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redo custSel addSld delSld modSld sldOrd">
      <pc:chgData name="Mrinav Saxena" userId="1ae1cb636c956b49" providerId="LiveId" clId="{3D40DB4B-8E00-40BA-9204-277439F83DB8}" dt="2025-09-15T16:27:46.686" v="10374" actId="20577"/>
      <pc:docMkLst>
        <pc:docMk/>
      </pc:docMkLst>
      <pc:sldChg chg="modSp new mod">
        <pc:chgData name="Mrinav Saxena" userId="1ae1cb636c956b49" providerId="LiveId" clId="{3D40DB4B-8E00-40BA-9204-277439F83DB8}" dt="2025-09-12T10:24:00.545" v="2356" actId="20577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2T10:24:00.545" v="2356" actId="20577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3T19:25:19.457" v="10175" actId="20577"/>
        <pc:sldMkLst>
          <pc:docMk/>
          <pc:sldMk cId="1305054546" sldId="262"/>
        </pc:sldMkLst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3T19:25:19.457" v="10175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3T14:57:19.464" v="8762" actId="20577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3T07:32:44.975" v="7056" actId="20577"/>
          <ac:spMkLst>
            <pc:docMk/>
            <pc:sldMk cId="1202657133" sldId="263"/>
            <ac:spMk id="2" creationId="{018A396C-AE39-630F-E825-0C7060CDE593}"/>
          </ac:spMkLst>
        </pc:spChg>
        <pc:spChg chg="add mod">
          <ac:chgData name="Mrinav Saxena" userId="1ae1cb636c956b49" providerId="LiveId" clId="{3D40DB4B-8E00-40BA-9204-277439F83DB8}" dt="2025-09-13T14:57:19.464" v="8762" actId="20577"/>
          <ac:spMkLst>
            <pc:docMk/>
            <pc:sldMk cId="1202657133" sldId="263"/>
            <ac:spMk id="6" creationId="{3184515E-CCE9-B503-7E31-FEC95F240E8D}"/>
          </ac:spMkLst>
        </pc:spChg>
        <pc:graphicFrameChg chg="add mod modGraphic">
          <ac:chgData name="Mrinav Saxena" userId="1ae1cb636c956b49" providerId="LiveId" clId="{3D40DB4B-8E00-40BA-9204-277439F83DB8}" dt="2025-09-13T07:33:20.359" v="7069" actId="1076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3T14:57:54.628" v="8763" actId="20578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3T07:32:49.615" v="7057" actId="21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3T14:57:54.628" v="8763" actId="20578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mod">
        <pc:chgData name="Mrinav Saxena" userId="1ae1cb636c956b49" providerId="LiveId" clId="{3D40DB4B-8E00-40BA-9204-277439F83DB8}" dt="2025-09-15T16:27:46.686" v="10374" actId="20577"/>
        <pc:sldMkLst>
          <pc:docMk/>
          <pc:sldMk cId="1241340040" sldId="265"/>
        </pc:sldMkLst>
        <pc:spChg chg="mod">
          <ac:chgData name="Mrinav Saxena" userId="1ae1cb636c956b49" providerId="LiveId" clId="{3D40DB4B-8E00-40BA-9204-277439F83DB8}" dt="2025-09-13T07:32:06.939" v="7044" actId="20577"/>
          <ac:spMkLst>
            <pc:docMk/>
            <pc:sldMk cId="1241340040" sldId="265"/>
            <ac:spMk id="2" creationId="{448112E8-7A90-B54C-43CB-ACF6B623B4B4}"/>
          </ac:spMkLst>
        </pc:spChg>
        <pc:spChg chg="mod">
          <ac:chgData name="Mrinav Saxena" userId="1ae1cb636c956b49" providerId="LiveId" clId="{3D40DB4B-8E00-40BA-9204-277439F83DB8}" dt="2025-09-15T16:27:46.686" v="10374" actId="20577"/>
          <ac:spMkLst>
            <pc:docMk/>
            <pc:sldMk cId="1241340040" sldId="265"/>
            <ac:spMk id="3" creationId="{05A862B3-2475-29FC-CD20-EC35FF3073EE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</pc:sldChg>
      <pc:sldChg chg="modSp new del mod">
        <pc:chgData name="Mrinav Saxena" userId="1ae1cb636c956b49" providerId="LiveId" clId="{3D40DB4B-8E00-40BA-9204-277439F83DB8}" dt="2025-09-13T06:59:17.733" v="5068" actId="47"/>
        <pc:sldMkLst>
          <pc:docMk/>
          <pc:sldMk cId="3841081103" sldId="265"/>
        </pc:sldMkLst>
      </pc:sldChg>
      <pc:sldChg chg="addSp delSp modSp new del mod">
        <pc:chgData name="Mrinav Saxena" userId="1ae1cb636c956b49" providerId="LiveId" clId="{3D40DB4B-8E00-40BA-9204-277439F83DB8}" dt="2025-09-13T07:03:38.862" v="5072" actId="47"/>
        <pc:sldMkLst>
          <pc:docMk/>
          <pc:sldMk cId="4155372941" sldId="265"/>
        </pc:sldMkLst>
      </pc:sldChg>
      <pc:sldChg chg="modSp new mod">
        <pc:chgData name="Mrinav Saxena" userId="1ae1cb636c956b49" providerId="LiveId" clId="{3D40DB4B-8E00-40BA-9204-277439F83DB8}" dt="2025-09-14T09:32:47.051" v="10314" actId="20577"/>
        <pc:sldMkLst>
          <pc:docMk/>
          <pc:sldMk cId="2158434074" sldId="266"/>
        </pc:sldMkLst>
        <pc:spChg chg="mod">
          <ac:chgData name="Mrinav Saxena" userId="1ae1cb636c956b49" providerId="LiveId" clId="{3D40DB4B-8E00-40BA-9204-277439F83DB8}" dt="2025-09-13T15:18:23.316" v="9980" actId="20577"/>
          <ac:spMkLst>
            <pc:docMk/>
            <pc:sldMk cId="2158434074" sldId="266"/>
            <ac:spMk id="2" creationId="{5986698F-5C2B-B7D7-40C5-4BFD082AC691}"/>
          </ac:spMkLst>
        </pc:spChg>
        <pc:spChg chg="mod">
          <ac:chgData name="Mrinav Saxena" userId="1ae1cb636c956b49" providerId="LiveId" clId="{3D40DB4B-8E00-40BA-9204-277439F83DB8}" dt="2025-09-14T09:32:47.051" v="10314" actId="20577"/>
          <ac:spMkLst>
            <pc:docMk/>
            <pc:sldMk cId="2158434074" sldId="266"/>
            <ac:spMk id="3" creationId="{BE940334-2A49-2575-F161-24B6E4BA88C9}"/>
          </ac:spMkLst>
        </pc:spChg>
      </pc:sldChg>
      <pc:sldChg chg="modSp new">
        <pc:chgData name="Mrinav Saxena" userId="1ae1cb636c956b49" providerId="LiveId" clId="{3D40DB4B-8E00-40BA-9204-277439F83DB8}" dt="2025-09-13T19:13:25.663" v="9983"/>
        <pc:sldMkLst>
          <pc:docMk/>
          <pc:sldMk cId="221806829" sldId="267"/>
        </pc:sldMkLst>
        <pc:spChg chg="mod">
          <ac:chgData name="Mrinav Saxena" userId="1ae1cb636c956b49" providerId="LiveId" clId="{3D40DB4B-8E00-40BA-9204-277439F83DB8}" dt="2025-09-13T19:13:25.663" v="9983"/>
          <ac:spMkLst>
            <pc:docMk/>
            <pc:sldMk cId="221806829" sldId="267"/>
            <ac:spMk id="3" creationId="{A13FC385-37E1-5EB9-9C2D-33315FB2B3DC}"/>
          </ac:spMkLst>
        </pc:spChg>
      </pc:sldChg>
      <pc:sldChg chg="modSp new del mod">
        <pc:chgData name="Mrinav Saxena" userId="1ae1cb636c956b49" providerId="LiveId" clId="{3D40DB4B-8E00-40BA-9204-277439F83DB8}" dt="2025-09-13T15:17:41.699" v="9901" actId="47"/>
        <pc:sldMkLst>
          <pc:docMk/>
          <pc:sldMk cId="444497048" sldId="267"/>
        </pc:sldMkLst>
      </pc:sldChg>
      <pc:sldChg chg="addSp delSp modSp new add del mod modClrScheme chgLayout">
        <pc:chgData name="Mrinav Saxena" userId="1ae1cb636c956b49" providerId="LiveId" clId="{3D40DB4B-8E00-40BA-9204-277439F83DB8}" dt="2025-09-15T16:27:37.595" v="10371" actId="47"/>
        <pc:sldMkLst>
          <pc:docMk/>
          <pc:sldMk cId="650440513" sldId="268"/>
        </pc:sldMkLst>
        <pc:spChg chg="del">
          <ac:chgData name="Mrinav Saxena" userId="1ae1cb636c956b49" providerId="LiveId" clId="{3D40DB4B-8E00-40BA-9204-277439F83DB8}" dt="2025-09-14T08:22:44.235" v="10177" actId="700"/>
          <ac:spMkLst>
            <pc:docMk/>
            <pc:sldMk cId="650440513" sldId="268"/>
            <ac:spMk id="2" creationId="{D9550701-6FC7-1A67-4F0C-00C8F60F78BC}"/>
          </ac:spMkLst>
        </pc:spChg>
        <pc:spChg chg="del">
          <ac:chgData name="Mrinav Saxena" userId="1ae1cb636c956b49" providerId="LiveId" clId="{3D40DB4B-8E00-40BA-9204-277439F83DB8}" dt="2025-09-14T08:22:44.235" v="10177" actId="700"/>
          <ac:spMkLst>
            <pc:docMk/>
            <pc:sldMk cId="650440513" sldId="268"/>
            <ac:spMk id="3" creationId="{30322008-A52E-4E81-60F6-89425DC9748F}"/>
          </ac:spMkLst>
        </pc:spChg>
        <pc:spChg chg="add mod">
          <ac:chgData name="Mrinav Saxena" userId="1ae1cb636c956b49" providerId="LiveId" clId="{3D40DB4B-8E00-40BA-9204-277439F83DB8}" dt="2025-09-14T08:22:53.863" v="10178" actId="700"/>
          <ac:spMkLst>
            <pc:docMk/>
            <pc:sldMk cId="650440513" sldId="268"/>
            <ac:spMk id="4" creationId="{23B6481B-6EA6-0006-B5F8-B4F4D0D7986F}"/>
          </ac:spMkLst>
        </pc:spChg>
        <pc:spChg chg="add mod">
          <ac:chgData name="Mrinav Saxena" userId="1ae1cb636c956b49" providerId="LiveId" clId="{3D40DB4B-8E00-40BA-9204-277439F83DB8}" dt="2025-09-14T08:22:53.863" v="10178" actId="700"/>
          <ac:spMkLst>
            <pc:docMk/>
            <pc:sldMk cId="650440513" sldId="268"/>
            <ac:spMk id="5" creationId="{8A9B76C4-A773-F5AA-B3B0-628065EA57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2E8-7A90-B54C-43CB-ACF6B62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each group of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2B3-2475-29FC-CD20-EC35FF30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type instructions can be completed when (</a:t>
            </a:r>
            <a:r>
              <a:rPr lang="en-US" dirty="0" err="1"/>
              <a:t>instr_ready_i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[2] type instructions (B)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[3] type instructions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[4] type instructions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issue a </a:t>
            </a:r>
            <a:r>
              <a:rPr lang="en-US" dirty="0" err="1"/>
              <a:t>dmem_read</a:t>
            </a:r>
            <a:r>
              <a:rPr lang="en-US" dirty="0"/>
              <a:t> once (</a:t>
            </a:r>
            <a:r>
              <a:rPr lang="en-US" dirty="0" err="1"/>
              <a:t>operands_ready</a:t>
            </a:r>
            <a:r>
              <a:rPr lang="en-US" dirty="0"/>
              <a:t> == 1) AND (wait4dmem_ready == 1) AND (</a:t>
            </a:r>
            <a:r>
              <a:rPr lang="en-US" dirty="0" err="1"/>
              <a:t>instr_ready</a:t>
            </a:r>
            <a:r>
              <a:rPr lang="en-US" dirty="0"/>
              <a:t> == 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completed once (</a:t>
            </a:r>
            <a:r>
              <a:rPr lang="en-US" dirty="0" err="1"/>
              <a:t>dmem_ready_i</a:t>
            </a:r>
            <a:r>
              <a:rPr lang="en-US" dirty="0"/>
              <a:t> == 1) AND (wait4regfile_write ==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type instructions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Can issue a </a:t>
            </a:r>
            <a:r>
              <a:rPr lang="en-IN" dirty="0" err="1"/>
              <a:t>dmem_write</a:t>
            </a:r>
            <a:r>
              <a:rPr lang="en-IN" dirty="0"/>
              <a:t> once (</a:t>
            </a:r>
            <a:r>
              <a:rPr lang="en-IN" dirty="0" err="1"/>
              <a:t>operands_ready</a:t>
            </a:r>
            <a:r>
              <a:rPr lang="en-IN" dirty="0"/>
              <a:t> == 1) AND (wait4dmem_ready == 1). At this point, the instruction is complete, wait4dmem_ready needs to be set to 1.</a:t>
            </a:r>
          </a:p>
        </p:txBody>
      </p:sp>
    </p:spTree>
    <p:extLst>
      <p:ext uri="{BB962C8B-B14F-4D97-AF65-F5344CB8AC3E}">
        <p14:creationId xmlns:p14="http://schemas.microsoft.com/office/powerpoint/2010/main" val="1241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698F-5C2B-B7D7-40C5-4BFD082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Signals, Stalls, Forwarding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334-2A49-2575-F161-24B6E4BA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Pipeline Stages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IFIDEX stage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MEM stage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(combinational) WB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Modules within core (except stages)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RegFile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84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2B-F86E-D7A5-57C2-8179F1C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385-37E1-5EB9-9C2D-33315FB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It’s possible that two instructions in the pipeline require the same signal. E.g.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I1 (load) is fetched, </a:t>
            </a:r>
            <a:r>
              <a:rPr lang="en-US" dirty="0" err="1"/>
              <a:t>dmem_read</a:t>
            </a:r>
            <a:r>
              <a:rPr lang="en-US" dirty="0"/>
              <a:t> is issues. Next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I2 (R, I, U, J) is requested, with the same </a:t>
            </a:r>
            <a:r>
              <a:rPr lang="en-US" dirty="0" err="1"/>
              <a:t>rd</a:t>
            </a:r>
            <a:r>
              <a:rPr lang="en-US" dirty="0"/>
              <a:t> as I1.</a:t>
            </a:r>
          </a:p>
          <a:p>
            <a:pPr marL="457200" lvl="1" indent="0">
              <a:buNone/>
            </a:pPr>
            <a:r>
              <a:rPr lang="en-US" dirty="0"/>
              <a:t>* If </a:t>
            </a:r>
            <a:r>
              <a:rPr lang="en-US" dirty="0" err="1"/>
              <a:t>dmem_ready_i</a:t>
            </a:r>
            <a:r>
              <a:rPr lang="en-US" dirty="0"/>
              <a:t> comes before </a:t>
            </a:r>
            <a:r>
              <a:rPr lang="en-US" dirty="0" err="1"/>
              <a:t>instr_ready_i</a:t>
            </a:r>
            <a:r>
              <a:rPr lang="en-US" dirty="0"/>
              <a:t>, all is well.</a:t>
            </a:r>
          </a:p>
          <a:p>
            <a:pPr marL="457200" lvl="1" indent="0">
              <a:buNone/>
            </a:pPr>
            <a:r>
              <a:rPr lang="en-US" dirty="0"/>
              <a:t>* If it comes in the same cycle, forwarding is needed.</a:t>
            </a:r>
          </a:p>
          <a:p>
            <a:pPr marL="457200" lvl="1" indent="0">
              <a:buNone/>
            </a:pPr>
            <a:r>
              <a:rPr lang="en-US" dirty="0"/>
              <a:t>* If it comes after, I2 needs to be stalled until </a:t>
            </a:r>
            <a:r>
              <a:rPr lang="en-US" dirty="0" err="1"/>
              <a:t>dmem</a:t>
            </a:r>
            <a:r>
              <a:rPr lang="en-US" dirty="0"/>
              <a:t> is ready.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06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stall4mem_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  <a:p>
            <a:endParaRPr lang="en-US" dirty="0"/>
          </a:p>
          <a:p>
            <a:r>
              <a:rPr lang="en-US" dirty="0"/>
              <a:t>Implementation – Two stage pipeline – (IF+ID+EX) stage and MEM stage</a:t>
            </a:r>
            <a:r>
              <a:rPr lang="en-US" dirty="0">
                <a:sym typeface="Wingdings" panose="05000000000000000000" pitchFamily="2" charset="2"/>
              </a:rPr>
              <a:t>. WB is derived </a:t>
            </a:r>
            <a:r>
              <a:rPr lang="en-US" dirty="0" err="1">
                <a:sym typeface="Wingdings" panose="05000000000000000000" pitchFamily="2" charset="2"/>
              </a:rPr>
              <a:t>combinationally</a:t>
            </a:r>
            <a:r>
              <a:rPr lang="en-US" dirty="0">
                <a:sym typeface="Wingdings" panose="05000000000000000000" pitchFamily="2" charset="2"/>
              </a:rPr>
              <a:t> from these two.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(IFIDEX) should always try to fetch an instruction. Simplification – no instruction buffer. Only fetch another one if the current one is complete, or can move out of this stage.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stage should always try to process a memory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</a:t>
            </a:r>
            <a:br>
              <a:rPr lang="en-US" dirty="0"/>
            </a:br>
            <a:r>
              <a:rPr lang="en-US" dirty="0"/>
              <a:t>+ Hazards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46509"/>
              </p:ext>
            </p:extLst>
          </p:nvPr>
        </p:nvGraphicFramePr>
        <p:xfrm>
          <a:off x="4776080" y="651431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4515E-CCE9-B503-7E31-FEC95F240E8D}"/>
              </a:ext>
            </a:extLst>
          </p:cNvPr>
          <p:cNvSpPr txBox="1"/>
          <p:nvPr/>
        </p:nvSpPr>
        <p:spPr>
          <a:xfrm>
            <a:off x="4776079" y="4172699"/>
            <a:ext cx="684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access data memory at once.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write to the </a:t>
            </a:r>
            <a:r>
              <a:rPr lang="en-US" dirty="0" err="1"/>
              <a:t>RegFile</a:t>
            </a:r>
            <a:r>
              <a:rPr lang="en-US" dirty="0"/>
              <a:t> at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(load)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the next 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</a:t>
            </a:r>
          </a:p>
        </p:txBody>
      </p:sp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Groups of instructions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U, J – can be completed as soon as instruction is fetched.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– can be completed as soon as the instruction is fetched, as long as operands are ready.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R, I (non-load) – can be completed as soon as instruction is fetched, long as operands are ready and a previous </a:t>
            </a:r>
            <a:r>
              <a:rPr lang="en-US" dirty="0" err="1"/>
              <a:t>regfile</a:t>
            </a:r>
            <a:r>
              <a:rPr lang="en-US" dirty="0"/>
              <a:t> write </a:t>
            </a:r>
            <a:r>
              <a:rPr lang="en-US" dirty="0" err="1"/>
              <a:t>asisn’t</a:t>
            </a:r>
            <a:r>
              <a:rPr lang="en-US" dirty="0"/>
              <a:t>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(load) – needs to wait for the operand to be ready before it issues a </a:t>
            </a:r>
            <a:r>
              <a:rPr lang="en-US" dirty="0" err="1"/>
              <a:t>dmem_read</a:t>
            </a:r>
            <a:r>
              <a:rPr lang="en-US" dirty="0"/>
              <a:t> ; it can be completed only when the read data is fetched, and a previous </a:t>
            </a:r>
            <a:r>
              <a:rPr lang="en-US" dirty="0" err="1"/>
              <a:t>regfile</a:t>
            </a:r>
            <a:r>
              <a:rPr lang="en-US" dirty="0"/>
              <a:t> write isn’t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 – needs to wait for the operand to be ready before it issues a </a:t>
            </a:r>
            <a:r>
              <a:rPr lang="en-US" dirty="0" err="1"/>
              <a:t>dmem_write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dirty="0"/>
              <a:t>* One complication that arises due to S instructions not waiting for the </a:t>
            </a:r>
            <a:r>
              <a:rPr lang="en-IN" dirty="0" err="1"/>
              <a:t>dmem_ready</a:t>
            </a:r>
            <a:r>
              <a:rPr lang="en-IN" dirty="0"/>
              <a:t> signal is that subsequent instructions must stall to perform any memory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11234</TotalTime>
  <Words>1312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+ Hazards</vt:lpstr>
      <vt:lpstr>Instruction Groups</vt:lpstr>
      <vt:lpstr>Flow for each group of instructions</vt:lpstr>
      <vt:lpstr>New Signals, Stalls, Forwarding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2025-09-15T16:27:52Z</dcterms:modified>
</cp:coreProperties>
</file>