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custSel addSld delSld modSld sldOrd">
      <pc:chgData name="Mrinav Saxena" userId="1ae1cb636c956b49" providerId="LiveId" clId="{3D40DB4B-8E00-40BA-9204-277439F83DB8}" dt="2025-09-12T16:17:07.118" v="4768" actId="47"/>
      <pc:docMkLst>
        <pc:docMk/>
      </pc:docMkLst>
      <pc:sldChg chg="modSp new mod">
        <pc:chgData name="Mrinav Saxena" userId="1ae1cb636c956b49" providerId="LiveId" clId="{3D40DB4B-8E00-40BA-9204-277439F83DB8}" dt="2025-09-12T10:24:00.545" v="2356" actId="20577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2T10:24:00.545" v="2356" actId="20577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del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2" creationId="{BE0042AB-11D1-76F7-E735-C7F2FB40435E}"/>
          </ac:spMkLst>
        </pc:spChg>
        <pc:spChg chg="del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3" creationId="{C1CAB73C-7920-1A66-4477-7F033EE28F5E}"/>
          </ac:spMkLst>
        </pc:spChg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2T13:27:16.378" v="3489" actId="20577"/>
        <pc:sldMkLst>
          <pc:docMk/>
          <pc:sldMk cId="1305054546" sldId="262"/>
        </pc:sldMkLst>
        <pc:spChg chg="del mod ord">
          <ac:chgData name="Mrinav Saxena" userId="1ae1cb636c956b49" providerId="LiveId" clId="{3D40DB4B-8E00-40BA-9204-277439F83DB8}" dt="2025-09-11T15:44:30.921" v="1756" actId="700"/>
          <ac:spMkLst>
            <pc:docMk/>
            <pc:sldMk cId="1305054546" sldId="262"/>
            <ac:spMk id="2" creationId="{DE485ABF-B5D7-FA57-9C9B-44B550AD68BA}"/>
          </ac:spMkLst>
        </pc:spChg>
        <pc:spChg chg="del mod ord">
          <ac:chgData name="Mrinav Saxena" userId="1ae1cb636c956b49" providerId="LiveId" clId="{3D40DB4B-8E00-40BA-9204-277439F83DB8}" dt="2025-09-11T15:44:30.921" v="1756" actId="700"/>
          <ac:spMkLst>
            <pc:docMk/>
            <pc:sldMk cId="1305054546" sldId="262"/>
            <ac:spMk id="3" creationId="{BFD79450-C93E-DD47-C54B-9CD56F70C229}"/>
          </ac:spMkLst>
        </pc:spChg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2T13:27:16.378" v="3489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2T13:39:57.187" v="4044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2T13:27:25.645" v="3506" actId="20577"/>
          <ac:spMkLst>
            <pc:docMk/>
            <pc:sldMk cId="1202657133" sldId="263"/>
            <ac:spMk id="2" creationId="{018A396C-AE39-630F-E825-0C7060CDE593}"/>
          </ac:spMkLst>
        </pc:spChg>
        <pc:spChg chg="del mod">
          <ac:chgData name="Mrinav Saxena" userId="1ae1cb636c956b49" providerId="LiveId" clId="{3D40DB4B-8E00-40BA-9204-277439F83DB8}" dt="2025-09-12T13:21:28.836" v="3403"/>
          <ac:spMkLst>
            <pc:docMk/>
            <pc:sldMk cId="1202657133" sldId="263"/>
            <ac:spMk id="3" creationId="{C28E898B-3973-DE31-6D2E-A5D2A8131484}"/>
          </ac:spMkLst>
        </pc:spChg>
        <pc:graphicFrameChg chg="add mod modGraphic">
          <ac:chgData name="Mrinav Saxena" userId="1ae1cb636c956b49" providerId="LiveId" clId="{3D40DB4B-8E00-40BA-9204-277439F83DB8}" dt="2025-09-12T13:39:57.187" v="4044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2T13:57:57.898" v="4317" actId="20577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2T13:29:27.435" v="3628" actId="20577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2T13:57:57.898" v="4317" actId="20577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  <pc:spChg chg="mod">
          <ac:chgData name="Mrinav Saxena" userId="1ae1cb636c956b49" providerId="LiveId" clId="{3D40DB4B-8E00-40BA-9204-277439F83DB8}" dt="2025-09-12T13:58:06.701" v="4337" actId="20577"/>
          <ac:spMkLst>
            <pc:docMk/>
            <pc:sldMk cId="1805593589" sldId="265"/>
            <ac:spMk id="2" creationId="{418A7A37-4802-7686-92AF-FFA8D5527EB4}"/>
          </ac:spMkLst>
        </pc:spChg>
        <pc:spChg chg="mod">
          <ac:chgData name="Mrinav Saxena" userId="1ae1cb636c956b49" providerId="LiveId" clId="{3D40DB4B-8E00-40BA-9204-277439F83DB8}" dt="2025-09-12T14:01:53.960" v="4767" actId="20577"/>
          <ac:spMkLst>
            <pc:docMk/>
            <pc:sldMk cId="1805593589" sldId="265"/>
            <ac:spMk id="3" creationId="{C0D3FCA1-C3DB-4504-7EE6-6A308927D8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stall4mem_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 for Instructions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70942"/>
              </p:ext>
            </p:extLst>
          </p:nvPr>
        </p:nvGraphicFramePr>
        <p:xfrm>
          <a:off x="4745257" y="1607419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Hazards / Stalls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 : only one instruction can access data memory at once.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of another instruction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6903</TotalTime>
  <Words>739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for Instructions</vt:lpstr>
      <vt:lpstr>Hazards / Stalls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2025-09-12T16:17:08Z</dcterms:modified>
</cp:coreProperties>
</file>