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A2F8FEEC-D108-417D-905D-D0AC14A1ADFB}"/>
    <pc:docChg chg="undo custSel addSld modSld">
      <pc:chgData name="Mrinav Saxena" userId="1ae1cb636c956b49" providerId="LiveId" clId="{A2F8FEEC-D108-417D-905D-D0AC14A1ADFB}" dt="2025-09-08T11:57:40.991" v="2349" actId="20577"/>
      <pc:docMkLst>
        <pc:docMk/>
      </pc:docMkLst>
      <pc:sldChg chg="modSp new mod">
        <pc:chgData name="Mrinav Saxena" userId="1ae1cb636c956b49" providerId="LiveId" clId="{A2F8FEEC-D108-417D-905D-D0AC14A1ADFB}" dt="2025-09-08T11:39:45.376" v="883" actId="20577"/>
        <pc:sldMkLst>
          <pc:docMk/>
          <pc:sldMk cId="2839866548" sldId="258"/>
        </pc:sldMkLst>
        <pc:spChg chg="mod">
          <ac:chgData name="Mrinav Saxena" userId="1ae1cb636c956b49" providerId="LiveId" clId="{A2F8FEEC-D108-417D-905D-D0AC14A1ADFB}" dt="2025-09-08T11:38:24.644" v="751" actId="20577"/>
          <ac:spMkLst>
            <pc:docMk/>
            <pc:sldMk cId="2839866548" sldId="258"/>
            <ac:spMk id="2" creationId="{A690C55E-482B-833A-779F-0E0229DA26F7}"/>
          </ac:spMkLst>
        </pc:spChg>
        <pc:spChg chg="mod">
          <ac:chgData name="Mrinav Saxena" userId="1ae1cb636c956b49" providerId="LiveId" clId="{A2F8FEEC-D108-417D-905D-D0AC14A1ADFB}" dt="2025-09-08T11:39:45.376" v="883" actId="20577"/>
          <ac:spMkLst>
            <pc:docMk/>
            <pc:sldMk cId="2839866548" sldId="258"/>
            <ac:spMk id="3" creationId="{31AE0A64-38D0-C10B-F903-BA4C3D5F2C6C}"/>
          </ac:spMkLst>
        </pc:spChg>
      </pc:sldChg>
      <pc:sldChg chg="modSp new mod">
        <pc:chgData name="Mrinav Saxena" userId="1ae1cb636c956b49" providerId="LiveId" clId="{A2F8FEEC-D108-417D-905D-D0AC14A1ADFB}" dt="2025-09-08T11:57:40.991" v="2349" actId="20577"/>
        <pc:sldMkLst>
          <pc:docMk/>
          <pc:sldMk cId="215785741" sldId="259"/>
        </pc:sldMkLst>
        <pc:spChg chg="mod">
          <ac:chgData name="Mrinav Saxena" userId="1ae1cb636c956b49" providerId="LiveId" clId="{A2F8FEEC-D108-417D-905D-D0AC14A1ADFB}" dt="2025-09-08T11:49:35.628" v="1950" actId="20577"/>
          <ac:spMkLst>
            <pc:docMk/>
            <pc:sldMk cId="215785741" sldId="259"/>
            <ac:spMk id="2" creationId="{62B91B0D-EF90-6B2E-9F0A-E458FCEABBA7}"/>
          </ac:spMkLst>
        </pc:spChg>
        <pc:spChg chg="mod">
          <ac:chgData name="Mrinav Saxena" userId="1ae1cb636c956b49" providerId="LiveId" clId="{A2F8FEEC-D108-417D-905D-D0AC14A1ADFB}" dt="2025-09-08T11:57:40.991" v="2349" actId="20577"/>
          <ac:spMkLst>
            <pc:docMk/>
            <pc:sldMk cId="215785741" sldId="259"/>
            <ac:spMk id="3" creationId="{5DB4897D-2446-91E3-A8B3-40CEA1FD958D}"/>
          </ac:spMkLst>
        </pc:spChg>
      </pc:sldChg>
    </pc:docChg>
  </pc:docChgLst>
  <pc:docChgLst>
    <pc:chgData name="Mrinav Saxena" userId="1ae1cb636c956b49" providerId="LiveId" clId="{3D40DB4B-8E00-40BA-9204-277439F83DB8}"/>
    <pc:docChg chg="undo custSel modSld">
      <pc:chgData name="Mrinav Saxena" userId="1ae1cb636c956b49" providerId="LiveId" clId="{3D40DB4B-8E00-40BA-9204-277439F83DB8}" dt="2025-09-08T16:41:22.204" v="271" actId="20577"/>
      <pc:docMkLst>
        <pc:docMk/>
      </pc:docMkLst>
      <pc:sldChg chg="modSp mod">
        <pc:chgData name="Mrinav Saxena" userId="1ae1cb636c956b49" providerId="LiveId" clId="{3D40DB4B-8E00-40BA-9204-277439F83DB8}" dt="2025-09-08T16:34:41.498" v="185" actId="20577"/>
        <pc:sldMkLst>
          <pc:docMk/>
          <pc:sldMk cId="1647670355" sldId="257"/>
        </pc:sldMkLst>
        <pc:spChg chg="mod">
          <ac:chgData name="Mrinav Saxena" userId="1ae1cb636c956b49" providerId="LiveId" clId="{3D40DB4B-8E00-40BA-9204-277439F83DB8}" dt="2025-09-08T16:34:41.498" v="185" actId="20577"/>
          <ac:spMkLst>
            <pc:docMk/>
            <pc:sldMk cId="1647670355" sldId="257"/>
            <ac:spMk id="3" creationId="{8C966C7B-B9C0-9809-64F3-803671903961}"/>
          </ac:spMkLst>
        </pc:spChg>
      </pc:sldChg>
      <pc:sldChg chg="modSp mod">
        <pc:chgData name="Mrinav Saxena" userId="1ae1cb636c956b49" providerId="LiveId" clId="{3D40DB4B-8E00-40BA-9204-277439F83DB8}" dt="2025-09-08T16:37:45.785" v="219" actId="20577"/>
        <pc:sldMkLst>
          <pc:docMk/>
          <pc:sldMk cId="2839866548" sldId="258"/>
        </pc:sldMkLst>
        <pc:spChg chg="mod">
          <ac:chgData name="Mrinav Saxena" userId="1ae1cb636c956b49" providerId="LiveId" clId="{3D40DB4B-8E00-40BA-9204-277439F83DB8}" dt="2025-09-08T16:37:45.785" v="219" actId="20577"/>
          <ac:spMkLst>
            <pc:docMk/>
            <pc:sldMk cId="2839866548" sldId="258"/>
            <ac:spMk id="3" creationId="{31AE0A64-38D0-C10B-F903-BA4C3D5F2C6C}"/>
          </ac:spMkLst>
        </pc:spChg>
      </pc:sldChg>
      <pc:sldChg chg="addSp delSp modSp mod modClrScheme chgLayout">
        <pc:chgData name="Mrinav Saxena" userId="1ae1cb636c956b49" providerId="LiveId" clId="{3D40DB4B-8E00-40BA-9204-277439F83DB8}" dt="2025-09-08T16:41:22.204" v="271" actId="20577"/>
        <pc:sldMkLst>
          <pc:docMk/>
          <pc:sldMk cId="215785741" sldId="259"/>
        </pc:sldMkLst>
        <pc:spChg chg="mod ord">
          <ac:chgData name="Mrinav Saxena" userId="1ae1cb636c956b49" providerId="LiveId" clId="{3D40DB4B-8E00-40BA-9204-277439F83DB8}" dt="2025-09-08T15:05:27.829" v="21" actId="700"/>
          <ac:spMkLst>
            <pc:docMk/>
            <pc:sldMk cId="215785741" sldId="259"/>
            <ac:spMk id="2" creationId="{62B91B0D-EF90-6B2E-9F0A-E458FCEABBA7}"/>
          </ac:spMkLst>
        </pc:spChg>
        <pc:spChg chg="mod ord">
          <ac:chgData name="Mrinav Saxena" userId="1ae1cb636c956b49" providerId="LiveId" clId="{3D40DB4B-8E00-40BA-9204-277439F83DB8}" dt="2025-09-08T16:41:22.204" v="271" actId="20577"/>
          <ac:spMkLst>
            <pc:docMk/>
            <pc:sldMk cId="215785741" sldId="259"/>
            <ac:spMk id="3" creationId="{5DB4897D-2446-91E3-A8B3-40CEA1FD958D}"/>
          </ac:spMkLst>
        </pc:spChg>
        <pc:spChg chg="add del mod ord">
          <ac:chgData name="Mrinav Saxena" userId="1ae1cb636c956b49" providerId="LiveId" clId="{3D40DB4B-8E00-40BA-9204-277439F83DB8}" dt="2025-09-08T15:05:27.829" v="21" actId="700"/>
          <ac:spMkLst>
            <pc:docMk/>
            <pc:sldMk cId="215785741" sldId="259"/>
            <ac:spMk id="4" creationId="{E1F37A46-AF11-18C7-F0B1-4484E242EF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Wait4ReadData, depending upon instruction type. This should move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</a:t>
            </a:r>
            <a:r>
              <a:rPr lang="en-US" b="1" err="1"/>
              <a:t>wen</a:t>
            </a:r>
            <a:r>
              <a:rPr lang="en-US" b="1"/>
              <a:t>_r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3362</TotalTime>
  <Words>429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1</cp:revision>
  <dcterms:created xsi:type="dcterms:W3CDTF">2025-09-06T05:57:07Z</dcterms:created>
  <dcterms:modified xsi:type="dcterms:W3CDTF">2025-09-08T16:41:23Z</dcterms:modified>
</cp:coreProperties>
</file>