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0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II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/>
              <a:t>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799"/>
            <a:ext cx="5410200" cy="52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3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2590800" cy="240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685800"/>
            <a:ext cx="2819400" cy="257836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089564"/>
            <a:ext cx="8229600" cy="348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simpulkan</a:t>
            </a:r>
            <a:r>
              <a:rPr lang="en-US" sz="1200" dirty="0" smtClean="0"/>
              <a:t> </a:t>
            </a:r>
            <a:r>
              <a:rPr lang="en-US" sz="1200" dirty="0" err="1" smtClean="0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,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diwaliki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I,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J,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 di </a:t>
            </a:r>
            <a:r>
              <a:rPr lang="en-US" sz="1200" dirty="0" err="1" smtClean="0"/>
              <a:t>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angka1 </a:t>
            </a:r>
            <a:r>
              <a:rPr lang="en-US" sz="1200" dirty="0" err="1" smtClean="0"/>
              <a:t>dan</a:t>
            </a:r>
            <a:r>
              <a:rPr lang="en-US" sz="1200" dirty="0" smtClean="0"/>
              <a:t> angka2 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inisialisasi</a:t>
            </a:r>
            <a:r>
              <a:rPr lang="en-US" sz="1200" dirty="0" smtClean="0"/>
              <a:t> </a:t>
            </a:r>
            <a:r>
              <a:rPr lang="en-US" sz="1200" dirty="0" err="1" smtClean="0"/>
              <a:t>awan</a:t>
            </a:r>
            <a:r>
              <a:rPr lang="en-US" sz="1200" dirty="0" smtClean="0"/>
              <a:t> angka1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1,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saat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inisialisasi</a:t>
            </a:r>
            <a:r>
              <a:rPr lang="en-US" sz="1200" dirty="0" smtClean="0"/>
              <a:t> </a:t>
            </a:r>
            <a:r>
              <a:rPr lang="en-US" sz="1200" dirty="0" err="1" smtClean="0"/>
              <a:t>awal</a:t>
            </a:r>
            <a:r>
              <a:rPr lang="en-US" sz="1200" dirty="0" smtClean="0"/>
              <a:t> angka2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(n-1) * 2,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berkurang</a:t>
            </a:r>
            <a:r>
              <a:rPr lang="en-US" sz="1200" dirty="0" smtClean="0"/>
              <a:t>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Nilai</a:t>
            </a:r>
            <a:r>
              <a:rPr lang="en-US" sz="1200" dirty="0" smtClean="0"/>
              <a:t> angka1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I=J.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Nilai</a:t>
            </a:r>
            <a:r>
              <a:rPr lang="en-US" sz="1200" dirty="0" smtClean="0"/>
              <a:t> angka2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I = n-J+1.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688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/>
              <a:t>3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5544324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</a:t>
            </a:r>
            <a:r>
              <a:rPr lang="en-US" sz="1800" dirty="0" smtClean="0"/>
              <a:t>4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85801"/>
            <a:ext cx="2590799" cy="2414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843598"/>
            <a:ext cx="2743200" cy="231956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089564"/>
            <a:ext cx="8229600" cy="348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simpulkan</a:t>
            </a:r>
            <a:r>
              <a:rPr lang="en-US" sz="1200" dirty="0" smtClean="0"/>
              <a:t> </a:t>
            </a:r>
            <a:r>
              <a:rPr lang="en-US" sz="1200" dirty="0" err="1" smtClean="0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,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diwaliki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I,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J,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 di </a:t>
            </a:r>
            <a:r>
              <a:rPr lang="en-US" sz="1200" dirty="0" err="1" smtClean="0"/>
              <a:t>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</a:t>
            </a:r>
            <a:r>
              <a:rPr lang="en-US" sz="1200" dirty="0" smtClean="0"/>
              <a:t> = (n+1)/2.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angka1 </a:t>
            </a:r>
            <a:r>
              <a:rPr lang="en-US" sz="1200" dirty="0" err="1" smtClean="0"/>
              <a:t>dan</a:t>
            </a:r>
            <a:r>
              <a:rPr lang="en-US" sz="1200" dirty="0" smtClean="0"/>
              <a:t> angka2 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inisialisasi</a:t>
            </a:r>
            <a:r>
              <a:rPr lang="en-US" sz="1200" dirty="0" smtClean="0"/>
              <a:t> </a:t>
            </a:r>
            <a:r>
              <a:rPr lang="en-US" sz="1200" dirty="0" err="1" smtClean="0"/>
              <a:t>awan</a:t>
            </a:r>
            <a:r>
              <a:rPr lang="en-US" sz="1200" dirty="0" smtClean="0"/>
              <a:t> angka1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1,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saat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inisialisasi</a:t>
            </a:r>
            <a:r>
              <a:rPr lang="en-US" sz="1200" dirty="0" smtClean="0"/>
              <a:t> </a:t>
            </a:r>
            <a:r>
              <a:rPr lang="en-US" sz="1200" dirty="0" err="1" smtClean="0"/>
              <a:t>awal</a:t>
            </a:r>
            <a:r>
              <a:rPr lang="en-US" sz="1200" dirty="0" smtClean="0"/>
              <a:t> angka2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0,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Nilai</a:t>
            </a:r>
            <a:r>
              <a:rPr lang="en-US" sz="1200" dirty="0" smtClean="0"/>
              <a:t> angka1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I=J </a:t>
            </a:r>
            <a:r>
              <a:rPr lang="en-US" sz="1200" dirty="0" err="1" smtClean="0"/>
              <a:t>dan</a:t>
            </a:r>
            <a:r>
              <a:rPr lang="en-US" sz="1200" dirty="0" smtClean="0"/>
              <a:t> j=</a:t>
            </a:r>
            <a:r>
              <a:rPr lang="en-US" sz="1200" dirty="0" err="1" smtClean="0"/>
              <a:t>nT.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Nilai</a:t>
            </a:r>
            <a:r>
              <a:rPr lang="en-US" sz="1200" dirty="0" smtClean="0"/>
              <a:t> angka2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I = n-J+1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=NT.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1571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/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1"/>
            <a:ext cx="579253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</a:t>
            </a:r>
            <a:r>
              <a:rPr lang="en-US" sz="1800" dirty="0"/>
              <a:t>5</a:t>
            </a: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089564"/>
            <a:ext cx="8229600" cy="348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simpulkan</a:t>
            </a:r>
            <a:r>
              <a:rPr lang="en-US" sz="1200" dirty="0" smtClean="0"/>
              <a:t> </a:t>
            </a:r>
            <a:r>
              <a:rPr lang="en-US" sz="1200" dirty="0" err="1" smtClean="0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,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diwaliki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I,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J,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 di </a:t>
            </a:r>
            <a:r>
              <a:rPr lang="en-US" sz="1200" dirty="0" err="1" smtClean="0"/>
              <a:t>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inisialisasi</a:t>
            </a:r>
            <a:r>
              <a:rPr lang="en-US" sz="1200" dirty="0" smtClean="0"/>
              <a:t> </a:t>
            </a:r>
            <a:r>
              <a:rPr lang="en-US" sz="1200" dirty="0" err="1" smtClean="0"/>
              <a:t>awan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1, </a:t>
            </a:r>
            <a:r>
              <a:rPr lang="en-US" sz="1200" dirty="0" err="1" smtClean="0"/>
              <a:t>penambahan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terjadi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looping </a:t>
            </a:r>
            <a:r>
              <a:rPr lang="en-US" sz="1200" b="1" dirty="0" err="1" smtClean="0"/>
              <a:t>kolom</a:t>
            </a:r>
            <a:r>
              <a:rPr lang="en-US" sz="1200" dirty="0" smtClean="0"/>
              <a:t>, </a:t>
            </a:r>
            <a:r>
              <a:rPr lang="en-US" sz="1200" dirty="0" err="1" smtClean="0"/>
              <a:t>sehingga</a:t>
            </a:r>
            <a:r>
              <a:rPr lang="en-US" sz="1200" dirty="0" smtClean="0"/>
              <a:t> </a:t>
            </a:r>
            <a:r>
              <a:rPr lang="en-US" sz="1200" b="1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saat</a:t>
            </a:r>
            <a:r>
              <a:rPr lang="en-US" sz="1200" dirty="0" smtClean="0"/>
              <a:t> </a:t>
            </a:r>
            <a:r>
              <a:rPr lang="en-US" sz="1200" b="1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I=J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I &gt; J.</a:t>
            </a:r>
            <a:endParaRPr lang="en-US" sz="1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1"/>
            <a:ext cx="2514600" cy="23760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685800"/>
            <a:ext cx="2561374" cy="23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/>
              <a:t>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685800"/>
            <a:ext cx="599251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</a:t>
            </a:r>
            <a:r>
              <a:rPr lang="en-US" sz="1800" dirty="0" smtClean="0"/>
              <a:t>6</a:t>
            </a: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089564"/>
            <a:ext cx="8229600" cy="348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simpulkan</a:t>
            </a:r>
            <a:r>
              <a:rPr lang="en-US" sz="1200" dirty="0" smtClean="0"/>
              <a:t> </a:t>
            </a:r>
            <a:r>
              <a:rPr lang="en-US" sz="1200" dirty="0" err="1" smtClean="0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,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diwaliki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I,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J,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 di </a:t>
            </a:r>
            <a:r>
              <a:rPr lang="en-US" sz="1200" dirty="0" err="1" smtClean="0"/>
              <a:t>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inisialisasi</a:t>
            </a:r>
            <a:r>
              <a:rPr lang="en-US" sz="1200" dirty="0" smtClean="0"/>
              <a:t> </a:t>
            </a:r>
            <a:r>
              <a:rPr lang="en-US" sz="1200" dirty="0" err="1" smtClean="0"/>
              <a:t>awan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(n-1)*2, </a:t>
            </a:r>
            <a:r>
              <a:rPr lang="en-US" sz="1200" dirty="0" err="1" smtClean="0"/>
              <a:t>penambahan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terjadi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looping </a:t>
            </a:r>
            <a:r>
              <a:rPr lang="en-US" sz="1200" b="1" dirty="0" err="1" smtClean="0"/>
              <a:t>baris</a:t>
            </a:r>
            <a:r>
              <a:rPr lang="en-US" sz="1200" dirty="0" smtClean="0"/>
              <a:t>, </a:t>
            </a:r>
            <a:r>
              <a:rPr lang="en-US" sz="1200" dirty="0" err="1" smtClean="0"/>
              <a:t>sehingga</a:t>
            </a:r>
            <a:r>
              <a:rPr lang="en-US" sz="1200" dirty="0" smtClean="0"/>
              <a:t> </a:t>
            </a:r>
            <a:r>
              <a:rPr lang="en-US" sz="1200" b="1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berkurang</a:t>
            </a:r>
            <a:r>
              <a:rPr lang="en-US" sz="1200" dirty="0" smtClean="0"/>
              <a:t> </a:t>
            </a:r>
            <a:r>
              <a:rPr lang="en-US" sz="1200" dirty="0" err="1" smtClean="0"/>
              <a:t>saat</a:t>
            </a:r>
            <a:r>
              <a:rPr lang="en-US" sz="1200" dirty="0" smtClean="0"/>
              <a:t> </a:t>
            </a:r>
            <a:r>
              <a:rPr lang="en-US" sz="1200" b="1" dirty="0" err="1" smtClean="0"/>
              <a:t>baris</a:t>
            </a:r>
            <a:r>
              <a:rPr lang="en-US" sz="1200" b="1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=n-j+1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&gt; n-j+1.</a:t>
            </a:r>
            <a:endParaRPr lang="en-US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799"/>
            <a:ext cx="2514600" cy="2311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685800"/>
            <a:ext cx="2667000" cy="2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/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538237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</a:t>
            </a:r>
            <a:r>
              <a:rPr lang="en-US" sz="1800" dirty="0"/>
              <a:t>7</a:t>
            </a: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089564"/>
            <a:ext cx="8229600" cy="348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simpulkan</a:t>
            </a:r>
            <a:r>
              <a:rPr lang="en-US" sz="1200" dirty="0" smtClean="0"/>
              <a:t> </a:t>
            </a:r>
            <a:r>
              <a:rPr lang="en-US" sz="1200" dirty="0" err="1" smtClean="0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buah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,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diwaliki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diwakili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J,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maksimal</a:t>
            </a:r>
            <a:r>
              <a:rPr lang="en-US" sz="1200" dirty="0"/>
              <a:t> di </a:t>
            </a:r>
            <a:r>
              <a:rPr lang="en-US" sz="1200" dirty="0" err="1"/>
              <a:t>wakili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variable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angka1 </a:t>
            </a:r>
            <a:r>
              <a:rPr lang="en-US" sz="1200" dirty="0" err="1"/>
              <a:t>dan</a:t>
            </a:r>
            <a:r>
              <a:rPr lang="en-US" sz="1200" dirty="0"/>
              <a:t> angka2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ditampilkan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inisialisasi</a:t>
            </a:r>
            <a:r>
              <a:rPr lang="en-US" sz="1200" dirty="0"/>
              <a:t> </a:t>
            </a:r>
            <a:r>
              <a:rPr lang="en-US" sz="1200" dirty="0" err="1" smtClean="0"/>
              <a:t>awal</a:t>
            </a:r>
            <a:r>
              <a:rPr lang="en-US" sz="1200" dirty="0" smtClean="0"/>
              <a:t> </a:t>
            </a:r>
            <a:r>
              <a:rPr lang="en-US" sz="1200" dirty="0"/>
              <a:t>angka1 </a:t>
            </a:r>
            <a:r>
              <a:rPr lang="en-US" sz="1200" dirty="0" err="1"/>
              <a:t>adalah</a:t>
            </a:r>
            <a:r>
              <a:rPr lang="en-US" sz="1200" dirty="0"/>
              <a:t> 1</a:t>
            </a:r>
            <a:r>
              <a:rPr lang="en-US" sz="1200" dirty="0" smtClean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inisialisasi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angka2 </a:t>
            </a:r>
            <a:r>
              <a:rPr lang="en-US" sz="1200" dirty="0" err="1"/>
              <a:t>adalah</a:t>
            </a:r>
            <a:r>
              <a:rPr lang="en-US" sz="1200" dirty="0"/>
              <a:t> 0</a:t>
            </a:r>
            <a:r>
              <a:rPr lang="en-US" sz="1200" dirty="0" smtClean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Nilai</a:t>
            </a:r>
            <a:r>
              <a:rPr lang="en-US" sz="1200" dirty="0"/>
              <a:t> angka1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ditampilkan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I=J.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Nilai</a:t>
            </a:r>
            <a:r>
              <a:rPr lang="en-US" sz="1200" dirty="0"/>
              <a:t> angka2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ditampilkan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I = n-J+1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Huruf</a:t>
            </a:r>
            <a:r>
              <a:rPr lang="en-US" sz="1200" dirty="0" smtClean="0"/>
              <a:t> A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 di area </a:t>
            </a:r>
            <a:r>
              <a:rPr lang="en-US" sz="1200" dirty="0" err="1" smtClean="0"/>
              <a:t>antara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&lt;n-j+1.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Huruf</a:t>
            </a:r>
            <a:r>
              <a:rPr lang="en-US" sz="1200" dirty="0" smtClean="0"/>
              <a:t> B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 di area </a:t>
            </a:r>
            <a:r>
              <a:rPr lang="en-US" sz="1200" dirty="0" err="1" smtClean="0"/>
              <a:t>antara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&gt;n-j+1.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2590800" cy="2370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685800"/>
            <a:ext cx="2819400" cy="241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Switch-Case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87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/>
              <a:t>7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5096586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</a:t>
            </a:r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089564"/>
            <a:ext cx="8229600" cy="348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simpulkan</a:t>
            </a:r>
            <a:r>
              <a:rPr lang="en-US" sz="1200" dirty="0" smtClean="0"/>
              <a:t> </a:t>
            </a:r>
            <a:r>
              <a:rPr lang="en-US" sz="1200" dirty="0" err="1" smtClean="0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buah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,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diwaliki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diwakili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J,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maksimal</a:t>
            </a:r>
            <a:r>
              <a:rPr lang="en-US" sz="1200" dirty="0"/>
              <a:t> di </a:t>
            </a:r>
            <a:r>
              <a:rPr lang="en-US" sz="1200" dirty="0" err="1"/>
              <a:t>wakili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variable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angka1 </a:t>
            </a:r>
            <a:r>
              <a:rPr lang="en-US" sz="1200" dirty="0" err="1"/>
              <a:t>dan</a:t>
            </a:r>
            <a:r>
              <a:rPr lang="en-US" sz="1200" dirty="0"/>
              <a:t> angka2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ditampilkan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inisialisasi</a:t>
            </a:r>
            <a:r>
              <a:rPr lang="en-US" sz="1200" dirty="0"/>
              <a:t> </a:t>
            </a:r>
            <a:r>
              <a:rPr lang="en-US" sz="1200" dirty="0" err="1" smtClean="0"/>
              <a:t>awal</a:t>
            </a:r>
            <a:r>
              <a:rPr lang="en-US" sz="1200" dirty="0" smtClean="0"/>
              <a:t> </a:t>
            </a:r>
            <a:r>
              <a:rPr lang="en-US" sz="1200" dirty="0"/>
              <a:t>angka1 </a:t>
            </a:r>
            <a:r>
              <a:rPr lang="en-US" sz="1200" dirty="0" err="1"/>
              <a:t>adalah</a:t>
            </a:r>
            <a:r>
              <a:rPr lang="en-US" sz="1200" dirty="0"/>
              <a:t> 1</a:t>
            </a:r>
            <a:r>
              <a:rPr lang="en-US" sz="1200" dirty="0" smtClean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inisialisasi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angka2 </a:t>
            </a:r>
            <a:r>
              <a:rPr lang="en-US" sz="1200" dirty="0" err="1"/>
              <a:t>adalah</a:t>
            </a:r>
            <a:r>
              <a:rPr lang="en-US" sz="1200" dirty="0"/>
              <a:t> 0</a:t>
            </a:r>
            <a:r>
              <a:rPr lang="en-US" sz="1200" dirty="0" smtClean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Nilai</a:t>
            </a:r>
            <a:r>
              <a:rPr lang="en-US" sz="1200" dirty="0"/>
              <a:t> angka1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ditampilkan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I=J.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Nilai</a:t>
            </a:r>
            <a:r>
              <a:rPr lang="en-US" sz="1200" dirty="0"/>
              <a:t> angka2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ditampilkan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I = n-J+1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Huruf</a:t>
            </a:r>
            <a:r>
              <a:rPr lang="en-US" sz="1200" dirty="0" smtClean="0"/>
              <a:t> A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 di area </a:t>
            </a:r>
            <a:r>
              <a:rPr lang="en-US" sz="1200" dirty="0" err="1" smtClean="0"/>
              <a:t>antara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/>
              <a:t>&gt;</a:t>
            </a:r>
            <a:r>
              <a:rPr lang="en-US" sz="1200" dirty="0" smtClean="0"/>
              <a:t>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&lt;n-j+1.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Huruf</a:t>
            </a:r>
            <a:r>
              <a:rPr lang="en-US" sz="1200" dirty="0" smtClean="0"/>
              <a:t> B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 di area </a:t>
            </a:r>
            <a:r>
              <a:rPr lang="en-US" sz="1200" dirty="0" err="1" smtClean="0"/>
              <a:t>antara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/>
              <a:t>&lt;</a:t>
            </a:r>
            <a:r>
              <a:rPr lang="en-US" sz="1200" dirty="0" smtClean="0"/>
              <a:t>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&gt;n-j+1.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1"/>
            <a:ext cx="2604077" cy="2403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800100"/>
            <a:ext cx="3159457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/>
              <a:t>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5096586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</a:t>
            </a:r>
            <a:r>
              <a:rPr lang="en-US" sz="1800" dirty="0"/>
              <a:t>9</a:t>
            </a: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089564"/>
            <a:ext cx="8229600" cy="348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simpulkan</a:t>
            </a:r>
            <a:r>
              <a:rPr lang="en-US" sz="1200" dirty="0" smtClean="0"/>
              <a:t> </a:t>
            </a:r>
            <a:r>
              <a:rPr lang="en-US" sz="1200" dirty="0" err="1" smtClean="0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buah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,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diwaliki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diwakili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J,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maksimal</a:t>
            </a:r>
            <a:r>
              <a:rPr lang="en-US" sz="1200" dirty="0"/>
              <a:t> di </a:t>
            </a:r>
            <a:r>
              <a:rPr lang="en-US" sz="1200" dirty="0" err="1"/>
              <a:t>wakili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variable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ditampilkan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</a:t>
            </a:r>
            <a:r>
              <a:rPr lang="en-US" sz="1200" dirty="0" smtClean="0"/>
              <a:t>= (n+1)/2.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inisialisasi</a:t>
            </a:r>
            <a:r>
              <a:rPr lang="en-US" sz="1200" dirty="0"/>
              <a:t> </a:t>
            </a:r>
            <a:r>
              <a:rPr lang="en-US" sz="1200" dirty="0" err="1" smtClean="0"/>
              <a:t>awal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1</a:t>
            </a:r>
            <a:r>
              <a:rPr lang="en-US" sz="1200" dirty="0" smtClean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nT</a:t>
            </a:r>
            <a:r>
              <a:rPr lang="en-US" sz="1200" dirty="0" smtClean="0"/>
              <a:t> </a:t>
            </a:r>
            <a:r>
              <a:rPr lang="en-US" sz="1200" dirty="0" err="1" smtClean="0"/>
              <a:t>kemudian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berkurang</a:t>
            </a:r>
            <a:r>
              <a:rPr lang="en-US" sz="1200" dirty="0" smtClean="0"/>
              <a:t> </a:t>
            </a:r>
            <a:r>
              <a:rPr lang="en-US" sz="1200" dirty="0" err="1" smtClean="0"/>
              <a:t>setelah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lebih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nT.</a:t>
            </a:r>
            <a:r>
              <a:rPr lang="en-US" sz="1200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800100"/>
            <a:ext cx="2367976" cy="217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800101"/>
            <a:ext cx="2438399" cy="22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/>
              <a:t>9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648584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</a:t>
            </a:r>
            <a:r>
              <a:rPr lang="en-US" sz="1800" dirty="0" smtClean="0"/>
              <a:t>10</a:t>
            </a: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089564"/>
            <a:ext cx="8229600" cy="348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simpulkan</a:t>
            </a:r>
            <a:r>
              <a:rPr lang="en-US" sz="1200" dirty="0" smtClean="0"/>
              <a:t> </a:t>
            </a:r>
            <a:r>
              <a:rPr lang="en-US" sz="1200" dirty="0" err="1" smtClean="0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buah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,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diwaliki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diwakili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J,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maksimal</a:t>
            </a:r>
            <a:r>
              <a:rPr lang="en-US" sz="1200" dirty="0"/>
              <a:t> di </a:t>
            </a:r>
            <a:r>
              <a:rPr lang="en-US" sz="1200" dirty="0" err="1"/>
              <a:t>wakili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variable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ditampilkan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</a:t>
            </a:r>
            <a:r>
              <a:rPr lang="en-US" sz="1200" dirty="0" smtClean="0"/>
              <a:t>= (n+1)/2.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inisialisasi</a:t>
            </a:r>
            <a:r>
              <a:rPr lang="en-US" sz="1200" dirty="0"/>
              <a:t> </a:t>
            </a:r>
            <a:r>
              <a:rPr lang="en-US" sz="1200" dirty="0" err="1" smtClean="0"/>
              <a:t>awal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smtClean="0"/>
              <a:t>0,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nT</a:t>
            </a:r>
            <a:r>
              <a:rPr lang="en-US" sz="1200" dirty="0" smtClean="0"/>
              <a:t> </a:t>
            </a:r>
            <a:r>
              <a:rPr lang="en-US" sz="1200" dirty="0" err="1" smtClean="0"/>
              <a:t>kemudian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berkurang</a:t>
            </a:r>
            <a:r>
              <a:rPr lang="en-US" sz="1200" dirty="0" smtClean="0"/>
              <a:t> </a:t>
            </a:r>
            <a:r>
              <a:rPr lang="en-US" sz="1200" dirty="0" err="1" smtClean="0"/>
              <a:t>setelah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lebih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nT.</a:t>
            </a:r>
            <a:r>
              <a:rPr lang="en-US" sz="12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2362200" cy="2150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685800"/>
            <a:ext cx="2743200" cy="23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10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46758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Pernyataan</a:t>
            </a:r>
            <a:r>
              <a:rPr lang="en-US" sz="1800" dirty="0" smtClean="0"/>
              <a:t> Switch-Case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1"/>
            <a:ext cx="8229600" cy="1523999"/>
          </a:xfrm>
        </p:spPr>
        <p:txBody>
          <a:bodyPr>
            <a:normAutofit/>
          </a:bodyPr>
          <a:lstStyle/>
          <a:p>
            <a:pPr marL="266700" indent="-266700">
              <a:buFont typeface="Wingdings" panose="05000000000000000000" pitchFamily="2" charset="2"/>
              <a:buChar char="q"/>
            </a:pPr>
            <a:r>
              <a:rPr lang="en-US" sz="1200" dirty="0" err="1" smtClean="0"/>
              <a:t>Pernyataan</a:t>
            </a:r>
            <a:r>
              <a:rPr lang="en-US" sz="1200" dirty="0" smtClean="0"/>
              <a:t> </a:t>
            </a:r>
            <a:r>
              <a:rPr lang="en-US" sz="1200" b="1" dirty="0" smtClean="0"/>
              <a:t>switch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kontrol</a:t>
            </a:r>
            <a:r>
              <a:rPr lang="en-US" sz="1200" dirty="0"/>
              <a:t> yang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</a:t>
            </a:r>
            <a:r>
              <a:rPr lang="en-US" sz="1200" dirty="0" err="1"/>
              <a:t>saklar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mengeksekusi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daftar</a:t>
            </a:r>
            <a:r>
              <a:rPr lang="en-US" sz="1200" dirty="0"/>
              <a:t> </a:t>
            </a:r>
            <a:r>
              <a:rPr lang="en-US" sz="1200" dirty="0" err="1" smtClean="0"/>
              <a:t>pilihan</a:t>
            </a:r>
            <a:r>
              <a:rPr lang="en-US" sz="1200" dirty="0" smtClean="0"/>
              <a:t>.</a:t>
            </a:r>
          </a:p>
          <a:p>
            <a:pPr marL="266700" indent="-266700">
              <a:buFont typeface="Wingdings" panose="05000000000000000000" pitchFamily="2" charset="2"/>
              <a:buChar char="q"/>
            </a:pP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b="1" dirty="0" smtClean="0"/>
              <a:t>case</a:t>
            </a:r>
            <a:r>
              <a:rPr lang="en-US" sz="1200" dirty="0" smtClean="0"/>
              <a:t> label </a:t>
            </a:r>
            <a:r>
              <a:rPr lang="en-US" sz="1200" dirty="0" err="1" smtClean="0"/>
              <a:t>spesifik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yang </a:t>
            </a:r>
            <a:r>
              <a:rPr lang="en-US" sz="1200" dirty="0" err="1" smtClean="0"/>
              <a:t>tetap</a:t>
            </a:r>
            <a:r>
              <a:rPr lang="en-US" sz="1200" dirty="0" smtClean="0"/>
              <a:t>.</a:t>
            </a:r>
          </a:p>
          <a:p>
            <a:pPr marL="266700" indent="-266700">
              <a:buFont typeface="Wingdings" panose="05000000000000000000" pitchFamily="2" charset="2"/>
              <a:buChar char="q"/>
            </a:pPr>
            <a:r>
              <a:rPr lang="en-US" sz="1200" dirty="0" err="1" smtClean="0"/>
              <a:t>Tipe</a:t>
            </a:r>
            <a:r>
              <a:rPr lang="en-US" sz="1200" dirty="0" smtClean="0"/>
              <a:t> data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b="1" dirty="0" smtClean="0"/>
              <a:t>case</a:t>
            </a:r>
            <a:r>
              <a:rPr lang="en-US" sz="1200" dirty="0" smtClean="0"/>
              <a:t> label </a:t>
            </a:r>
            <a:r>
              <a:rPr lang="en-US" sz="1200" dirty="0" err="1" smtClean="0"/>
              <a:t>disesuaikan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data variable yang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pernyataan</a:t>
            </a:r>
            <a:r>
              <a:rPr lang="en-US" sz="1200" dirty="0" smtClean="0"/>
              <a:t> </a:t>
            </a:r>
            <a:r>
              <a:rPr lang="en-US" sz="1200" b="1" dirty="0" smtClean="0"/>
              <a:t>switch</a:t>
            </a:r>
            <a:r>
              <a:rPr lang="en-US" sz="1200" dirty="0" smtClean="0"/>
              <a:t>.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contoh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caseSwich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integer,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label </a:t>
            </a:r>
            <a:r>
              <a:rPr lang="en-US" sz="1200" b="1" dirty="0" smtClean="0"/>
              <a:t>case </a:t>
            </a:r>
            <a:r>
              <a:rPr lang="en-US" sz="1200" dirty="0" err="1" smtClean="0"/>
              <a:t>diinisialisasi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1, 2 </a:t>
            </a:r>
            <a:r>
              <a:rPr lang="en-US" sz="1200" dirty="0" err="1" smtClean="0"/>
              <a:t>dimana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integer. </a:t>
            </a:r>
          </a:p>
          <a:p>
            <a:pPr marL="266700" indent="-266700">
              <a:buFont typeface="Wingdings" panose="05000000000000000000" pitchFamily="2" charset="2"/>
              <a:buChar char="q"/>
            </a:pPr>
            <a:r>
              <a:rPr lang="en-US" sz="1200" dirty="0" smtClean="0"/>
              <a:t>Label </a:t>
            </a:r>
            <a:r>
              <a:rPr lang="en-US" sz="1200" b="1" dirty="0" smtClean="0"/>
              <a:t>default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memberi</a:t>
            </a:r>
            <a:r>
              <a:rPr lang="en-US" sz="1200" dirty="0" smtClean="0"/>
              <a:t> </a:t>
            </a:r>
            <a:r>
              <a:rPr lang="en-US" sz="1200" dirty="0" err="1" smtClean="0"/>
              <a:t>tanda</a:t>
            </a:r>
            <a:r>
              <a:rPr lang="en-US" sz="1200" dirty="0" smtClean="0"/>
              <a:t> </a:t>
            </a:r>
            <a:r>
              <a:rPr lang="en-US" sz="1200" dirty="0" err="1" smtClean="0"/>
              <a:t>jika</a:t>
            </a:r>
            <a:r>
              <a:rPr lang="en-US" sz="1200" dirty="0" smtClean="0"/>
              <a:t> input </a:t>
            </a:r>
            <a:r>
              <a:rPr lang="en-US" sz="1200" dirty="0" err="1" smtClean="0"/>
              <a:t>dari</a:t>
            </a:r>
            <a:r>
              <a:rPr lang="en-US" sz="1200" dirty="0" smtClean="0"/>
              <a:t> switch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label </a:t>
            </a:r>
            <a:r>
              <a:rPr lang="en-US" sz="1200" b="1" dirty="0" smtClean="0"/>
              <a:t>case</a:t>
            </a:r>
            <a:r>
              <a:rPr lang="en-US" sz="1200" dirty="0" smtClean="0"/>
              <a:t>.</a:t>
            </a:r>
          </a:p>
          <a:p>
            <a:pPr marL="266700" indent="-266700">
              <a:buFont typeface="Wingdings" panose="05000000000000000000" pitchFamily="2" charset="2"/>
              <a:buChar char="q"/>
            </a:pPr>
            <a:r>
              <a:rPr lang="en-US" sz="1200" dirty="0" smtClean="0"/>
              <a:t>C#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mengijikan</a:t>
            </a:r>
            <a:r>
              <a:rPr lang="en-US" sz="1200" dirty="0" smtClean="0"/>
              <a:t> label case </a:t>
            </a:r>
            <a:r>
              <a:rPr lang="en-US" sz="1200" dirty="0" err="1" smtClean="0"/>
              <a:t>ataupun</a:t>
            </a:r>
            <a:r>
              <a:rPr lang="en-US" sz="1200" dirty="0" smtClean="0"/>
              <a:t> default </a:t>
            </a:r>
            <a:r>
              <a:rPr lang="en-US" sz="1200" dirty="0" err="1" smtClean="0"/>
              <a:t>tanpa</a:t>
            </a:r>
            <a:r>
              <a:rPr lang="en-US" sz="1200" dirty="0" smtClean="0"/>
              <a:t> label break. </a:t>
            </a:r>
            <a:r>
              <a:rPr lang="en-US" sz="1200" dirty="0" err="1" smtClean="0"/>
              <a:t>Contoh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error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dijalankan</a:t>
            </a:r>
            <a:r>
              <a:rPr lang="en-US" sz="1200" dirty="0" smtClean="0"/>
              <a:t> di C#.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8039"/>
            <a:ext cx="3048425" cy="2200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72000"/>
            <a:ext cx="3686689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5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685800"/>
          </a:xfrm>
        </p:spPr>
        <p:txBody>
          <a:bodyPr>
            <a:normAutofit/>
          </a:bodyPr>
          <a:lstStyle/>
          <a:p>
            <a:pPr marL="266700" indent="-266700">
              <a:buFont typeface="Wingdings" panose="05000000000000000000" pitchFamily="2" charset="2"/>
              <a:buChar char="q"/>
            </a:pPr>
            <a:r>
              <a:rPr lang="en-US" sz="1200" dirty="0" smtClean="0"/>
              <a:t>C# </a:t>
            </a:r>
            <a:r>
              <a:rPr lang="en-US" sz="1200" dirty="0" err="1" smtClean="0"/>
              <a:t>membutuhkan</a:t>
            </a:r>
            <a:r>
              <a:rPr lang="en-US" sz="1200" dirty="0" smtClean="0"/>
              <a:t> </a:t>
            </a:r>
            <a:r>
              <a:rPr lang="en-US" sz="1200" dirty="0" err="1" smtClean="0"/>
              <a:t>pernyataan</a:t>
            </a:r>
            <a:r>
              <a:rPr lang="en-US" sz="1200" dirty="0" smtClean="0"/>
              <a:t> </a:t>
            </a:r>
            <a:r>
              <a:rPr lang="en-US" sz="1200" b="1" dirty="0" smtClean="0"/>
              <a:t>break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menghentikan</a:t>
            </a:r>
            <a:r>
              <a:rPr lang="en-US" sz="1200" dirty="0" smtClean="0"/>
              <a:t> proses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keluar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pernyataan</a:t>
            </a:r>
            <a:r>
              <a:rPr lang="en-US" sz="1200" dirty="0" smtClean="0"/>
              <a:t> </a:t>
            </a:r>
            <a:r>
              <a:rPr lang="en-US" sz="1200" b="1" dirty="0" smtClean="0"/>
              <a:t>switch</a:t>
            </a:r>
            <a:r>
              <a:rPr lang="en-US" sz="1200" dirty="0" smtClean="0"/>
              <a:t>.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pernyataan</a:t>
            </a:r>
            <a:r>
              <a:rPr lang="en-US" sz="1200" dirty="0" smtClean="0"/>
              <a:t> break, </a:t>
            </a:r>
            <a:r>
              <a:rPr lang="en-US" sz="1200" dirty="0" err="1" smtClean="0"/>
              <a:t>maka</a:t>
            </a:r>
            <a:r>
              <a:rPr lang="en-US" sz="1200" dirty="0" smtClean="0"/>
              <a:t> proses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berjalan</a:t>
            </a:r>
            <a:r>
              <a:rPr lang="en-US" sz="1200" dirty="0" smtClean="0"/>
              <a:t> </a:t>
            </a:r>
            <a:r>
              <a:rPr lang="en-US" sz="1200" dirty="0" err="1" smtClean="0"/>
              <a:t>terus</a:t>
            </a:r>
            <a:r>
              <a:rPr lang="en-US" sz="1200" dirty="0" smtClean="0"/>
              <a:t> </a:t>
            </a:r>
            <a:r>
              <a:rPr lang="en-US" sz="1200" dirty="0" err="1" smtClean="0"/>
              <a:t>sehingga</a:t>
            </a:r>
            <a:r>
              <a:rPr lang="en-US" sz="1200" dirty="0" smtClean="0"/>
              <a:t> proses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berpinda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proses </a:t>
            </a:r>
            <a:r>
              <a:rPr lang="en-US" sz="1200" dirty="0" err="1" smtClean="0"/>
              <a:t>berikutnya</a:t>
            </a:r>
            <a:r>
              <a:rPr lang="en-US" sz="1200" dirty="0" smtClean="0"/>
              <a:t>.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contoh</a:t>
            </a:r>
            <a:r>
              <a:rPr lang="en-US" sz="1200" dirty="0" smtClean="0"/>
              <a:t> switch yang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bisa</a:t>
            </a:r>
            <a:r>
              <a:rPr lang="en-US" sz="1200" dirty="0" smtClean="0"/>
              <a:t> </a:t>
            </a:r>
            <a:r>
              <a:rPr lang="en-US" sz="1200" dirty="0" err="1" smtClean="0"/>
              <a:t>dihentikan</a:t>
            </a:r>
            <a:r>
              <a:rPr lang="en-US" sz="120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95315"/>
            <a:ext cx="3429000" cy="5700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1865330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200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Contoh</a:t>
            </a:r>
            <a:r>
              <a:rPr lang="en-US" sz="1200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switch case </a:t>
            </a:r>
            <a:r>
              <a:rPr lang="en-US" sz="1200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dengan</a:t>
            </a:r>
            <a:r>
              <a:rPr lang="en-US" sz="1200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</a:t>
            </a:r>
            <a:r>
              <a:rPr lang="en-US" sz="1200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tipe</a:t>
            </a:r>
            <a:r>
              <a:rPr lang="en-US" sz="1200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</a:t>
            </a:r>
            <a:r>
              <a:rPr lang="en-US" sz="1200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pilihan</a:t>
            </a:r>
            <a:r>
              <a:rPr lang="en-US" sz="1200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</a:t>
            </a:r>
            <a:r>
              <a:rPr lang="en-US" sz="1200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berupa</a:t>
            </a:r>
            <a:r>
              <a:rPr lang="en-US" sz="1200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integer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2808"/>
            <a:ext cx="4221479" cy="44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0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304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Contoh</a:t>
            </a:r>
            <a:r>
              <a:rPr lang="en-US" sz="1200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switch case </a:t>
            </a:r>
            <a:r>
              <a:rPr lang="en-US" sz="1200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dengan</a:t>
            </a:r>
            <a:r>
              <a:rPr lang="en-US" sz="1200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</a:t>
            </a:r>
            <a:r>
              <a:rPr lang="en-US" sz="1200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pilihan</a:t>
            </a:r>
            <a:r>
              <a:rPr lang="en-US" sz="1200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</a:t>
            </a:r>
            <a:r>
              <a:rPr lang="en-US" sz="1200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berupa</a:t>
            </a:r>
            <a:r>
              <a:rPr lang="en-US" sz="1200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string.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49776"/>
            <a:ext cx="5410200" cy="55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2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1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89564"/>
            <a:ext cx="8229600" cy="3483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,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diwaliki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I,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J,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 di </a:t>
            </a:r>
            <a:r>
              <a:rPr lang="en-US" sz="1200" dirty="0" err="1" smtClean="0"/>
              <a:t>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/>
              <a:t> </a:t>
            </a:r>
            <a:r>
              <a:rPr lang="en-US" sz="1200" dirty="0" smtClean="0"/>
              <a:t>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juga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. </a:t>
            </a:r>
            <a:r>
              <a:rPr lang="en-US" sz="1200" dirty="0" err="1" smtClean="0"/>
              <a:t>Oleh</a:t>
            </a:r>
            <a:r>
              <a:rPr lang="en-US" sz="1200" dirty="0" smtClean="0"/>
              <a:t>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itu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simpulkan</a:t>
            </a:r>
            <a:r>
              <a:rPr lang="en-US" sz="1200" dirty="0" smtClean="0"/>
              <a:t> </a:t>
            </a:r>
            <a:r>
              <a:rPr lang="en-US" sz="1200" dirty="0" err="1" smtClean="0"/>
              <a:t>bahwa</a:t>
            </a:r>
            <a:r>
              <a:rPr lang="en-US" sz="1200" dirty="0" smtClean="0"/>
              <a:t> </a:t>
            </a:r>
            <a:r>
              <a:rPr lang="en-US" sz="1200" dirty="0" err="1" smtClean="0"/>
              <a:t>penambahan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berada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I = J,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lihat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materi</a:t>
            </a:r>
            <a:r>
              <a:rPr lang="en-US" sz="1200" dirty="0" smtClean="0"/>
              <a:t> </a:t>
            </a:r>
            <a:r>
              <a:rPr lang="en-US" sz="1200" dirty="0" err="1" smtClean="0"/>
              <a:t>sebelumnya</a:t>
            </a:r>
            <a:r>
              <a:rPr lang="en-US" sz="12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2514600" cy="2403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685800"/>
            <a:ext cx="2658279" cy="240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6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1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5048250" cy="56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</a:t>
            </a:r>
            <a:r>
              <a:rPr lang="en-US" sz="1800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89564"/>
            <a:ext cx="8229600" cy="3483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,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diwaliki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I,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J,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 di </a:t>
            </a:r>
            <a:r>
              <a:rPr lang="en-US" sz="1200" dirty="0" err="1" smtClean="0"/>
              <a:t>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/>
              <a:t> </a:t>
            </a:r>
            <a:r>
              <a:rPr lang="en-US" sz="1200" dirty="0" smtClean="0"/>
              <a:t>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inisialisasi</a:t>
            </a:r>
            <a:r>
              <a:rPr lang="en-US" sz="1200" dirty="0" smtClean="0"/>
              <a:t> </a:t>
            </a:r>
            <a:r>
              <a:rPr lang="en-US" sz="1200" dirty="0" err="1" smtClean="0"/>
              <a:t>awal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(n-1) * 2,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berkurang</a:t>
            </a:r>
            <a:r>
              <a:rPr lang="en-US" sz="1200" dirty="0" smtClean="0"/>
              <a:t>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. </a:t>
            </a:r>
            <a:r>
              <a:rPr lang="en-US" sz="1200" dirty="0" err="1" smtClean="0"/>
              <a:t>Oleh</a:t>
            </a:r>
            <a:r>
              <a:rPr lang="en-US" sz="1200" dirty="0" smtClean="0"/>
              <a:t>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itu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simpulkan</a:t>
            </a:r>
            <a:r>
              <a:rPr lang="en-US" sz="1200" dirty="0" smtClean="0"/>
              <a:t> </a:t>
            </a:r>
            <a:r>
              <a:rPr lang="en-US" sz="1200" dirty="0" err="1" smtClean="0"/>
              <a:t>bahwa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berkurang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I = n-J+1,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lihat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materi</a:t>
            </a:r>
            <a:r>
              <a:rPr lang="en-US" sz="1200" dirty="0" smtClean="0"/>
              <a:t> </a:t>
            </a:r>
            <a:r>
              <a:rPr lang="en-US" sz="1200" dirty="0" err="1" smtClean="0"/>
              <a:t>sebelumnya</a:t>
            </a:r>
            <a:r>
              <a:rPr lang="en-US" sz="120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2447841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685800"/>
            <a:ext cx="263987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1395</Words>
  <Application>Microsoft Office PowerPoint</Application>
  <PresentationFormat>On-screen Show (4:3)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Segoe UI</vt:lpstr>
      <vt:lpstr>Wingdings</vt:lpstr>
      <vt:lpstr>Office Theme</vt:lpstr>
      <vt:lpstr>Control Flow II</vt:lpstr>
      <vt:lpstr>Percabangan</vt:lpstr>
      <vt:lpstr>Pernyataan Switch-Case</vt:lpstr>
      <vt:lpstr>Lanjutan …</vt:lpstr>
      <vt:lpstr>Lanjutan …</vt:lpstr>
      <vt:lpstr>Materi Logic</vt:lpstr>
      <vt:lpstr>Materi Logic 1</vt:lpstr>
      <vt:lpstr>Code Soal 1</vt:lpstr>
      <vt:lpstr>Materi Logic 2</vt:lpstr>
      <vt:lpstr>Code Soal 2</vt:lpstr>
      <vt:lpstr>Materi Logic 3</vt:lpstr>
      <vt:lpstr>Code Soal 3</vt:lpstr>
      <vt:lpstr>Materi Logic 4</vt:lpstr>
      <vt:lpstr>Code Soal 4</vt:lpstr>
      <vt:lpstr>Materi Logic 5</vt:lpstr>
      <vt:lpstr>Code Soal 5</vt:lpstr>
      <vt:lpstr>Materi Logic 6</vt:lpstr>
      <vt:lpstr>Code Soal 6</vt:lpstr>
      <vt:lpstr>Materi Logic 7</vt:lpstr>
      <vt:lpstr>Code Soal 7</vt:lpstr>
      <vt:lpstr>Materi Logic 8</vt:lpstr>
      <vt:lpstr>Code Soal 8</vt:lpstr>
      <vt:lpstr>Materi Logic 9</vt:lpstr>
      <vt:lpstr>Code Soal 9</vt:lpstr>
      <vt:lpstr>Materi Logic 10</vt:lpstr>
      <vt:lpstr>Code Soal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Structure &amp; Control Flow I</dc:title>
  <dc:creator>Awiyanto Ajisasongko</dc:creator>
  <cp:lastModifiedBy>AhmadRoni</cp:lastModifiedBy>
  <cp:revision>148</cp:revision>
  <dcterms:created xsi:type="dcterms:W3CDTF">2006-08-16T00:00:00Z</dcterms:created>
  <dcterms:modified xsi:type="dcterms:W3CDTF">2016-04-11T06:51:12Z</dcterms:modified>
</cp:coreProperties>
</file>