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1" r:id="rId5"/>
    <p:sldId id="260" r:id="rId6"/>
    <p:sldId id="263" r:id="rId7"/>
    <p:sldId id="265" r:id="rId8"/>
    <p:sldId id="262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8" r:id="rId29"/>
    <p:sldId id="287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303" r:id="rId38"/>
    <p:sldId id="297" r:id="rId39"/>
    <p:sldId id="298" r:id="rId40"/>
    <p:sldId id="299" r:id="rId41"/>
    <p:sldId id="304" r:id="rId42"/>
    <p:sldId id="305" r:id="rId43"/>
    <p:sldId id="300" r:id="rId44"/>
    <p:sldId id="302" r:id="rId45"/>
    <p:sldId id="301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</a:t>
            </a:r>
            <a:r>
              <a:rPr lang="en-US" dirty="0" err="1" smtClean="0"/>
              <a:t>dan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6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Di C# array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Object.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hanya</a:t>
            </a:r>
            <a:r>
              <a:rPr lang="en-US" sz="1200" dirty="0" smtClean="0"/>
              <a:t> </a:t>
            </a:r>
            <a:r>
              <a:rPr lang="en-US" sz="1200" dirty="0" err="1" smtClean="0"/>
              <a:t>memiliki</a:t>
            </a:r>
            <a:r>
              <a:rPr lang="en-US" sz="1200" dirty="0" smtClean="0"/>
              <a:t> </a:t>
            </a:r>
            <a:r>
              <a:rPr lang="en-US" sz="1200" dirty="0" err="1" smtClean="0"/>
              <a:t>alamat</a:t>
            </a:r>
            <a:r>
              <a:rPr lang="en-US" sz="1200" dirty="0" smtClean="0"/>
              <a:t> memory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berkelanjutan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dijalankan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abstract class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array.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5696745" cy="15051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0242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Array As Object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28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242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Array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Dimensi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13582"/>
            <a:ext cx="8229600" cy="492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di C#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TipeData</a:t>
            </a:r>
            <a:r>
              <a:rPr lang="en-US" sz="1200" dirty="0" smtClean="0"/>
              <a:t>[] </a:t>
            </a:r>
            <a:r>
              <a:rPr lang="en-US" sz="1200" dirty="0" err="1" smtClean="0"/>
              <a:t>NamaArray</a:t>
            </a:r>
            <a:r>
              <a:rPr lang="en-US" sz="1200" dirty="0" smtClean="0"/>
              <a:t> = new </a:t>
            </a:r>
            <a:r>
              <a:rPr lang="en-US" sz="1200" dirty="0" err="1" smtClean="0"/>
              <a:t>TipeData</a:t>
            </a:r>
            <a:r>
              <a:rPr lang="en-US" sz="1200" dirty="0" smtClean="0"/>
              <a:t>[</a:t>
            </a:r>
            <a:r>
              <a:rPr lang="en-US" sz="1200" dirty="0" err="1" smtClean="0"/>
              <a:t>panjang</a:t>
            </a:r>
            <a:r>
              <a:rPr lang="en-US" sz="1200" dirty="0" smtClean="0"/>
              <a:t>].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abstract class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di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457200" lvl="1" indent="0">
              <a:buNone/>
            </a:pPr>
            <a:r>
              <a:rPr lang="en-US" sz="1200" b="1" i="1" dirty="0" err="1" smtClean="0"/>
              <a:t>Tipe</a:t>
            </a:r>
            <a:r>
              <a:rPr lang="en-US" sz="1200" b="1" i="1" dirty="0" smtClean="0"/>
              <a:t> Integer</a:t>
            </a:r>
          </a:p>
          <a:p>
            <a:pPr marL="457200" lvl="1" indent="0">
              <a:buNone/>
            </a:pPr>
            <a:endParaRPr lang="en-US" sz="1200" b="1" i="1" dirty="0"/>
          </a:p>
          <a:p>
            <a:pPr marL="457200" lvl="1" indent="0">
              <a:buNone/>
            </a:pPr>
            <a:endParaRPr lang="en-US" sz="1200" b="1" i="1" dirty="0" smtClean="0"/>
          </a:p>
          <a:p>
            <a:pPr marL="457200" lvl="1" indent="0">
              <a:buNone/>
            </a:pPr>
            <a:r>
              <a:rPr lang="en-US" sz="1200" b="1" i="1" dirty="0" err="1" smtClean="0"/>
              <a:t>Tipe</a:t>
            </a:r>
            <a:r>
              <a:rPr lang="en-US" sz="1200" b="1" i="1" dirty="0" smtClean="0"/>
              <a:t> String</a:t>
            </a:r>
          </a:p>
          <a:p>
            <a:pPr marL="457200" lvl="1" indent="0">
              <a:buNone/>
            </a:pPr>
            <a:endParaRPr lang="en-US" sz="1200" b="1" i="1" dirty="0"/>
          </a:p>
          <a:p>
            <a:pPr marL="457200" lvl="1" indent="0">
              <a:buNone/>
            </a:pPr>
            <a:endParaRPr lang="en-US" sz="1200" b="1" i="1" dirty="0" smtClean="0"/>
          </a:p>
          <a:p>
            <a:pPr marL="457200" lvl="1" indent="0">
              <a:buNone/>
            </a:pPr>
            <a:r>
              <a:rPr lang="en-US" sz="1200" b="1" i="1" dirty="0" err="1" smtClean="0"/>
              <a:t>Cobinasi</a:t>
            </a:r>
            <a:endParaRPr lang="en-US" sz="1200" b="1" i="1" dirty="0" smtClean="0"/>
          </a:p>
          <a:p>
            <a:pPr marL="457200" lvl="1" indent="0">
              <a:buNone/>
            </a:pPr>
            <a:endParaRPr lang="en-US" sz="1200" b="1" i="1" dirty="0"/>
          </a:p>
          <a:p>
            <a:pPr marL="457200" lvl="1" indent="0">
              <a:buNone/>
            </a:pPr>
            <a:endParaRPr lang="en-US" sz="1200" b="1" i="1" dirty="0" smtClean="0"/>
          </a:p>
          <a:p>
            <a:pPr marL="457200" lvl="1" indent="0">
              <a:buNone/>
            </a:pPr>
            <a:r>
              <a:rPr lang="en-US" sz="1200" b="1" i="1" dirty="0" err="1" smtClean="0"/>
              <a:t>Inisialisasi</a:t>
            </a:r>
            <a:r>
              <a:rPr lang="en-US" sz="1200" b="1" i="1" dirty="0" smtClean="0"/>
              <a:t> yang Error</a:t>
            </a:r>
          </a:p>
          <a:p>
            <a:pPr marL="457200" lvl="1" indent="0">
              <a:buNone/>
            </a:pPr>
            <a:endParaRPr lang="en-US" sz="1200" b="1" i="1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7086"/>
            <a:ext cx="1819529" cy="295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58033"/>
            <a:ext cx="2591162" cy="31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47831"/>
            <a:ext cx="3029373" cy="314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04637"/>
            <a:ext cx="4972744" cy="31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4" y="3345155"/>
            <a:ext cx="5048955" cy="371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27844"/>
            <a:ext cx="321989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242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Array </a:t>
            </a:r>
            <a:r>
              <a:rPr lang="en-US" sz="1800" dirty="0" smtClean="0"/>
              <a:t>Multi </a:t>
            </a:r>
            <a:r>
              <a:rPr lang="en-US" sz="1800" dirty="0" err="1" smtClean="0"/>
              <a:t>Dimensi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13582"/>
            <a:ext cx="8229600" cy="492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multi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tiga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multi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diinisialisasikan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.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 array multi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inisialisasi</a:t>
            </a:r>
            <a:r>
              <a:rPr lang="en-US" sz="1200" dirty="0" smtClean="0"/>
              <a:t>,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diganti</a:t>
            </a:r>
            <a:r>
              <a:rPr lang="en-US" sz="1200" dirty="0" smtClean="0"/>
              <a:t> </a:t>
            </a:r>
            <a:r>
              <a:rPr lang="en-US" sz="1200" dirty="0" err="1" smtClean="0"/>
              <a:t>nilainya</a:t>
            </a:r>
            <a:r>
              <a:rPr lang="en-US" sz="1200" dirty="0" smtClean="0"/>
              <a:t>,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contohnya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element array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disimpan</a:t>
            </a:r>
            <a:r>
              <a:rPr lang="en-US" sz="1200" dirty="0" smtClean="0"/>
              <a:t> </a:t>
            </a:r>
            <a:r>
              <a:rPr lang="en-US" sz="1200" dirty="0" err="1" smtClean="0"/>
              <a:t>kedalam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tertentu</a:t>
            </a:r>
            <a:r>
              <a:rPr lang="en-US" sz="1200" dirty="0" smtClean="0"/>
              <a:t>,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yang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element </a:t>
            </a:r>
            <a:r>
              <a:rPr lang="en-US" sz="1200" dirty="0" err="1" smtClean="0"/>
              <a:t>arraynya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1853"/>
            <a:ext cx="2067213" cy="228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44" y="977090"/>
            <a:ext cx="2391109" cy="238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0181"/>
            <a:ext cx="5391902" cy="232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113"/>
            <a:ext cx="4953691" cy="514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52535"/>
            <a:ext cx="1257475" cy="2095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86352"/>
            <a:ext cx="222916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01"/>
            <a:ext cx="8229600" cy="498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elemenya</a:t>
            </a:r>
            <a:r>
              <a:rPr lang="en-US" sz="1200" dirty="0" smtClean="0"/>
              <a:t>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penjumlahan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elemen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sebelumnya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isi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indeks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n-1,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makasimalnya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/>
              <a:t>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286584" cy="771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38221"/>
            <a:ext cx="306747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1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33448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01"/>
            <a:ext cx="8229600" cy="498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Tribonachi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elemenya</a:t>
            </a:r>
            <a:r>
              <a:rPr lang="en-US" sz="1200" dirty="0" smtClean="0"/>
              <a:t>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penjumlahan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tiga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elemen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sebelumnya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isi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indeks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n-1,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makasimalnya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diwaliki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/>
              <a:t>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315163" cy="771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23958"/>
            <a:ext cx="30770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2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01084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01"/>
            <a:ext cx="8229600" cy="498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b="1" dirty="0" err="1" smtClean="0"/>
              <a:t>Fibonachi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isi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array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n-1,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</a:t>
            </a:r>
            <a:r>
              <a:rPr lang="en-US" sz="1200" dirty="0" err="1"/>
              <a:t>makasimalnya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err="1"/>
              <a:t>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index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index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286584" cy="790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28691"/>
            <a:ext cx="309605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3 – Method </a:t>
            </a:r>
            <a:r>
              <a:rPr lang="en-US" sz="1800" dirty="0" err="1" smtClean="0"/>
              <a:t>Fibonachi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439163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 &amp;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3 – Method Soal03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64884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4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01"/>
            <a:ext cx="8229600" cy="498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dirty="0" smtClean="0"/>
              <a:t>Method</a:t>
            </a:r>
            <a:r>
              <a:rPr lang="en-US" sz="1200" dirty="0" smtClean="0"/>
              <a:t> </a:t>
            </a:r>
            <a:r>
              <a:rPr lang="en-US" sz="1200" b="1" dirty="0" err="1" smtClean="0"/>
              <a:t>Tribonachi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array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Tribonachi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deret</a:t>
            </a:r>
            <a:r>
              <a:rPr lang="en-US" sz="1200" dirty="0" smtClean="0"/>
              <a:t> </a:t>
            </a:r>
            <a:r>
              <a:rPr lang="en-US" sz="1200" dirty="0" err="1" smtClean="0"/>
              <a:t>angka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n,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(n-1)/2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isi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indeks</a:t>
            </a:r>
            <a:r>
              <a:rPr lang="en-US" sz="1200" dirty="0"/>
              <a:t> array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n-1,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</a:t>
            </a:r>
            <a:r>
              <a:rPr lang="en-US" sz="1200" dirty="0" err="1"/>
              <a:t>makasimalnya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err="1"/>
              <a:t>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index </a:t>
            </a:r>
            <a:r>
              <a:rPr lang="en-US" sz="1200" dirty="0" err="1" smtClean="0"/>
              <a:t>Tribonachi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index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219899" cy="72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814401"/>
            <a:ext cx="305795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4</a:t>
            </a:r>
            <a:r>
              <a:rPr lang="en-US" sz="1800" dirty="0" smtClean="0"/>
              <a:t> – Method </a:t>
            </a:r>
            <a:r>
              <a:rPr lang="en-US" sz="1800" dirty="0" err="1" smtClean="0"/>
              <a:t>Tribonachi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77295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4</a:t>
            </a:r>
            <a:r>
              <a:rPr lang="en-US" sz="1800" dirty="0" smtClean="0"/>
              <a:t> – Method Soal04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73458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5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4462"/>
            <a:ext cx="8229600" cy="388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/>
              <a:t>F</a:t>
            </a:r>
            <a:r>
              <a:rPr lang="en-US" sz="1200" b="1" i="1" dirty="0" err="1" smtClean="0"/>
              <a:t>ibonachi</a:t>
            </a:r>
            <a:r>
              <a:rPr lang="en-US" sz="1200" b="1" i="1" dirty="0" smtClean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/>
              <a:t>a</a:t>
            </a:r>
            <a:r>
              <a:rPr lang="en-US" sz="1200" b="1" i="1" dirty="0" smtClean="0"/>
              <a:t>rray </a:t>
            </a:r>
            <a:r>
              <a:rPr lang="en-US" sz="1200" b="1" i="1" dirty="0" err="1"/>
              <a:t>s</a:t>
            </a:r>
            <a:r>
              <a:rPr lang="en-US" sz="1200" b="1" i="1" dirty="0" err="1" smtClean="0"/>
              <a:t>atu</a:t>
            </a:r>
            <a:r>
              <a:rPr lang="en-US" sz="1200" b="1" i="1" dirty="0" smtClean="0"/>
              <a:t> </a:t>
            </a:r>
            <a:r>
              <a:rPr lang="en-US" sz="1200" b="1" i="1" dirty="0" err="1"/>
              <a:t>d</a:t>
            </a:r>
            <a:r>
              <a:rPr lang="en-US" sz="1200" b="1" i="1" dirty="0" err="1" smtClean="0"/>
              <a:t>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satu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integer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tentukan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n, </a:t>
            </a:r>
            <a:r>
              <a:rPr lang="en-US" sz="1200" dirty="0" err="1"/>
              <a:t>nT</a:t>
            </a:r>
            <a:r>
              <a:rPr lang="en-US" sz="1200" dirty="0"/>
              <a:t> = (n-1)/</a:t>
            </a:r>
            <a:r>
              <a:rPr lang="en-US" sz="1200" dirty="0" smtClean="0"/>
              <a:t>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 smtClean="0"/>
              <a:t>mencapai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area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diisi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&amp;&amp;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85800"/>
            <a:ext cx="2286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95326"/>
            <a:ext cx="2612068" cy="19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258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5 – Method </a:t>
            </a:r>
            <a:r>
              <a:rPr lang="en-US" sz="1800" dirty="0" err="1" smtClean="0"/>
              <a:t>Fibonachi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956"/>
            <a:ext cx="4391638" cy="260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48885"/>
            <a:ext cx="3943900" cy="228631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3566298"/>
            <a:ext cx="8229600" cy="3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5 – Method PrintArray2D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2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5 – Method Soal05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658375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72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/>
              <a:t>F</a:t>
            </a:r>
            <a:r>
              <a:rPr lang="en-US" sz="1200" b="1" i="1" dirty="0" err="1" smtClean="0"/>
              <a:t>ibonachi</a:t>
            </a:r>
            <a:r>
              <a:rPr lang="en-US" sz="1200" b="1" i="1" dirty="0" smtClean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/>
              <a:t>a</a:t>
            </a:r>
            <a:r>
              <a:rPr lang="en-US" sz="1200" b="1" i="1" dirty="0" smtClean="0"/>
              <a:t>rray </a:t>
            </a:r>
            <a:r>
              <a:rPr lang="en-US" sz="1200" b="1" i="1" dirty="0" err="1"/>
              <a:t>s</a:t>
            </a:r>
            <a:r>
              <a:rPr lang="en-US" sz="1200" b="1" i="1" dirty="0" err="1" smtClean="0"/>
              <a:t>atu</a:t>
            </a:r>
            <a:r>
              <a:rPr lang="en-US" sz="1200" b="1" i="1" dirty="0" smtClean="0"/>
              <a:t> </a:t>
            </a:r>
            <a:r>
              <a:rPr lang="en-US" sz="1200" b="1" i="1" dirty="0" err="1"/>
              <a:t>d</a:t>
            </a:r>
            <a:r>
              <a:rPr lang="en-US" sz="1200" b="1" i="1" dirty="0" err="1" smtClean="0"/>
              <a:t>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satu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integer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index1=0,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index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Fibonachi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index2=n-1,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A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B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C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D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area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diisi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==j &amp;&amp; </a:t>
            </a:r>
            <a:r>
              <a:rPr lang="en-US" sz="1200" dirty="0" err="1" smtClean="0"/>
              <a:t>i</a:t>
            </a:r>
            <a:r>
              <a:rPr lang="en-US" sz="1200" dirty="0" smtClean="0"/>
              <a:t> == 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tiap</a:t>
            </a:r>
            <a:r>
              <a:rPr lang="en-US" sz="1200" dirty="0" smtClean="0"/>
              <a:t> </a:t>
            </a:r>
            <a:r>
              <a:rPr lang="en-US" sz="1200" dirty="0" err="1" smtClean="0"/>
              <a:t>elemen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5327"/>
            <a:ext cx="2819400" cy="2353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685800"/>
            <a:ext cx="3352800" cy="25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258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6 – Method </a:t>
            </a:r>
            <a:r>
              <a:rPr lang="en-US" sz="1800" dirty="0" err="1" smtClean="0"/>
              <a:t>Fibonachi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956"/>
            <a:ext cx="4391638" cy="260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48885"/>
            <a:ext cx="3943900" cy="228631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3566298"/>
            <a:ext cx="8229600" cy="3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6 – Method PrintArray2D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7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6 – Method Soal06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99153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Subroutine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Proses yang </a:t>
            </a:r>
            <a:r>
              <a:rPr lang="en-US" sz="1200" dirty="0" err="1" smtClean="0"/>
              <a:t>sering</a:t>
            </a:r>
            <a:r>
              <a:rPr lang="en-US" sz="1200" dirty="0" smtClean="0"/>
              <a:t> </a:t>
            </a:r>
            <a:r>
              <a:rPr lang="en-US" sz="1200" dirty="0" err="1" smtClean="0"/>
              <a:t>dikerjakan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di </a:t>
            </a:r>
            <a:r>
              <a:rPr lang="en-US" sz="1200" dirty="0" err="1" smtClean="0"/>
              <a:t>dalamnya</a:t>
            </a:r>
            <a:r>
              <a:rPr lang="en-US" sz="1200" dirty="0" smtClean="0"/>
              <a:t> </a:t>
            </a:r>
            <a:r>
              <a:rPr lang="en-US" sz="1200" dirty="0" err="1" smtClean="0"/>
              <a:t>terdapat</a:t>
            </a:r>
            <a:r>
              <a:rPr lang="en-US" sz="1200" dirty="0" smtClean="0"/>
              <a:t> </a:t>
            </a:r>
            <a:r>
              <a:rPr lang="en-US" sz="1200" dirty="0" err="1" smtClean="0"/>
              <a:t>banyak</a:t>
            </a:r>
            <a:r>
              <a:rPr lang="en-US" sz="1200" dirty="0" smtClean="0"/>
              <a:t> </a:t>
            </a:r>
            <a:r>
              <a:rPr lang="en-US" sz="1200" dirty="0" err="1" smtClean="0"/>
              <a:t>perintah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Subroutine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instruksi</a:t>
            </a:r>
            <a:r>
              <a:rPr lang="en-US" sz="1200" dirty="0"/>
              <a:t> program yang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, </a:t>
            </a:r>
            <a:r>
              <a:rPr lang="en-US" sz="1200" dirty="0" err="1"/>
              <a:t>dikemas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unit. Unit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program-program </a:t>
            </a:r>
            <a:r>
              <a:rPr lang="en-US" sz="1200" dirty="0" err="1"/>
              <a:t>mana</a:t>
            </a:r>
            <a:r>
              <a:rPr lang="en-US" sz="1200" dirty="0"/>
              <a:t> pun yang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. Subprogram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didefinisikan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program,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terpisah</a:t>
            </a:r>
            <a:r>
              <a:rPr lang="en-US" sz="1200" dirty="0"/>
              <a:t> di </a:t>
            </a:r>
            <a:r>
              <a:rPr lang="en-US" sz="1200" dirty="0" err="1"/>
              <a:t>perpustakaan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program. </a:t>
            </a: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Sub </a:t>
            </a:r>
            <a:r>
              <a:rPr lang="en-US" sz="1200" dirty="0" err="1"/>
              <a:t>rutin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, </a:t>
            </a:r>
            <a:r>
              <a:rPr lang="en-US" sz="1200" dirty="0" err="1"/>
              <a:t>fungsi</a:t>
            </a:r>
            <a:r>
              <a:rPr lang="en-US" sz="1200" dirty="0"/>
              <a:t>, </a:t>
            </a:r>
            <a:r>
              <a:rPr lang="en-US" sz="1200" dirty="0" err="1"/>
              <a:t>rutin</a:t>
            </a:r>
            <a:r>
              <a:rPr lang="en-US" sz="1200" dirty="0"/>
              <a:t>, </a:t>
            </a:r>
            <a:r>
              <a:rPr lang="en-US" sz="1200" dirty="0" smtClean="0"/>
              <a:t>method, </a:t>
            </a:r>
            <a:r>
              <a:rPr lang="en-US" sz="1200" dirty="0" err="1"/>
              <a:t>atau</a:t>
            </a:r>
            <a:r>
              <a:rPr lang="en-US" sz="1200" dirty="0"/>
              <a:t> subprogram. </a:t>
            </a:r>
            <a:endParaRPr lang="en-US" sz="1200" dirty="0" smtClean="0"/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kembali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sering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33600"/>
            <a:ext cx="321037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72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/>
              <a:t>F</a:t>
            </a:r>
            <a:r>
              <a:rPr lang="en-US" sz="1200" b="1" i="1" dirty="0" err="1" smtClean="0"/>
              <a:t>ibonachi</a:t>
            </a:r>
            <a:r>
              <a:rPr lang="en-US" sz="1200" b="1" i="1" dirty="0" smtClean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/>
              <a:t>a</a:t>
            </a:r>
            <a:r>
              <a:rPr lang="en-US" sz="1200" b="1" i="1" dirty="0" smtClean="0"/>
              <a:t>rray </a:t>
            </a:r>
            <a:r>
              <a:rPr lang="en-US" sz="1200" b="1" i="1" dirty="0" err="1"/>
              <a:t>s</a:t>
            </a:r>
            <a:r>
              <a:rPr lang="en-US" sz="1200" b="1" i="1" dirty="0" err="1" smtClean="0"/>
              <a:t>atu</a:t>
            </a:r>
            <a:r>
              <a:rPr lang="en-US" sz="1200" b="1" i="1" dirty="0" smtClean="0"/>
              <a:t> </a:t>
            </a:r>
            <a:r>
              <a:rPr lang="en-US" sz="1200" b="1" i="1" dirty="0" err="1"/>
              <a:t>d</a:t>
            </a:r>
            <a:r>
              <a:rPr lang="en-US" sz="1200" b="1" i="1" dirty="0" err="1" smtClean="0"/>
              <a:t>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satu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integer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b="1" i="1" dirty="0" smtClean="0"/>
              <a:t>method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Fibonachi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</a:t>
            </a:r>
            <a:r>
              <a:rPr lang="en-US" sz="1200" dirty="0" smtClean="0"/>
              <a:t> </a:t>
            </a:r>
            <a:r>
              <a:rPr lang="en-US" sz="1200" dirty="0" err="1" smtClean="0"/>
              <a:t>bilangan</a:t>
            </a:r>
            <a:r>
              <a:rPr lang="en-US" sz="1200" dirty="0" smtClean="0"/>
              <a:t> </a:t>
            </a:r>
            <a:r>
              <a:rPr lang="en-US" sz="1200" dirty="0" err="1" smtClean="0"/>
              <a:t>Fibonachi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index1=0,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index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Fibonachi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index2=0,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..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A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B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C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D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panggil</a:t>
            </a:r>
            <a:r>
              <a:rPr lang="en-US" sz="1200" dirty="0" smtClean="0"/>
              <a:t> method PrintArray2D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2895600" cy="2444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685801"/>
            <a:ext cx="3428999" cy="25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2587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7 – Method </a:t>
            </a:r>
            <a:r>
              <a:rPr lang="en-US" sz="1800" dirty="0" err="1" smtClean="0"/>
              <a:t>Fibonachi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956"/>
            <a:ext cx="4391638" cy="260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48885"/>
            <a:ext cx="3943900" cy="228631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3566298"/>
            <a:ext cx="8229600" cy="3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7 – Method PrintArray2D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8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7 – Method Soal07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06800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7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angka1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angka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ditampilkan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angka1=1,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angka1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2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angka2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 err="1"/>
              <a:t>angka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angka2=1</a:t>
            </a:r>
            <a:r>
              <a:rPr lang="en-US" sz="1200" b="1" i="1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angka2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2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A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B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C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D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panggil</a:t>
            </a:r>
            <a:r>
              <a:rPr lang="en-US" sz="1200" dirty="0" smtClean="0"/>
              <a:t> method PrintArray2D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85800"/>
            <a:ext cx="2895600" cy="243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61127"/>
            <a:ext cx="3352800" cy="23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8</a:t>
            </a:r>
            <a:r>
              <a:rPr lang="en-US" sz="1800" dirty="0" smtClean="0"/>
              <a:t> – Method Soal08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714474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72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b="1" i="1" dirty="0"/>
              <a:t> </a:t>
            </a:r>
            <a:r>
              <a:rPr lang="en-US" sz="1200" dirty="0"/>
              <a:t>yang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integer yang </a:t>
            </a:r>
            <a:r>
              <a:rPr lang="en-US" sz="1200" dirty="0" err="1"/>
              <a:t>didapat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 </a:t>
            </a:r>
            <a:r>
              <a:rPr lang="en-US" sz="1200" i="1" dirty="0" err="1" smtClean="0"/>
              <a:t>Fibonachi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dibaris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index1=0,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2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 smtClean="0"/>
              <a:t>index </a:t>
            </a:r>
            <a:r>
              <a:rPr lang="en-US" sz="1200" i="1" dirty="0" err="1" smtClean="0"/>
              <a:t>Fibonachi</a:t>
            </a:r>
            <a:r>
              <a:rPr lang="en-US" sz="1200" i="1" dirty="0" smtClean="0"/>
              <a:t> di </a:t>
            </a:r>
            <a:r>
              <a:rPr lang="en-US" sz="1200" i="1" dirty="0" err="1" smtClean="0"/>
              <a:t>kolom</a:t>
            </a:r>
            <a:r>
              <a:rPr lang="en-US" sz="1200" dirty="0" smtClean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index2=0,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2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A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B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C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D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panggil</a:t>
            </a:r>
            <a:r>
              <a:rPr lang="en-US" sz="1200" dirty="0" smtClean="0"/>
              <a:t> method PrintArray2D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005464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13" y="685800"/>
            <a:ext cx="3379087" cy="24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9 – Method Soal09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810"/>
            <a:ext cx="7315200" cy="58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6054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b="1" i="1" dirty="0"/>
              <a:t> </a:t>
            </a:r>
            <a:r>
              <a:rPr lang="en-US" sz="1200" dirty="0"/>
              <a:t>yang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integer yang </a:t>
            </a:r>
            <a:r>
              <a:rPr lang="en-US" sz="1200" dirty="0" err="1"/>
              <a:t>didapat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satu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string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b="1" i="1" dirty="0" smtClean="0"/>
              <a:t> array </a:t>
            </a:r>
            <a:r>
              <a:rPr lang="en-US" sz="1200" b="1" i="1" dirty="0" err="1" smtClean="0"/>
              <a:t>huruf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 </a:t>
            </a:r>
            <a:r>
              <a:rPr lang="en-US" sz="1200" i="1" dirty="0" err="1" smtClean="0"/>
              <a:t>Fibonachi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dibaris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index1=0,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2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 smtClean="0"/>
              <a:t>index </a:t>
            </a:r>
            <a:r>
              <a:rPr lang="en-US" sz="1200" i="1" dirty="0" err="1" smtClean="0"/>
              <a:t>Fibonachi</a:t>
            </a:r>
            <a:r>
              <a:rPr lang="en-US" sz="1200" i="1" dirty="0" smtClean="0"/>
              <a:t> di </a:t>
            </a:r>
            <a:r>
              <a:rPr lang="en-US" sz="1200" i="1" dirty="0" err="1" smtClean="0"/>
              <a:t>kolom</a:t>
            </a:r>
            <a:r>
              <a:rPr lang="en-US" sz="1200" dirty="0" smtClean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index2=0,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2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index3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index </a:t>
            </a:r>
            <a:r>
              <a:rPr lang="en-US" sz="1200" b="1" i="1" dirty="0" err="1" smtClean="0"/>
              <a:t>Huruf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dibaris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index3=0</a:t>
            </a:r>
            <a:r>
              <a:rPr lang="en-US" sz="1200" b="1" i="1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index13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2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index4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index </a:t>
            </a:r>
            <a:r>
              <a:rPr lang="en-US" sz="1200" b="1" i="1" dirty="0" err="1" smtClean="0"/>
              <a:t>Huruf</a:t>
            </a:r>
            <a:r>
              <a:rPr lang="en-US" sz="1200" i="1" dirty="0" smtClean="0"/>
              <a:t> di </a:t>
            </a:r>
            <a:r>
              <a:rPr lang="en-US" sz="1200" i="1" dirty="0" err="1"/>
              <a:t>kolom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index4=0</a:t>
            </a:r>
            <a:r>
              <a:rPr lang="en-US" sz="1200" b="1" i="1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index4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2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kolom</a:t>
            </a:r>
            <a:r>
              <a:rPr lang="en-US" sz="1200" b="1" i="1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tengah</a:t>
            </a:r>
            <a:r>
              <a:rPr lang="en-US" sz="1200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2895600" cy="2390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97" y="685801"/>
            <a:ext cx="3724604" cy="25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5720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endParaRPr 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9580" y="838200"/>
            <a:ext cx="8229600" cy="358140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12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A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&lt;n-j-1.</a:t>
            </a:r>
          </a:p>
          <a:p>
            <a:pPr marL="228600" indent="-228600">
              <a:buFont typeface="+mj-lt"/>
              <a:buAutoNum type="arabicPeriod" startAt="12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B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 startAt="12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C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&gt;n-j-1.</a:t>
            </a:r>
          </a:p>
          <a:p>
            <a:pPr marL="228600" indent="-228600">
              <a:buFont typeface="+mj-lt"/>
              <a:buAutoNum type="arabicPeriod" startAt="12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area D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&gt;j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&lt;n-j-1,</a:t>
            </a:r>
          </a:p>
          <a:p>
            <a:pPr marL="228600" indent="-228600">
              <a:buFont typeface="+mj-lt"/>
              <a:buAutoNum type="arabicPeriod" startAt="12"/>
            </a:pPr>
            <a:r>
              <a:rPr lang="en-US" sz="1200" dirty="0" smtClean="0"/>
              <a:t>Kita </a:t>
            </a:r>
            <a:r>
              <a:rPr lang="en-US" sz="1200" dirty="0" err="1" smtClean="0"/>
              <a:t>panggil</a:t>
            </a:r>
            <a:r>
              <a:rPr lang="en-US" sz="1200" dirty="0" smtClean="0"/>
              <a:t> method PrintArray2D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6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Procedure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mengembalikan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 smtClean="0"/>
              <a:t>Didalam</a:t>
            </a:r>
            <a:r>
              <a:rPr lang="en-US" sz="1400" dirty="0" smtClean="0"/>
              <a:t> C# procedure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. C#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mengenal</a:t>
            </a:r>
            <a:r>
              <a:rPr lang="en-US" sz="1400" dirty="0" smtClean="0"/>
              <a:t> method.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 err="1" smtClean="0"/>
              <a:t>Padanan</a:t>
            </a:r>
            <a:r>
              <a:rPr lang="en-US" sz="1400" dirty="0" smtClean="0"/>
              <a:t> procedure di C#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method non return value, </a:t>
            </a:r>
            <a:r>
              <a:rPr lang="en-US" sz="1400" dirty="0" err="1" smtClean="0"/>
              <a:t>atau</a:t>
            </a:r>
            <a:r>
              <a:rPr lang="en-US" sz="1400" dirty="0" smtClean="0"/>
              <a:t> method void.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20084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10 – Method Soal10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6144482" cy="5363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5775960"/>
            <a:ext cx="6144482" cy="39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9" y="9711477"/>
            <a:ext cx="614448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81000"/>
            <a:ext cx="614448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614448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PR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85800"/>
            <a:ext cx="6858000" cy="2722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744959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Soal</a:t>
            </a:r>
            <a:r>
              <a:rPr lang="en-US" sz="1800" dirty="0" smtClean="0"/>
              <a:t> PR - </a:t>
            </a:r>
            <a:r>
              <a:rPr lang="en-US" sz="1800" dirty="0" err="1" smtClean="0"/>
              <a:t>Algoritma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b="1" i="1" dirty="0"/>
              <a:t> </a:t>
            </a:r>
            <a:r>
              <a:rPr lang="en-US" sz="1200" dirty="0"/>
              <a:t>yang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parameter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b="1" i="1" dirty="0"/>
              <a:t>array </a:t>
            </a:r>
            <a:r>
              <a:rPr lang="en-US" sz="1200" b="1" i="1" dirty="0" err="1"/>
              <a:t>satu</a:t>
            </a:r>
            <a:r>
              <a:rPr lang="en-US" sz="1200" b="1" i="1" dirty="0"/>
              <a:t> </a:t>
            </a:r>
            <a:r>
              <a:rPr lang="en-US" sz="1200" b="1" i="1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integer yang </a:t>
            </a:r>
            <a:r>
              <a:rPr lang="en-US" sz="1200" dirty="0" err="1"/>
              <a:t>didapat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b="1" i="1" dirty="0"/>
              <a:t>method </a:t>
            </a:r>
            <a:r>
              <a:rPr lang="en-US" sz="1200" b="1" i="1" dirty="0" err="1"/>
              <a:t>Fibonachi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satu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string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b="1" i="1" dirty="0" smtClean="0"/>
              <a:t> array </a:t>
            </a:r>
            <a:r>
              <a:rPr lang="en-US" sz="1200" b="1" i="1" dirty="0" err="1" smtClean="0"/>
              <a:t>huruf</a:t>
            </a:r>
            <a:r>
              <a:rPr lang="en-US" sz="1200" b="1" i="1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/>
              <a:t>array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p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darri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nT.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b="1" i="1" dirty="0" smtClean="0"/>
              <a:t>array </a:t>
            </a:r>
            <a:r>
              <a:rPr lang="en-US" sz="1200" b="1" i="1" dirty="0" err="1" smtClean="0"/>
              <a:t>dua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buah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variable j.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 </a:t>
            </a:r>
            <a:r>
              <a:rPr lang="en-US" sz="1200" b="1" i="1" dirty="0" err="1" smtClean="0"/>
              <a:t>Fibonachi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kolom</a:t>
            </a:r>
            <a:r>
              <a:rPr lang="en-US" sz="1200" dirty="0" smtClean="0"/>
              <a:t>.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index1=0,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index1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bertambah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b="1" dirty="0" smtClean="0"/>
              <a:t>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 smtClean="0"/>
              <a:t>kolom</a:t>
            </a:r>
            <a:r>
              <a:rPr lang="en-US" sz="1200" b="1" i="1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dirty="0" smtClean="0"/>
              <a:t>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variable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menampung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i="1" dirty="0"/>
              <a:t>index </a:t>
            </a:r>
            <a:r>
              <a:rPr lang="en-US" sz="1200" b="1" i="1" dirty="0" err="1" smtClean="0"/>
              <a:t>Huruf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dikolom</a:t>
            </a:r>
            <a:r>
              <a:rPr lang="en-US" sz="1200" dirty="0" smtClean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b="1" i="1" dirty="0" smtClean="0"/>
              <a:t>index2=0</a:t>
            </a:r>
            <a:r>
              <a:rPr lang="en-US" sz="1200" b="1" i="1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smtClean="0"/>
              <a:t>index2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kolom</a:t>
            </a:r>
            <a:r>
              <a:rPr lang="en-US" sz="1200" b="1" i="1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niai</a:t>
            </a:r>
            <a:r>
              <a:rPr lang="en-US" sz="1200" dirty="0"/>
              <a:t> </a:t>
            </a:r>
            <a:r>
              <a:rPr lang="en-US" sz="1200" b="1" dirty="0"/>
              <a:t>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berkurang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b="1" i="1" dirty="0" err="1"/>
              <a:t>kolom</a:t>
            </a:r>
            <a:r>
              <a:rPr lang="en-US" sz="1200" b="1" i="1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b="1" dirty="0"/>
              <a:t>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Isi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PR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68113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68113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Fungsi</a:t>
            </a:r>
            <a:r>
              <a:rPr lang="en-US" sz="1800" dirty="0" smtClean="0"/>
              <a:t> / Method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 smtClean="0"/>
              <a:t>Serangkaian</a:t>
            </a:r>
            <a:r>
              <a:rPr lang="en-US" sz="1200" dirty="0" smtClean="0"/>
              <a:t> </a:t>
            </a:r>
            <a:r>
              <a:rPr lang="en-US" sz="1200" dirty="0" err="1" smtClean="0"/>
              <a:t>blok</a:t>
            </a:r>
            <a:r>
              <a:rPr lang="en-US" sz="1200" dirty="0" smtClean="0"/>
              <a:t> program yang </a:t>
            </a:r>
            <a:r>
              <a:rPr lang="en-US" sz="1200" dirty="0" err="1" smtClean="0"/>
              <a:t>menjalan</a:t>
            </a:r>
            <a:r>
              <a:rPr lang="en-US" sz="1200" dirty="0" smtClean="0"/>
              <a:t> </a:t>
            </a:r>
            <a:r>
              <a:rPr lang="en-US" sz="1200" dirty="0" err="1" smtClean="0"/>
              <a:t>perintah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yang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 smtClean="0"/>
              <a:t>Fungsi</a:t>
            </a:r>
            <a:r>
              <a:rPr lang="en-US" sz="1200" dirty="0" smtClean="0"/>
              <a:t> di C# </a:t>
            </a:r>
            <a:r>
              <a:rPr lang="en-US" sz="1200" dirty="0" err="1" smtClean="0"/>
              <a:t>dikenal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atau</a:t>
            </a:r>
            <a:r>
              <a:rPr lang="en-US" sz="1200" dirty="0" smtClean="0"/>
              <a:t> Behavior.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konsep</a:t>
            </a:r>
            <a:r>
              <a:rPr lang="en-US" sz="1200" dirty="0" smtClean="0"/>
              <a:t> OOP (Object Oriented Programming), </a:t>
            </a:r>
            <a:r>
              <a:rPr lang="en-US" sz="1200" dirty="0" err="1" smtClean="0"/>
              <a:t>fungsi</a:t>
            </a:r>
            <a:r>
              <a:rPr lang="en-US" sz="1200" dirty="0" smtClean="0"/>
              <a:t> </a:t>
            </a: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sifat</a:t>
            </a:r>
            <a:r>
              <a:rPr lang="en-US" sz="1200" dirty="0" smtClean="0"/>
              <a:t>, </a:t>
            </a: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objek</a:t>
            </a:r>
            <a:r>
              <a:rPr lang="en-US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q"/>
            </a:pPr>
            <a:r>
              <a:rPr lang="en-US" sz="1200" dirty="0" smtClean="0"/>
              <a:t>Method di C# </a:t>
            </a:r>
            <a:r>
              <a:rPr lang="en-US" sz="1200" dirty="0" err="1" smtClean="0"/>
              <a:t>dibagi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, yang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b="1" dirty="0" smtClean="0"/>
              <a:t>return value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dirty="0" smtClean="0"/>
              <a:t>non return value</a:t>
            </a:r>
            <a:r>
              <a:rPr lang="en-US" sz="1200" dirty="0" smtClean="0"/>
              <a:t>.</a:t>
            </a:r>
          </a:p>
          <a:p>
            <a:pPr marL="400050" lvl="1" indent="0">
              <a:buNone/>
            </a:pPr>
            <a:r>
              <a:rPr lang="en-US" sz="1200" b="1" i="1" dirty="0" smtClean="0"/>
              <a:t>Non return value</a:t>
            </a:r>
            <a:r>
              <a:rPr lang="en-US" sz="1200" dirty="0" smtClean="0"/>
              <a:t>,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b="1" dirty="0" smtClean="0"/>
              <a:t>void :</a:t>
            </a:r>
          </a:p>
          <a:p>
            <a:pPr marL="400050" lvl="1" indent="0">
              <a:buNone/>
            </a:pPr>
            <a:endParaRPr lang="en-US" sz="1200" b="1" dirty="0"/>
          </a:p>
          <a:p>
            <a:pPr marL="400050" lvl="1" indent="0">
              <a:buNone/>
            </a:pPr>
            <a:endParaRPr lang="en-US" sz="1200" b="1" dirty="0" smtClean="0"/>
          </a:p>
          <a:p>
            <a:pPr marL="400050" lvl="1" indent="0">
              <a:buNone/>
            </a:pPr>
            <a:endParaRPr lang="en-US" sz="1200" b="1" dirty="0"/>
          </a:p>
          <a:p>
            <a:pPr marL="400050" lvl="1" indent="0">
              <a:buNone/>
            </a:pPr>
            <a:endParaRPr lang="en-US" sz="1200" b="1" dirty="0" smtClean="0"/>
          </a:p>
          <a:p>
            <a:pPr marL="400050" lvl="1" indent="0">
              <a:buNone/>
            </a:pPr>
            <a:endParaRPr lang="en-US" sz="1200" b="1" dirty="0" smtClean="0"/>
          </a:p>
          <a:p>
            <a:pPr marL="400050" lvl="1" indent="0">
              <a:buNone/>
            </a:pPr>
            <a:endParaRPr lang="en-US" sz="1200" b="1" dirty="0"/>
          </a:p>
          <a:p>
            <a:pPr marL="400050" lvl="1" indent="0">
              <a:buNone/>
            </a:pPr>
            <a:endParaRPr lang="en-US" sz="1200" b="1" dirty="0" smtClean="0"/>
          </a:p>
          <a:p>
            <a:pPr marL="400050" lvl="1" indent="0">
              <a:buNone/>
            </a:pPr>
            <a:endParaRPr lang="en-US" sz="1200" b="1" dirty="0"/>
          </a:p>
          <a:p>
            <a:pPr marL="400050" lvl="1" indent="0">
              <a:buNone/>
            </a:pPr>
            <a:endParaRPr lang="en-US" sz="1200" b="1" dirty="0" smtClean="0"/>
          </a:p>
          <a:p>
            <a:pPr marL="400050" lvl="1" indent="0">
              <a:buNone/>
            </a:pPr>
            <a:endParaRPr lang="en-US" sz="1200" b="1" dirty="0"/>
          </a:p>
          <a:p>
            <a:pPr marL="400050" lvl="1" indent="0">
              <a:buNone/>
            </a:pPr>
            <a:endParaRPr lang="en-US" sz="1200" b="1" i="1" dirty="0" smtClean="0"/>
          </a:p>
          <a:p>
            <a:pPr marL="400050" lvl="1" indent="0">
              <a:buNone/>
            </a:pPr>
            <a:r>
              <a:rPr lang="en-US" sz="1200" b="1" i="1" dirty="0" smtClean="0"/>
              <a:t>Non value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b="1" i="1" dirty="0" err="1" smtClean="0"/>
              <a:t>Tipe</a:t>
            </a:r>
            <a:r>
              <a:rPr lang="en-US" sz="1200" b="1" i="1" dirty="0" smtClean="0"/>
              <a:t> Data :</a:t>
            </a:r>
            <a:endParaRPr lang="en-US" sz="1200" b="1" i="1" dirty="0"/>
          </a:p>
          <a:p>
            <a:pPr marL="400050" lvl="1" indent="0">
              <a:buNone/>
            </a:pPr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2886478" cy="216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50064"/>
            <a:ext cx="229584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Parameter Vs. Arguments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180975" indent="-180975">
              <a:buFont typeface="Wingdings" panose="05000000000000000000" pitchFamily="2" charset="2"/>
              <a:buChar char="q"/>
            </a:pPr>
            <a:r>
              <a:rPr lang="en-US" sz="1200" dirty="0" smtClean="0"/>
              <a:t>C#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mengenal</a:t>
            </a:r>
            <a:r>
              <a:rPr lang="en-US" sz="1200" dirty="0" smtClean="0"/>
              <a:t> function </a:t>
            </a:r>
            <a:r>
              <a:rPr lang="en-US" sz="1200" dirty="0" err="1" smtClean="0"/>
              <a:t>atau</a:t>
            </a:r>
            <a:r>
              <a:rPr lang="en-US" sz="1200" dirty="0" smtClean="0"/>
              <a:t> procedure.</a:t>
            </a:r>
          </a:p>
          <a:p>
            <a:pPr marL="180975" indent="-180975">
              <a:buFont typeface="Wingdings" panose="05000000000000000000" pitchFamily="2" charset="2"/>
              <a:buChar char="q"/>
            </a:pPr>
            <a:r>
              <a:rPr lang="en-US" sz="1200" dirty="0" smtClean="0"/>
              <a:t>Function </a:t>
            </a:r>
            <a:r>
              <a:rPr lang="en-US" sz="1200" dirty="0" err="1" smtClean="0"/>
              <a:t>atau</a:t>
            </a:r>
            <a:r>
              <a:rPr lang="en-US" sz="1200" dirty="0" smtClean="0"/>
              <a:t> procedure </a:t>
            </a:r>
            <a:r>
              <a:rPr lang="en-US" sz="1200" dirty="0" err="1" smtClean="0"/>
              <a:t>didefinisakan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method.</a:t>
            </a:r>
          </a:p>
          <a:p>
            <a:pPr marL="180975" indent="-180975">
              <a:buFont typeface="Wingdings" panose="05000000000000000000" pitchFamily="2" charset="2"/>
              <a:buChar char="q"/>
            </a:pP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mendefinisikan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method di C#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menentukan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nama-nama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parameter yang </a:t>
            </a:r>
            <a:r>
              <a:rPr lang="en-US" sz="1200" dirty="0" err="1" smtClean="0"/>
              <a:t>dibutuhkan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180975" indent="-180975">
              <a:buFont typeface="Wingdings" panose="05000000000000000000" pitchFamily="2" charset="2"/>
              <a:buChar char="q"/>
            </a:pPr>
            <a:r>
              <a:rPr lang="en-US" sz="1200" dirty="0" smtClean="0"/>
              <a:t>Argument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nyata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disediakan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memanggil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method.</a:t>
            </a:r>
          </a:p>
          <a:p>
            <a:pPr marL="180975" indent="-180975">
              <a:buFont typeface="Wingdings" panose="05000000000000000000" pitchFamily="2" charset="2"/>
              <a:buChar char="q"/>
            </a:pPr>
            <a:r>
              <a:rPr lang="en-US" sz="1200" dirty="0" smtClean="0"/>
              <a:t>Method </a:t>
            </a:r>
            <a:r>
              <a:rPr lang="en-US" sz="1200" dirty="0" err="1" smtClean="0"/>
              <a:t>dipanggil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namanya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parameternya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8" y="1371600"/>
            <a:ext cx="3886742" cy="819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8" y="2672406"/>
            <a:ext cx="537285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Array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28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menyimpan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</a:t>
            </a:r>
            <a:r>
              <a:rPr lang="en-US" sz="1200" dirty="0" err="1" smtClean="0"/>
              <a:t>macam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b="1" dirty="0" err="1" smtClean="0"/>
              <a:t>tipe</a:t>
            </a:r>
            <a:r>
              <a:rPr lang="en-US" sz="1200" b="1" dirty="0" smtClean="0"/>
              <a:t> data yang </a:t>
            </a:r>
            <a:r>
              <a:rPr lang="en-US" sz="1200" b="1" dirty="0" err="1" smtClean="0"/>
              <a:t>sama</a:t>
            </a:r>
            <a:r>
              <a:rPr lang="en-US" sz="12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b="1" dirty="0" err="1" smtClean="0"/>
              <a:t>TypeData</a:t>
            </a:r>
            <a:r>
              <a:rPr lang="en-US" sz="1200" b="1" dirty="0" smtClean="0"/>
              <a:t>[] </a:t>
            </a:r>
            <a:r>
              <a:rPr lang="en-US" sz="1200" b="1" dirty="0" err="1" smtClean="0"/>
              <a:t>NamaArray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bertingkat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masing-masing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dibentuk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b="1" dirty="0"/>
              <a:t>instance</a:t>
            </a:r>
            <a:r>
              <a:rPr lang="en-US" sz="1200" dirty="0"/>
              <a:t> array yang </a:t>
            </a:r>
            <a:r>
              <a:rPr lang="en-US" sz="1200" dirty="0" err="1"/>
              <a:t>dibuat</a:t>
            </a:r>
            <a:r>
              <a:rPr lang="en-US" sz="1200" dirty="0"/>
              <a:t>. </a:t>
            </a:r>
            <a:r>
              <a:rPr lang="en-US" sz="1200" dirty="0" err="1"/>
              <a:t>Nilai-nilai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instance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Nilai</a:t>
            </a:r>
            <a:r>
              <a:rPr lang="en-US" sz="1200" dirty="0"/>
              <a:t> default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array </a:t>
            </a:r>
            <a:r>
              <a:rPr lang="en-US" sz="1200" dirty="0" err="1"/>
              <a:t>numerik</a:t>
            </a:r>
            <a:r>
              <a:rPr lang="en-US" sz="1200" dirty="0"/>
              <a:t> </a:t>
            </a:r>
            <a:r>
              <a:rPr lang="en-US" sz="1200" dirty="0" err="1"/>
              <a:t>diatur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referensi</a:t>
            </a:r>
            <a:r>
              <a:rPr lang="en-US" sz="1200" dirty="0"/>
              <a:t> </a:t>
            </a:r>
            <a:r>
              <a:rPr lang="en-US" sz="1200" dirty="0" err="1"/>
              <a:t>disetting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null.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Sebuah</a:t>
            </a:r>
            <a:r>
              <a:rPr lang="en-US" sz="1200" dirty="0"/>
              <a:t> array </a:t>
            </a:r>
            <a:r>
              <a:rPr lang="en-US" sz="1200" dirty="0" err="1"/>
              <a:t>bertingkat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array </a:t>
            </a:r>
            <a:r>
              <a:rPr lang="en-US" sz="1200" dirty="0" err="1"/>
              <a:t>dari</a:t>
            </a:r>
            <a:r>
              <a:rPr lang="en-US" sz="1200" dirty="0"/>
              <a:t> array,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unsur-unsurnya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referensi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diinisialisasi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null.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Array </a:t>
            </a:r>
            <a:r>
              <a:rPr lang="en-US" sz="1200" dirty="0" err="1"/>
              <a:t>dengan</a:t>
            </a:r>
            <a:r>
              <a:rPr lang="en-US" sz="1200" dirty="0"/>
              <a:t> index </a:t>
            </a:r>
            <a:r>
              <a:rPr lang="en-US" sz="1200" dirty="0" err="1"/>
              <a:t>nol</a:t>
            </a:r>
            <a:r>
              <a:rPr lang="en-US" sz="1200" dirty="0"/>
              <a:t>: </a:t>
            </a:r>
            <a:r>
              <a:rPr lang="en-US" sz="1200" dirty="0" err="1"/>
              <a:t>sebuah</a:t>
            </a:r>
            <a:r>
              <a:rPr lang="en-US" sz="1200" dirty="0"/>
              <a:t> array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n </a:t>
            </a:r>
            <a:r>
              <a:rPr lang="en-US" sz="1200" dirty="0" err="1"/>
              <a:t>diindeks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0 </a:t>
            </a:r>
            <a:r>
              <a:rPr lang="en-US" sz="1200" dirty="0" err="1"/>
              <a:t>sampai</a:t>
            </a:r>
            <a:r>
              <a:rPr lang="en-US" sz="1200" dirty="0"/>
              <a:t> n-1.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Elemen</a:t>
            </a:r>
            <a:r>
              <a:rPr lang="en-US" sz="1200" dirty="0"/>
              <a:t> array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pun,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array </a:t>
            </a:r>
            <a:r>
              <a:rPr lang="en-US" sz="1200" dirty="0" err="1"/>
              <a:t>tipe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Tipe</a:t>
            </a:r>
            <a:r>
              <a:rPr lang="en-US" sz="1200" dirty="0"/>
              <a:t> Array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reference yang </a:t>
            </a:r>
            <a:r>
              <a:rPr lang="en-US" sz="1200" dirty="0" err="1"/>
              <a:t>diturunkan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abstract </a:t>
            </a:r>
            <a:r>
              <a:rPr lang="en-US" sz="1200" dirty="0" err="1"/>
              <a:t>tipe</a:t>
            </a:r>
            <a:r>
              <a:rPr lang="en-US" sz="1200" dirty="0"/>
              <a:t> Array.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526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85800"/>
            <a:ext cx="5562601" cy="45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1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2846</Words>
  <Application>Microsoft Office PowerPoint</Application>
  <PresentationFormat>On-screen Show (4:3)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Wingdings</vt:lpstr>
      <vt:lpstr>Office Theme</vt:lpstr>
      <vt:lpstr>Subroutine dan Array</vt:lpstr>
      <vt:lpstr>Subroutine &amp; Array</vt:lpstr>
      <vt:lpstr>Subroutine</vt:lpstr>
      <vt:lpstr>Procedure</vt:lpstr>
      <vt:lpstr>Fungsi / Method</vt:lpstr>
      <vt:lpstr>Method Parameter Vs. Arguments</vt:lpstr>
      <vt:lpstr>Array</vt:lpstr>
      <vt:lpstr>Array</vt:lpstr>
      <vt:lpstr>Lanjutan ..</vt:lpstr>
      <vt:lpstr>PowerPoint Presentation</vt:lpstr>
      <vt:lpstr>PowerPoint Presentation</vt:lpstr>
      <vt:lpstr>PowerPoint Presentation</vt:lpstr>
      <vt:lpstr>Materi Logic</vt:lpstr>
      <vt:lpstr>Materi Logic 1</vt:lpstr>
      <vt:lpstr>Code Soal 1</vt:lpstr>
      <vt:lpstr>Materi Logic 2</vt:lpstr>
      <vt:lpstr>Code Soal 2</vt:lpstr>
      <vt:lpstr>Materi Logic 3</vt:lpstr>
      <vt:lpstr>Code Soal 3 – Method Fibonachi</vt:lpstr>
      <vt:lpstr>Code Soal 3 – Method Soal03</vt:lpstr>
      <vt:lpstr>Materi Logic 4</vt:lpstr>
      <vt:lpstr>Code Soal 4 – Method Tribonachi</vt:lpstr>
      <vt:lpstr>Code Soal 4 – Method Soal04</vt:lpstr>
      <vt:lpstr>Materi Logic 5</vt:lpstr>
      <vt:lpstr>Code Soal 5 – Method Fibonachi</vt:lpstr>
      <vt:lpstr>Code Soal 5 – Method Soal05</vt:lpstr>
      <vt:lpstr>Materi Logic 6</vt:lpstr>
      <vt:lpstr>Code Soal 6 – Method Fibonachi</vt:lpstr>
      <vt:lpstr>Code Soal 6 – Method Soal06</vt:lpstr>
      <vt:lpstr>Materi Logic 7</vt:lpstr>
      <vt:lpstr>Code Soal 7 – Method Fibonachi</vt:lpstr>
      <vt:lpstr>Code Soal 7 – Method Soal07</vt:lpstr>
      <vt:lpstr>Materi Logic 8</vt:lpstr>
      <vt:lpstr>Code Soal 8 – Method Soal08</vt:lpstr>
      <vt:lpstr>Materi Logic 9</vt:lpstr>
      <vt:lpstr>Code Soal 9 – Method Soal09</vt:lpstr>
      <vt:lpstr>Lanjutan …</vt:lpstr>
      <vt:lpstr>Materi Logic 10</vt:lpstr>
      <vt:lpstr>Lanjutan</vt:lpstr>
      <vt:lpstr>Code Soal 10 – Method Soal10</vt:lpstr>
      <vt:lpstr>Lanjutan …</vt:lpstr>
      <vt:lpstr>Lanjutan …</vt:lpstr>
      <vt:lpstr>Soal PR</vt:lpstr>
      <vt:lpstr>Soal PR - Algoritma</vt:lpstr>
      <vt:lpstr>Code Soal PR</vt:lpstr>
      <vt:lpstr>Lanjutan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AhmadRoni</cp:lastModifiedBy>
  <cp:revision>264</cp:revision>
  <dcterms:created xsi:type="dcterms:W3CDTF">2006-08-16T00:00:00Z</dcterms:created>
  <dcterms:modified xsi:type="dcterms:W3CDTF">2016-04-28T04:41:52Z</dcterms:modified>
</cp:coreProperties>
</file>