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Logic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smtClean="0"/>
              <a:t>j &gt;= 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j&lt;=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477110" cy="204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87" y="866483"/>
            <a:ext cx="392484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PrintArray2D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048690" cy="22767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168174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PesanError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447737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Soal01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63562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smtClean="0"/>
              <a:t>j &gt;= 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</a:t>
            </a:r>
            <a:r>
              <a:rPr lang="en-US" sz="1200" b="1" i="1" dirty="0" smtClean="0"/>
              <a:t>&lt;=(nP-1)-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400900" cy="2029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95076"/>
            <a:ext cx="338184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Soal02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685800"/>
            <a:ext cx="4677428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03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 &lt;= </a:t>
            </a:r>
            <a:r>
              <a:rPr lang="en-US" sz="1200" b="1" i="1" dirty="0" err="1" smtClean="0"/>
              <a:t>j+nT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 </a:t>
            </a:r>
            <a:r>
              <a:rPr lang="en-US" sz="1200" b="1" i="1" dirty="0"/>
              <a:t>&lt;= </a:t>
            </a:r>
            <a:r>
              <a:rPr lang="en-US" sz="1200" b="1" i="1" dirty="0" err="1" smtClean="0"/>
              <a:t>i+nT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&gt;= n-1-j-nT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&lt;=</a:t>
            </a:r>
            <a:r>
              <a:rPr lang="en-US" sz="1200" b="1" i="1" dirty="0" smtClean="0"/>
              <a:t>n-1-j+nT.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85801"/>
            <a:ext cx="2281857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61999"/>
            <a:ext cx="2743200" cy="21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Soal03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666750"/>
            <a:ext cx="4286848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04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berisi</a:t>
            </a:r>
            <a:r>
              <a:rPr lang="en-US" sz="1200" dirty="0" smtClean="0"/>
              <a:t> </a:t>
            </a:r>
            <a:r>
              <a:rPr lang="en-US" sz="1200" dirty="0" err="1" smtClean="0"/>
              <a:t>huruf</a:t>
            </a:r>
            <a:r>
              <a:rPr lang="en-US" sz="1200" dirty="0" smtClean="0"/>
              <a:t> A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Z.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smtClean="0"/>
              <a:t>j &gt;= 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j&lt;=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index </a:t>
            </a:r>
            <a:r>
              <a:rPr lang="en-US" sz="1200" dirty="0" err="1" smtClean="0"/>
              <a:t>dari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huruf</a:t>
            </a:r>
            <a:r>
              <a:rPr lang="en-US" sz="1200" dirty="0" smtClean="0"/>
              <a:t>,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huruf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segitiga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6483"/>
            <a:ext cx="3419952" cy="204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28431"/>
            <a:ext cx="336279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ArrayHuruf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85842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 and Exception Handling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Soal04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533400"/>
            <a:ext cx="471553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05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huruf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smtClean="0"/>
              <a:t>j &gt;= 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</a:t>
            </a:r>
            <a:r>
              <a:rPr lang="en-US" sz="1200" b="1" i="1" dirty="0" smtClean="0"/>
              <a:t>&lt;=(nP-1)-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index,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huruf</a:t>
            </a:r>
            <a:r>
              <a:rPr lang="en-US" sz="1200" dirty="0" smtClean="0"/>
              <a:t>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index yang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391373" cy="1991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10" y="785678"/>
            <a:ext cx="378195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662940"/>
            <a:ext cx="465837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06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smtClean="0"/>
              <a:t>j &gt;= 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j&lt;=</a:t>
            </a:r>
            <a:r>
              <a:rPr lang="en-US" sz="1200" b="1" i="1" dirty="0" err="1" smtClean="0"/>
              <a:t>nT-i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419952" cy="2010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881709"/>
            <a:ext cx="341995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Soal06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685800"/>
            <a:ext cx="537285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07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 = (2*n)-1;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(nP-1)/2.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&lt;=j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</a:t>
            </a:r>
            <a:r>
              <a:rPr lang="en-US" sz="1200" b="1" i="1" dirty="0" smtClean="0"/>
              <a:t>&lt;=(nP-1)-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area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,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458058" cy="203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25" y="811508"/>
            <a:ext cx="41915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Soal07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5391902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 &lt;= </a:t>
            </a:r>
            <a:r>
              <a:rPr lang="en-US" sz="1200" b="1" i="1" dirty="0" err="1" smtClean="0"/>
              <a:t>j+nT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 </a:t>
            </a:r>
            <a:r>
              <a:rPr lang="en-US" sz="1200" b="1" i="1" dirty="0"/>
              <a:t>&lt;= </a:t>
            </a:r>
            <a:r>
              <a:rPr lang="en-US" sz="1200" b="1" i="1" dirty="0" err="1" smtClean="0"/>
              <a:t>i+nT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&gt;= n-1-j-nT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&lt;=</a:t>
            </a:r>
            <a:r>
              <a:rPr lang="en-US" sz="1200" b="1" i="1" dirty="0" smtClean="0"/>
              <a:t>n-1-j+nT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b="1" i="1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b="1" i="1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  <a:endParaRPr lang="en-US" sz="1200" b="1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761999"/>
            <a:ext cx="2148840" cy="2022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54379"/>
            <a:ext cx="2971800" cy="2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Soal08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685800"/>
            <a:ext cx="5068007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09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smtClean="0"/>
              <a:t>n1 </a:t>
            </a:r>
            <a:r>
              <a:rPr lang="en-US" sz="1200" dirty="0" err="1" smtClean="0"/>
              <a:t>dan</a:t>
            </a:r>
            <a:r>
              <a:rPr lang="en-US" sz="1200" dirty="0" smtClean="0"/>
              <a:t> n2.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= (n1*n2) - (n2-1).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n2.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 &lt;= </a:t>
            </a:r>
            <a:r>
              <a:rPr lang="en-US" sz="1200" b="1" i="1" dirty="0" err="1" smtClean="0"/>
              <a:t>j+nT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 </a:t>
            </a:r>
            <a:r>
              <a:rPr lang="en-US" sz="1200" b="1" i="1" dirty="0"/>
              <a:t>&lt;= </a:t>
            </a:r>
            <a:r>
              <a:rPr lang="en-US" sz="1200" b="1" i="1" dirty="0" err="1" smtClean="0"/>
              <a:t>i+nT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&gt;= n-1-j-nT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&lt;=</a:t>
            </a:r>
            <a:r>
              <a:rPr lang="en-US" sz="1200" b="1" i="1" dirty="0" smtClean="0"/>
              <a:t>n-1-j+nT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b="1" i="1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area </a:t>
            </a:r>
            <a:r>
              <a:rPr lang="en-US" sz="1200" dirty="0" err="1"/>
              <a:t>segitiga</a:t>
            </a:r>
            <a:r>
              <a:rPr lang="en-US" sz="1200" dirty="0"/>
              <a:t>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b="1" i="1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  <a:endParaRPr lang="en-US" sz="1200" b="1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3886200" cy="200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8728"/>
            <a:ext cx="4114800" cy="1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Pengecualian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Penanganan</a:t>
            </a:r>
            <a:r>
              <a:rPr lang="en-US" sz="1800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090"/>
            <a:ext cx="8229600" cy="5985510"/>
          </a:xfrm>
        </p:spPr>
        <p:txBody>
          <a:bodyPr>
            <a:normAutofit/>
          </a:bodyPr>
          <a:lstStyle/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menangani</a:t>
            </a:r>
            <a:r>
              <a:rPr lang="en-US" sz="1200" dirty="0" smtClean="0"/>
              <a:t> error yang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ditangani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sedang</a:t>
            </a:r>
            <a:r>
              <a:rPr lang="en-US" sz="1200" dirty="0" smtClean="0"/>
              <a:t> </a:t>
            </a:r>
            <a:r>
              <a:rPr lang="en-US" sz="1200" dirty="0" err="1" smtClean="0"/>
              <a:t>dijalankan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penanganan</a:t>
            </a:r>
            <a:r>
              <a:rPr lang="en-US" sz="1200" dirty="0"/>
              <a:t> </a:t>
            </a:r>
            <a:r>
              <a:rPr lang="en-US" sz="1200" dirty="0" err="1"/>
              <a:t>eksepsi</a:t>
            </a:r>
            <a:r>
              <a:rPr lang="en-US" sz="1200" dirty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kata </a:t>
            </a:r>
            <a:r>
              <a:rPr lang="en-US" sz="1200" dirty="0" err="1" smtClean="0"/>
              <a:t>kunci</a:t>
            </a:r>
            <a:r>
              <a:rPr lang="en-US" sz="1200" dirty="0" smtClean="0"/>
              <a:t> </a:t>
            </a:r>
            <a:r>
              <a:rPr lang="en-US" sz="1200" b="1" i="1" dirty="0"/>
              <a:t>try, catch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mencoba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 smtClean="0"/>
              <a:t>berhasil</a:t>
            </a:r>
            <a:r>
              <a:rPr lang="en-US" sz="1200" dirty="0"/>
              <a:t>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kegagalan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memutuskan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wajar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melakukannya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membersihkan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sesudahnya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smtClean="0"/>
              <a:t>Common Language Runtime (CLR</a:t>
            </a:r>
            <a:r>
              <a:rPr lang="en-US" sz="1200" dirty="0"/>
              <a:t>), </a:t>
            </a:r>
            <a:r>
              <a:rPr lang="en-US" sz="1200" dirty="0" err="1"/>
              <a:t>oleh</a:t>
            </a:r>
            <a:r>
              <a:rPr lang="en-US" sz="1200" dirty="0"/>
              <a:t> Framework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perpustakaan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ketiga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Exception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pengecualian</a:t>
            </a:r>
            <a:r>
              <a:rPr lang="en-US" sz="1200" dirty="0" smtClean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berasal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System.Exception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try</a:t>
            </a:r>
            <a:r>
              <a:rPr lang="en-US" sz="1200" dirty="0"/>
              <a:t> </a:t>
            </a:r>
            <a:r>
              <a:rPr lang="en-US" sz="1200" dirty="0" err="1"/>
              <a:t>sekitar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melemparkan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di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try</a:t>
            </a:r>
            <a:r>
              <a:rPr lang="en-US" sz="1200" dirty="0"/>
              <a:t>,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melompat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handler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yang </a:t>
            </a:r>
            <a:r>
              <a:rPr lang="en-US" sz="1200" dirty="0" err="1"/>
              <a:t>hadir</a:t>
            </a:r>
            <a:r>
              <a:rPr lang="en-US" sz="1200" dirty="0"/>
              <a:t> di </a:t>
            </a:r>
            <a:r>
              <a:rPr lang="en-US" sz="1200" dirty="0" err="1"/>
              <a:t>mana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di </a:t>
            </a:r>
            <a:r>
              <a:rPr lang="en-US" sz="1200" dirty="0" err="1"/>
              <a:t>tumpukan</a:t>
            </a:r>
            <a:r>
              <a:rPr lang="en-US" sz="1200" dirty="0"/>
              <a:t> </a:t>
            </a:r>
            <a:r>
              <a:rPr lang="en-US" sz="1200" dirty="0" err="1"/>
              <a:t>panggilan</a:t>
            </a:r>
            <a:r>
              <a:rPr lang="en-US" sz="1200" dirty="0"/>
              <a:t>. </a:t>
            </a:r>
            <a:r>
              <a:rPr lang="en-US" sz="1200" dirty="0" err="1"/>
              <a:t>Dalam</a:t>
            </a:r>
            <a:r>
              <a:rPr lang="en-US" sz="1200" dirty="0"/>
              <a:t> C #, </a:t>
            </a:r>
            <a:r>
              <a:rPr lang="en-US" sz="1200" dirty="0" smtClean="0"/>
              <a:t>kata </a:t>
            </a:r>
            <a:r>
              <a:rPr lang="en-US" sz="1200" dirty="0" err="1" smtClean="0"/>
              <a:t>kunci</a:t>
            </a:r>
            <a:r>
              <a:rPr lang="en-US" sz="1200" dirty="0" smtClean="0"/>
              <a:t> </a:t>
            </a:r>
            <a:r>
              <a:rPr lang="en-US" sz="1200" b="1" i="1" dirty="0" smtClean="0"/>
              <a:t>catch</a:t>
            </a:r>
            <a:r>
              <a:rPr lang="en-US" sz="1200" dirty="0" smtClean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mendefinisikan</a:t>
            </a:r>
            <a:r>
              <a:rPr lang="en-US" sz="1200" dirty="0"/>
              <a:t> </a:t>
            </a:r>
            <a:r>
              <a:rPr lang="en-US" sz="1200" b="1" i="1" dirty="0"/>
              <a:t>handler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exception handler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smtClean="0"/>
              <a:t>exception yang </a:t>
            </a:r>
            <a:r>
              <a:rPr lang="en-US" sz="1200" dirty="0" err="1" smtClean="0"/>
              <a:t>terjadi</a:t>
            </a:r>
            <a:r>
              <a:rPr lang="en-US" sz="1200" dirty="0" smtClean="0"/>
              <a:t>, </a:t>
            </a:r>
            <a:r>
              <a:rPr lang="en-US" sz="1200" dirty="0"/>
              <a:t>program </a:t>
            </a:r>
            <a:r>
              <a:rPr lang="en-US" sz="1200" dirty="0" err="1"/>
              <a:t>berhenti</a:t>
            </a:r>
            <a:r>
              <a:rPr lang="en-US" sz="1200" dirty="0"/>
              <a:t> </a:t>
            </a:r>
            <a:r>
              <a:rPr lang="en-US" sz="1200" dirty="0" err="1"/>
              <a:t>mengeksekusi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Jangan</a:t>
            </a:r>
            <a:r>
              <a:rPr lang="en-US" sz="1200" dirty="0"/>
              <a:t> </a:t>
            </a:r>
            <a:r>
              <a:rPr lang="en-US" sz="1200" dirty="0" err="1"/>
              <a:t>menangkap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kecuali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mengatasinya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meninggalkan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di </a:t>
            </a:r>
            <a:r>
              <a:rPr lang="en-US" sz="1200" dirty="0" smtClean="0"/>
              <a:t>state yang </a:t>
            </a:r>
            <a:r>
              <a:rPr lang="en-US" sz="1200" dirty="0" err="1" smtClean="0"/>
              <a:t>dikenal</a:t>
            </a:r>
            <a:r>
              <a:rPr lang="en-US" sz="1200" dirty="0"/>
              <a:t>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menangkap</a:t>
            </a:r>
            <a:r>
              <a:rPr lang="en-US" sz="1200" dirty="0"/>
              <a:t> </a:t>
            </a:r>
            <a:r>
              <a:rPr lang="en-US" sz="1200" b="1" i="1" dirty="0" err="1"/>
              <a:t>System.Exception</a:t>
            </a:r>
            <a:r>
              <a:rPr lang="en-US" sz="1200" dirty="0"/>
              <a:t>, </a:t>
            </a:r>
            <a:r>
              <a:rPr lang="en-US" sz="1200" dirty="0" err="1" smtClean="0"/>
              <a:t>lempar</a:t>
            </a:r>
            <a:r>
              <a:rPr lang="en-US" sz="1200" dirty="0" smtClean="0"/>
              <a:t> </a:t>
            </a:r>
            <a:r>
              <a:rPr lang="en-US" sz="1200" dirty="0" err="1" smtClean="0"/>
              <a:t>kembali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/>
              <a:t>kata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b="1" i="1" dirty="0"/>
              <a:t>throw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catch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catch</a:t>
            </a:r>
            <a:r>
              <a:rPr lang="en-US" sz="1200" dirty="0"/>
              <a:t> </a:t>
            </a:r>
            <a:r>
              <a:rPr lang="en-US" sz="1200" dirty="0" err="1"/>
              <a:t>mendefinisikan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,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menggunakannya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yang </a:t>
            </a:r>
            <a:r>
              <a:rPr lang="en-US" sz="1200" dirty="0" err="1" smtClean="0"/>
              <a:t>terjadi</a:t>
            </a: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eksplisit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program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kata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b="1" i="1" dirty="0"/>
              <a:t>throw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Object </a:t>
            </a:r>
            <a:r>
              <a:rPr lang="en-US" sz="1200" dirty="0" err="1" smtClean="0"/>
              <a:t>pengecualian</a:t>
            </a:r>
            <a:r>
              <a:rPr lang="en-US" sz="1200" dirty="0" smtClean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rinci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keadaan</a:t>
            </a:r>
            <a:r>
              <a:rPr lang="en-US" sz="1200" dirty="0"/>
              <a:t> </a:t>
            </a:r>
            <a:r>
              <a:rPr lang="en-US" sz="1200" dirty="0" err="1"/>
              <a:t>panggilan</a:t>
            </a:r>
            <a:r>
              <a:rPr lang="en-US" sz="1200" dirty="0"/>
              <a:t> stack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deskripsi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dieksekusi</a:t>
            </a:r>
            <a:r>
              <a:rPr lang="en-US" sz="1200" dirty="0" smtClean="0"/>
              <a:t> </a:t>
            </a:r>
            <a:r>
              <a:rPr lang="en-US" sz="1200" dirty="0" err="1"/>
              <a:t>bahkan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eksepsi</a:t>
            </a:r>
            <a:r>
              <a:rPr lang="en-US" sz="1200" dirty="0"/>
              <a:t> </a:t>
            </a:r>
            <a:r>
              <a:rPr lang="en-US" sz="1200" dirty="0" err="1"/>
              <a:t>dilemparkan</a:t>
            </a:r>
            <a:r>
              <a:rPr lang="en-US" sz="1200" dirty="0"/>
              <a:t>. </a:t>
            </a: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 smtClean="0"/>
              <a:t>blok</a:t>
            </a:r>
            <a:r>
              <a:rPr lang="en-US" sz="1200" dirty="0" smtClean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melepaskan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, </a:t>
            </a:r>
            <a:r>
              <a:rPr lang="en-US" sz="1200" dirty="0" err="1"/>
              <a:t>misalnya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menutup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file yang </a:t>
            </a:r>
            <a:r>
              <a:rPr lang="en-US" sz="1200" dirty="0" err="1"/>
              <a:t>dibuka</a:t>
            </a:r>
            <a:r>
              <a:rPr lang="en-US" sz="1200" dirty="0"/>
              <a:t> di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try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00200"/>
            <a:ext cx="297484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Soal09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670560"/>
            <a:ext cx="662079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685800"/>
            <a:ext cx="662079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09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smtClean="0"/>
              <a:t>n1 </a:t>
            </a:r>
            <a:r>
              <a:rPr lang="en-US" sz="1200" dirty="0" err="1" smtClean="0"/>
              <a:t>dan</a:t>
            </a:r>
            <a:r>
              <a:rPr lang="en-US" sz="1200" dirty="0" smtClean="0"/>
              <a:t> n2.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= (n1*n2) - (n2-1).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huruf</a:t>
            </a:r>
            <a:r>
              <a:rPr lang="en-US" sz="1200" dirty="0" smtClean="0"/>
              <a:t> A-Z.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array string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n,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n2.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looping,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 &lt;= </a:t>
            </a:r>
            <a:r>
              <a:rPr lang="en-US" sz="1200" b="1" i="1" dirty="0" err="1" smtClean="0"/>
              <a:t>j+nT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j </a:t>
            </a:r>
            <a:r>
              <a:rPr lang="en-US" sz="1200" b="1" i="1" dirty="0"/>
              <a:t>&lt;= </a:t>
            </a:r>
            <a:r>
              <a:rPr lang="en-US" sz="1200" b="1" i="1" dirty="0" err="1" smtClean="0"/>
              <a:t>i+nT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&gt;= n-1-j-nT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err="1"/>
              <a:t>i</a:t>
            </a:r>
            <a:r>
              <a:rPr lang="en-US" sz="1200" b="1" i="1" dirty="0"/>
              <a:t>&lt;=</a:t>
            </a:r>
            <a:r>
              <a:rPr lang="en-US" sz="1200" b="1" i="1" dirty="0" smtClean="0"/>
              <a:t>n-1-j+nT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/>
              <a:t>area </a:t>
            </a:r>
            <a:r>
              <a:rPr lang="en-US" sz="1200" dirty="0" err="1" smtClean="0"/>
              <a:t>belah</a:t>
            </a:r>
            <a:r>
              <a:rPr lang="en-US" sz="1200" dirty="0" smtClean="0"/>
              <a:t> </a:t>
            </a:r>
            <a:r>
              <a:rPr lang="en-US" sz="1200" dirty="0" err="1" smtClean="0"/>
              <a:t>ketupat</a:t>
            </a:r>
            <a:r>
              <a:rPr lang="en-US" sz="1200" dirty="0" smtClean="0"/>
              <a:t>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  <a:endParaRPr lang="en-US" sz="1200" b="1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cetak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method PrintArray2D.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8728"/>
            <a:ext cx="3733800" cy="1948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768728"/>
            <a:ext cx="4267200" cy="21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Soal09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685800"/>
            <a:ext cx="662079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685800"/>
            <a:ext cx="662079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Penggunaan</a:t>
            </a:r>
            <a:r>
              <a:rPr lang="en-US" sz="1800" dirty="0" smtClean="0"/>
              <a:t> Exception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3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Memodifikasi</a:t>
            </a:r>
            <a:r>
              <a:rPr lang="en-US" sz="1200" dirty="0" smtClean="0"/>
              <a:t> </a:t>
            </a:r>
            <a:r>
              <a:rPr lang="en-US" sz="1200" dirty="0" err="1" smtClean="0"/>
              <a:t>pesan</a:t>
            </a:r>
            <a:r>
              <a:rPr lang="en-US" sz="1200" dirty="0" smtClean="0"/>
              <a:t> error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class </a:t>
            </a:r>
            <a:r>
              <a:rPr lang="en-US" sz="1200" dirty="0" err="1" smtClean="0"/>
              <a:t>turunan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class 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4382112" cy="24482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7447"/>
            <a:ext cx="8229600" cy="30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tray - catch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0"/>
            <a:ext cx="33342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3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Tray – Finally, </a:t>
            </a:r>
            <a:r>
              <a:rPr lang="en-US" sz="1200" dirty="0" err="1" smtClean="0"/>
              <a:t>atau</a:t>
            </a:r>
            <a:r>
              <a:rPr lang="en-US" sz="1200" dirty="0" smtClean="0"/>
              <a:t> Tray – Catch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679227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6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Exception Handling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3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Pernyataan</a:t>
            </a:r>
            <a:r>
              <a:rPr lang="en-US" sz="1200" dirty="0" smtClean="0"/>
              <a:t> try-catch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990600"/>
            <a:ext cx="3276599" cy="1502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82258"/>
            <a:ext cx="3246119" cy="116229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680" y="2510100"/>
            <a:ext cx="8229600" cy="30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Try-finally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029600"/>
            <a:ext cx="8229600" cy="30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Try-catch-finally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1" y="4334399"/>
            <a:ext cx="4069079" cy="19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Block Catch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catch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menangkap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spesifikasi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filter </a:t>
            </a:r>
            <a:r>
              <a:rPr lang="en-US" sz="1200" dirty="0" err="1" smtClean="0"/>
              <a:t>pengecualian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 smtClean="0"/>
              <a:t>diturunkan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class Exception.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umumnya</a:t>
            </a:r>
            <a:r>
              <a:rPr lang="en-US" sz="1200" dirty="0" smtClean="0"/>
              <a:t>,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Exception </a:t>
            </a:r>
            <a:r>
              <a:rPr lang="en-US" sz="1200" dirty="0" err="1"/>
              <a:t>sebagai</a:t>
            </a:r>
            <a:r>
              <a:rPr lang="en-US" sz="1200" dirty="0"/>
              <a:t> filter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kecuali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tahu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dilemparkan</a:t>
            </a:r>
            <a:r>
              <a:rPr lang="en-US" sz="1200" dirty="0"/>
              <a:t> di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try</a:t>
            </a:r>
            <a:r>
              <a:rPr lang="en-US" sz="1200" dirty="0"/>
              <a:t> 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b="1" i="1" dirty="0"/>
              <a:t>throw</a:t>
            </a:r>
            <a:r>
              <a:rPr lang="en-US" sz="1200" dirty="0"/>
              <a:t> di </a:t>
            </a:r>
            <a:r>
              <a:rPr lang="en-US" sz="1200" dirty="0" err="1"/>
              <a:t>ujung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catch</a:t>
            </a:r>
            <a:r>
              <a:rPr lang="en-US" sz="1200" dirty="0"/>
              <a:t> </a:t>
            </a:r>
            <a:r>
              <a:rPr lang="en-US" sz="1200" dirty="0" err="1" smtClean="0"/>
              <a:t>Anda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menangkap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/>
              <a:t>filter </a:t>
            </a:r>
            <a:r>
              <a:rPr lang="en-US" sz="1200" dirty="0" err="1"/>
              <a:t>pengecualian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dirantai</a:t>
            </a:r>
            <a:r>
              <a:rPr lang="en-US" sz="1200" dirty="0"/>
              <a:t> </a:t>
            </a:r>
            <a:r>
              <a:rPr lang="en-US" sz="1200" dirty="0" err="1"/>
              <a:t>bersama-sama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menangkap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 smtClean="0"/>
              <a:t>benar</a:t>
            </a:r>
            <a:r>
              <a:rPr lang="en-US" sz="1200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pemahaman</a:t>
            </a:r>
            <a:r>
              <a:rPr lang="en-US" sz="1200" dirty="0"/>
              <a:t> yang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dilemparkan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pemulihan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mendorong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file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menangkap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FileNotFoundException</a:t>
            </a:r>
            <a:r>
              <a:rPr lang="en-US" sz="1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melempar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, </a:t>
            </a:r>
            <a:r>
              <a:rPr lang="en-US" sz="1200" dirty="0" err="1"/>
              <a:t>kecuali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spesifik</a:t>
            </a:r>
            <a:r>
              <a:rPr lang="en-US" sz="1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76600"/>
            <a:ext cx="371526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Block Catch – </a:t>
            </a:r>
            <a:r>
              <a:rPr lang="en-US" sz="1800" dirty="0" err="1" smtClean="0"/>
              <a:t>Lanjutan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diteruskan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penanganan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, </a:t>
            </a:r>
            <a:r>
              <a:rPr lang="en-US" sz="1200" dirty="0" err="1"/>
              <a:t>blok</a:t>
            </a:r>
            <a:r>
              <a:rPr lang="en-US" sz="1200" dirty="0"/>
              <a:t> catch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entri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log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/>
              <a:t>melempar</a:t>
            </a:r>
            <a:r>
              <a:rPr lang="en-US" sz="1200" dirty="0"/>
              <a:t> </a:t>
            </a:r>
            <a:r>
              <a:rPr lang="en-US" sz="1200" dirty="0" err="1" smtClean="0"/>
              <a:t>pengecualian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6962"/>
            <a:ext cx="318179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Block Finally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memungkinkan</a:t>
            </a:r>
            <a:r>
              <a:rPr lang="en-US" sz="1200" dirty="0" smtClean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membersihkan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 smtClean="0"/>
              <a:t>try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,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dieksekusi</a:t>
            </a:r>
            <a:r>
              <a:rPr lang="en-US" sz="1200" dirty="0" smtClean="0"/>
              <a:t> </a:t>
            </a:r>
            <a:r>
              <a:rPr lang="en-US" sz="1200" dirty="0" err="1" smtClean="0"/>
              <a:t>terakhir</a:t>
            </a:r>
            <a:r>
              <a:rPr lang="en-US" sz="1200" dirty="0" smtClean="0"/>
              <a:t>,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/>
              <a:t>try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dirty="0"/>
              <a:t>catch</a:t>
            </a:r>
            <a:r>
              <a:rPr lang="en-US" sz="1200" dirty="0" smtClean="0"/>
              <a:t> yang </a:t>
            </a:r>
            <a:r>
              <a:rPr lang="en-US" sz="1200" dirty="0" err="1" smtClean="0"/>
              <a:t>cocok</a:t>
            </a:r>
            <a:r>
              <a:rPr lang="en-US" sz="1200" dirty="0" smtClean="0"/>
              <a:t>.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selalu</a:t>
            </a:r>
            <a:r>
              <a:rPr lang="en-US" sz="1200" dirty="0" smtClean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, </a:t>
            </a:r>
            <a:r>
              <a:rPr lang="en-US" sz="1200" dirty="0" err="1"/>
              <a:t>terlepas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eksepsi</a:t>
            </a:r>
            <a:r>
              <a:rPr lang="en-US" sz="1200" dirty="0"/>
              <a:t> </a:t>
            </a:r>
            <a:r>
              <a:rPr lang="en-US" sz="1200" dirty="0" err="1"/>
              <a:t>dilemparkan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catch yang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..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Blok </a:t>
            </a:r>
            <a:r>
              <a:rPr lang="en-US" sz="1200" b="1" i="1" dirty="0" smtClean="0"/>
              <a:t>finally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melepaskan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file </a:t>
            </a:r>
            <a:r>
              <a:rPr lang="en-US" sz="1200" b="1" i="1" dirty="0"/>
              <a:t>stream</a:t>
            </a:r>
            <a:r>
              <a:rPr lang="en-US" sz="1200" dirty="0"/>
              <a:t>, </a:t>
            </a:r>
            <a:r>
              <a:rPr lang="en-US" sz="1200" dirty="0" err="1"/>
              <a:t>koneksi</a:t>
            </a:r>
            <a:r>
              <a:rPr lang="en-US" sz="1200" dirty="0"/>
              <a:t> database,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grafik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r>
              <a:rPr lang="en-US" sz="1200" dirty="0"/>
              <a:t> </a:t>
            </a:r>
            <a:r>
              <a:rPr lang="en-US" sz="1200" dirty="0" err="1"/>
              <a:t>pengumpul</a:t>
            </a:r>
            <a:r>
              <a:rPr lang="en-US" sz="1200" dirty="0"/>
              <a:t> </a:t>
            </a:r>
            <a:r>
              <a:rPr lang="en-US" sz="1200" dirty="0" err="1"/>
              <a:t>sampah</a:t>
            </a:r>
            <a:r>
              <a:rPr lang="en-US" sz="1200" dirty="0"/>
              <a:t> di </a:t>
            </a:r>
            <a:r>
              <a:rPr lang="en-US" sz="1200" b="1" i="1" dirty="0"/>
              <a:t>runtime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72505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1999</Words>
  <Application>Microsoft Office PowerPoint</Application>
  <PresentationFormat>On-screen Show (4:3)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Exception Handling</vt:lpstr>
      <vt:lpstr>Exceptions and Exception Handling</vt:lpstr>
      <vt:lpstr>Pengecualian dan Penanganan Exception</vt:lpstr>
      <vt:lpstr>Penggunaan Exception</vt:lpstr>
      <vt:lpstr>Lanjutan …</vt:lpstr>
      <vt:lpstr>Exception Handling</vt:lpstr>
      <vt:lpstr>Block Catch</vt:lpstr>
      <vt:lpstr>Block Catch – Lanjutan…</vt:lpstr>
      <vt:lpstr>Block Finally</vt:lpstr>
      <vt:lpstr>Materi Logic 4</vt:lpstr>
      <vt:lpstr>Soal 01</vt:lpstr>
      <vt:lpstr>Method PrintArray2D</vt:lpstr>
      <vt:lpstr>Method Soal01</vt:lpstr>
      <vt:lpstr>Soal 02</vt:lpstr>
      <vt:lpstr>Method Soal02</vt:lpstr>
      <vt:lpstr>Soal 03</vt:lpstr>
      <vt:lpstr>Method Soal03</vt:lpstr>
      <vt:lpstr>Soal 04</vt:lpstr>
      <vt:lpstr>Method ArrayHuruf</vt:lpstr>
      <vt:lpstr>Method Soal04</vt:lpstr>
      <vt:lpstr>Soal 05</vt:lpstr>
      <vt:lpstr>Method Soal05</vt:lpstr>
      <vt:lpstr>Soal 06</vt:lpstr>
      <vt:lpstr>Method Soal06</vt:lpstr>
      <vt:lpstr>Soal 07</vt:lpstr>
      <vt:lpstr>Method Soal07</vt:lpstr>
      <vt:lpstr>Soal 08</vt:lpstr>
      <vt:lpstr>Method Soal08</vt:lpstr>
      <vt:lpstr>Soal 09</vt:lpstr>
      <vt:lpstr>Method Soal09</vt:lpstr>
      <vt:lpstr>Lanjutan …</vt:lpstr>
      <vt:lpstr>Soal 09</vt:lpstr>
      <vt:lpstr>Method Soal09</vt:lpstr>
      <vt:lpstr>Lanjutan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AhmadRoni</cp:lastModifiedBy>
  <cp:revision>242</cp:revision>
  <dcterms:created xsi:type="dcterms:W3CDTF">2006-08-16T00:00:00Z</dcterms:created>
  <dcterms:modified xsi:type="dcterms:W3CDTF">2016-04-28T04:33:30Z</dcterms:modified>
</cp:coreProperties>
</file>