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75" r:id="rId5"/>
    <p:sldId id="276" r:id="rId6"/>
    <p:sldId id="263" r:id="rId7"/>
    <p:sldId id="264" r:id="rId8"/>
    <p:sldId id="265" r:id="rId9"/>
    <p:sldId id="266" r:id="rId10"/>
    <p:sldId id="267" r:id="rId11"/>
    <p:sldId id="268" r:id="rId12"/>
    <p:sldId id="283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5" r:id="rId27"/>
    <p:sldId id="286" r:id="rId28"/>
    <p:sldId id="288" r:id="rId29"/>
    <p:sldId id="289" r:id="rId30"/>
    <p:sldId id="290" r:id="rId31"/>
    <p:sldId id="291" r:id="rId32"/>
    <p:sldId id="292" r:id="rId33"/>
    <p:sldId id="301" r:id="rId34"/>
    <p:sldId id="293" r:id="rId35"/>
    <p:sldId id="294" r:id="rId36"/>
    <p:sldId id="295" r:id="rId37"/>
    <p:sldId id="296" r:id="rId38"/>
    <p:sldId id="297" r:id="rId39"/>
    <p:sldId id="298" r:id="rId40"/>
    <p:sldId id="300" r:id="rId41"/>
    <p:sldId id="299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Programming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3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Soal</a:t>
            </a:r>
            <a:r>
              <a:rPr lang="en-US" sz="1800" dirty="0" smtClean="0"/>
              <a:t> 02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Dari </a:t>
            </a:r>
            <a:r>
              <a:rPr lang="en-US" sz="1200" dirty="0" err="1" smtClean="0"/>
              <a:t>gambar</a:t>
            </a:r>
            <a:r>
              <a:rPr lang="en-US" sz="1200" dirty="0" smtClean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,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algoritma</a:t>
            </a:r>
            <a:r>
              <a:rPr lang="en-US" sz="1200" dirty="0" smtClean="0"/>
              <a:t> </a:t>
            </a:r>
            <a:r>
              <a:rPr lang="en-US" sz="1200" dirty="0" err="1" smtClean="0"/>
              <a:t>sebagai</a:t>
            </a:r>
            <a:r>
              <a:rPr lang="en-US" sz="1200" dirty="0" smtClean="0"/>
              <a:t> </a:t>
            </a:r>
            <a:r>
              <a:rPr lang="en-US" sz="1200" dirty="0" err="1" smtClean="0"/>
              <a:t>berikut</a:t>
            </a:r>
            <a:r>
              <a:rPr lang="en-US" sz="1200" dirty="0" smtClean="0"/>
              <a:t> :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n.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menghitung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, </a:t>
            </a:r>
            <a:r>
              <a:rPr lang="en-US" sz="1200" dirty="0" err="1" smtClean="0"/>
              <a:t>nP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nP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</a:t>
            </a:r>
            <a:r>
              <a:rPr lang="en-US" sz="1200" dirty="0" err="1" smtClean="0"/>
              <a:t>satu</a:t>
            </a:r>
            <a:r>
              <a:rPr lang="en-US" sz="1200" dirty="0" smtClean="0"/>
              <a:t> </a:t>
            </a:r>
            <a:r>
              <a:rPr lang="en-US" sz="1200" dirty="0" err="1" smtClean="0"/>
              <a:t>sampai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n.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</a:t>
            </a:r>
            <a:r>
              <a:rPr lang="en-US" sz="1200" dirty="0" err="1" smtClean="0"/>
              <a:t>isi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setiap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n*n. looping </a:t>
            </a:r>
            <a:r>
              <a:rPr lang="en-US" sz="1200" dirty="0" err="1" smtClean="0"/>
              <a:t>pertama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n </a:t>
            </a:r>
            <a:r>
              <a:rPr lang="en-US" sz="1200" dirty="0" err="1" smtClean="0"/>
              <a:t>diwakili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</a:t>
            </a:r>
            <a:r>
              <a:rPr lang="en-US" sz="1200" b="1" i="1" dirty="0" err="1" smtClean="0"/>
              <a:t>i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n </a:t>
            </a:r>
            <a:r>
              <a:rPr lang="en-US" sz="1200" dirty="0" err="1" smtClean="0"/>
              <a:t>diwakili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</a:t>
            </a:r>
            <a:r>
              <a:rPr lang="en-US" sz="1200" b="1" i="1" dirty="0" smtClean="0"/>
              <a:t>j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isi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tampilkan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/>
              <a:t>.</a:t>
            </a:r>
            <a:r>
              <a:rPr lang="en-US" sz="1200" dirty="0" smtClean="0"/>
              <a:t> </a:t>
            </a:r>
          </a:p>
          <a:p>
            <a:pPr marL="228600" indent="-228600">
              <a:buAutoNum type="arabicPeriod"/>
            </a:pP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762000"/>
            <a:ext cx="2133600" cy="184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742951"/>
            <a:ext cx="2362200" cy="191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4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Method Soal02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726859"/>
            <a:ext cx="4591691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66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Method </a:t>
            </a:r>
            <a:r>
              <a:rPr lang="en-US" sz="1800" dirty="0" err="1" smtClean="0"/>
              <a:t>Faktorial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2000"/>
            <a:ext cx="5649113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01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Soal</a:t>
            </a:r>
            <a:r>
              <a:rPr lang="en-US" sz="1800" dirty="0" smtClean="0"/>
              <a:t> 03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Dari </a:t>
            </a:r>
            <a:r>
              <a:rPr lang="en-US" sz="1200" dirty="0" err="1" smtClean="0"/>
              <a:t>gambar</a:t>
            </a:r>
            <a:r>
              <a:rPr lang="en-US" sz="1200" dirty="0" smtClean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,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algoritma</a:t>
            </a:r>
            <a:r>
              <a:rPr lang="en-US" sz="1200" dirty="0" smtClean="0"/>
              <a:t> </a:t>
            </a:r>
            <a:r>
              <a:rPr lang="en-US" sz="1200" dirty="0" err="1" smtClean="0"/>
              <a:t>sebagai</a:t>
            </a:r>
            <a:r>
              <a:rPr lang="en-US" sz="1200" dirty="0" smtClean="0"/>
              <a:t> </a:t>
            </a:r>
            <a:r>
              <a:rPr lang="en-US" sz="1200" dirty="0" err="1" smtClean="0"/>
              <a:t>berikut</a:t>
            </a:r>
            <a:r>
              <a:rPr lang="en-US" sz="1200" dirty="0" smtClean="0"/>
              <a:t> :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n.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menghitung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, </a:t>
            </a:r>
            <a:r>
              <a:rPr lang="en-US" sz="1200" dirty="0" err="1" smtClean="0"/>
              <a:t>nP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nP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</a:t>
            </a:r>
            <a:r>
              <a:rPr lang="en-US" sz="1200" dirty="0" err="1" smtClean="0"/>
              <a:t>satu</a:t>
            </a:r>
            <a:r>
              <a:rPr lang="en-US" sz="1200" dirty="0" smtClean="0"/>
              <a:t> </a:t>
            </a:r>
            <a:r>
              <a:rPr lang="en-US" sz="1200" dirty="0" err="1" smtClean="0"/>
              <a:t>sampai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n.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</a:t>
            </a:r>
            <a:r>
              <a:rPr lang="en-US" sz="1200" dirty="0" err="1" smtClean="0"/>
              <a:t>isi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setiap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n*n. looping </a:t>
            </a:r>
            <a:r>
              <a:rPr lang="en-US" sz="1200" dirty="0" err="1" smtClean="0"/>
              <a:t>pertama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n </a:t>
            </a:r>
            <a:r>
              <a:rPr lang="en-US" sz="1200" dirty="0" err="1" smtClean="0"/>
              <a:t>diwakili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</a:t>
            </a:r>
            <a:r>
              <a:rPr lang="en-US" sz="1200" b="1" i="1" dirty="0" err="1" smtClean="0"/>
              <a:t>i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n </a:t>
            </a:r>
            <a:r>
              <a:rPr lang="en-US" sz="1200" dirty="0" err="1" smtClean="0"/>
              <a:t>diwakili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</a:t>
            </a:r>
            <a:r>
              <a:rPr lang="en-US" sz="1200" b="1" i="1" dirty="0" smtClean="0"/>
              <a:t>j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isi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tampilkan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/>
              <a:t>.</a:t>
            </a:r>
            <a:r>
              <a:rPr lang="en-US" sz="1200" dirty="0" smtClean="0"/>
              <a:t> </a:t>
            </a:r>
          </a:p>
          <a:p>
            <a:pPr marL="228600" indent="-228600">
              <a:buAutoNum type="arabicPeriod"/>
            </a:pP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762000"/>
            <a:ext cx="2743200" cy="1739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733166"/>
            <a:ext cx="3067478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11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Method Soal03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731520"/>
            <a:ext cx="6001588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26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Lanjutan</a:t>
            </a:r>
            <a:r>
              <a:rPr lang="en-US" sz="1800" dirty="0" smtClean="0"/>
              <a:t>…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773430"/>
            <a:ext cx="6001588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50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Soal</a:t>
            </a:r>
            <a:r>
              <a:rPr lang="en-US" sz="1800" dirty="0" smtClean="0"/>
              <a:t> 04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Dari </a:t>
            </a:r>
            <a:r>
              <a:rPr lang="en-US" sz="1200" dirty="0" err="1" smtClean="0"/>
              <a:t>gambar</a:t>
            </a:r>
            <a:r>
              <a:rPr lang="en-US" sz="1200" dirty="0" smtClean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,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algoritma</a:t>
            </a:r>
            <a:r>
              <a:rPr lang="en-US" sz="1200" dirty="0" smtClean="0"/>
              <a:t> </a:t>
            </a:r>
            <a:r>
              <a:rPr lang="en-US" sz="1200" dirty="0" err="1" smtClean="0"/>
              <a:t>sebagai</a:t>
            </a:r>
            <a:r>
              <a:rPr lang="en-US" sz="1200" dirty="0" smtClean="0"/>
              <a:t> </a:t>
            </a:r>
            <a:r>
              <a:rPr lang="en-US" sz="1200" dirty="0" err="1" smtClean="0"/>
              <a:t>berikut</a:t>
            </a:r>
            <a:r>
              <a:rPr lang="en-US" sz="1200" dirty="0" smtClean="0"/>
              <a:t> :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n.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menghitung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, </a:t>
            </a:r>
            <a:r>
              <a:rPr lang="en-US" sz="1200" dirty="0" err="1" smtClean="0"/>
              <a:t>nP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nP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</a:t>
            </a:r>
            <a:r>
              <a:rPr lang="en-US" sz="1200" dirty="0" err="1" smtClean="0"/>
              <a:t>satu</a:t>
            </a:r>
            <a:r>
              <a:rPr lang="en-US" sz="1200" dirty="0" smtClean="0"/>
              <a:t> </a:t>
            </a:r>
            <a:r>
              <a:rPr lang="en-US" sz="1200" dirty="0" err="1" smtClean="0"/>
              <a:t>sampai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n.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</a:t>
            </a:r>
            <a:r>
              <a:rPr lang="en-US" sz="1200" dirty="0" err="1" smtClean="0"/>
              <a:t>isi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setiap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n*n. looping </a:t>
            </a:r>
            <a:r>
              <a:rPr lang="en-US" sz="1200" dirty="0" err="1" smtClean="0"/>
              <a:t>pertama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n </a:t>
            </a:r>
            <a:r>
              <a:rPr lang="en-US" sz="1200" dirty="0" err="1" smtClean="0"/>
              <a:t>diwakili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</a:t>
            </a:r>
            <a:r>
              <a:rPr lang="en-US" sz="1200" b="1" i="1" dirty="0" err="1" smtClean="0"/>
              <a:t>i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n </a:t>
            </a:r>
            <a:r>
              <a:rPr lang="en-US" sz="1200" dirty="0" err="1" smtClean="0"/>
              <a:t>diwakili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</a:t>
            </a:r>
            <a:r>
              <a:rPr lang="en-US" sz="1200" b="1" i="1" dirty="0" smtClean="0"/>
              <a:t>j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isi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tampilkan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/>
              <a:t>.</a:t>
            </a:r>
            <a:r>
              <a:rPr lang="en-US" sz="1200" dirty="0" smtClean="0"/>
              <a:t> </a:t>
            </a:r>
          </a:p>
          <a:p>
            <a:pPr marL="228600" indent="-228600">
              <a:buAutoNum type="arabicPeriod"/>
            </a:pP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5811"/>
            <a:ext cx="2839907" cy="1824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841757"/>
            <a:ext cx="2977856" cy="174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67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Method Soal04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762000"/>
            <a:ext cx="6001588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Lanjutan</a:t>
            </a:r>
            <a:r>
              <a:rPr lang="en-US" sz="1800" dirty="0" smtClean="0"/>
              <a:t> ….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720090"/>
            <a:ext cx="6001588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77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Soal</a:t>
            </a:r>
            <a:r>
              <a:rPr lang="en-US" sz="1800" dirty="0" smtClean="0"/>
              <a:t> </a:t>
            </a:r>
            <a:r>
              <a:rPr lang="en-US" sz="1800" dirty="0" smtClean="0"/>
              <a:t>05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Dari </a:t>
            </a:r>
            <a:r>
              <a:rPr lang="en-US" sz="1200" dirty="0" err="1" smtClean="0"/>
              <a:t>gambar</a:t>
            </a:r>
            <a:r>
              <a:rPr lang="en-US" sz="1200" dirty="0" smtClean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,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algoritma</a:t>
            </a:r>
            <a:r>
              <a:rPr lang="en-US" sz="1200" dirty="0" smtClean="0"/>
              <a:t> </a:t>
            </a:r>
            <a:r>
              <a:rPr lang="en-US" sz="1200" dirty="0" err="1" smtClean="0"/>
              <a:t>sebagai</a:t>
            </a:r>
            <a:r>
              <a:rPr lang="en-US" sz="1200" dirty="0" smtClean="0"/>
              <a:t> </a:t>
            </a:r>
            <a:r>
              <a:rPr lang="en-US" sz="1200" dirty="0" err="1" smtClean="0"/>
              <a:t>berikut</a:t>
            </a:r>
            <a:r>
              <a:rPr lang="en-US" sz="1200" dirty="0" smtClean="0"/>
              <a:t> :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n.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lebar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sz="1200" dirty="0" err="1" smtClean="0"/>
              <a:t>Lebar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diperoleh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method </a:t>
            </a:r>
            <a:r>
              <a:rPr lang="en-US" sz="1200" dirty="0" err="1" smtClean="0"/>
              <a:t>Faktorial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n;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sz="1200" dirty="0" err="1" smtClean="0"/>
              <a:t>Panjang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didapat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</a:t>
            </a:r>
            <a:r>
              <a:rPr lang="en-US" sz="1200" dirty="0" err="1" smtClean="0"/>
              <a:t>segitiga</a:t>
            </a:r>
            <a:r>
              <a:rPr lang="en-US" sz="1200" dirty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segitiga</a:t>
            </a:r>
            <a:r>
              <a:rPr lang="en-US" sz="1200" dirty="0" smtClean="0"/>
              <a:t> </a:t>
            </a:r>
            <a:r>
              <a:rPr lang="en-US" sz="1200" dirty="0" err="1" smtClean="0"/>
              <a:t>satu</a:t>
            </a:r>
            <a:r>
              <a:rPr lang="en-US" sz="1200" dirty="0" smtClean="0"/>
              <a:t> </a:t>
            </a:r>
            <a:r>
              <a:rPr lang="en-US" sz="1200" dirty="0" err="1" smtClean="0"/>
              <a:t>sampai</a:t>
            </a:r>
            <a:r>
              <a:rPr lang="en-US" sz="1200" dirty="0" smtClean="0"/>
              <a:t> </a:t>
            </a:r>
            <a:r>
              <a:rPr lang="en-US" sz="1200" dirty="0" err="1" smtClean="0"/>
              <a:t>segitika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n.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 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nLebar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nPanjang</a:t>
            </a:r>
            <a:r>
              <a:rPr lang="en-US" sz="1200" dirty="0" smtClean="0"/>
              <a:t>.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</a:t>
            </a:r>
            <a:r>
              <a:rPr lang="en-US" sz="1200" dirty="0" err="1" smtClean="0"/>
              <a:t>satu</a:t>
            </a:r>
            <a:r>
              <a:rPr lang="en-US" sz="1200" dirty="0" smtClean="0"/>
              <a:t> </a:t>
            </a:r>
            <a:r>
              <a:rPr lang="en-US" sz="1200" dirty="0" err="1" smtClean="0"/>
              <a:t>sampai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n.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</a:t>
            </a:r>
            <a:r>
              <a:rPr lang="en-US" sz="1200" dirty="0" err="1" smtClean="0"/>
              <a:t>isi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setiap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n*n. looping </a:t>
            </a:r>
            <a:r>
              <a:rPr lang="en-US" sz="1200" dirty="0" err="1" smtClean="0"/>
              <a:t>pertama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n </a:t>
            </a:r>
            <a:r>
              <a:rPr lang="en-US" sz="1200" dirty="0" err="1" smtClean="0"/>
              <a:t>diwakili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</a:t>
            </a:r>
            <a:r>
              <a:rPr lang="en-US" sz="1200" b="1" i="1" dirty="0" err="1" smtClean="0"/>
              <a:t>i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n </a:t>
            </a:r>
            <a:r>
              <a:rPr lang="en-US" sz="1200" dirty="0" err="1" smtClean="0"/>
              <a:t>diwakili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</a:t>
            </a:r>
            <a:r>
              <a:rPr lang="en-US" sz="1200" b="1" i="1" dirty="0" smtClean="0"/>
              <a:t>j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isi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tampilkan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/>
              <a:t>.</a:t>
            </a:r>
            <a:r>
              <a:rPr lang="en-US" sz="1200" dirty="0" smtClean="0"/>
              <a:t> </a:t>
            </a:r>
          </a:p>
          <a:p>
            <a:pPr marL="228600" indent="-228600">
              <a:buAutoNum type="arabicPeriod"/>
            </a:pP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762000"/>
            <a:ext cx="2844798" cy="1828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914165"/>
            <a:ext cx="3496163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6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Class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1200" dirty="0" smtClean="0"/>
              <a:t>Class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</a:t>
            </a:r>
            <a:r>
              <a:rPr lang="en-US" sz="1200" dirty="0" err="1" smtClean="0"/>
              <a:t>sebuah</a:t>
            </a:r>
            <a:r>
              <a:rPr lang="en-US" sz="1200" dirty="0" smtClean="0"/>
              <a:t> </a:t>
            </a:r>
            <a:r>
              <a:rPr lang="en-US" sz="1200" dirty="0" err="1" smtClean="0"/>
              <a:t>contruct</a:t>
            </a:r>
            <a:r>
              <a:rPr lang="en-US" sz="1200" dirty="0" smtClean="0"/>
              <a:t> yang </a:t>
            </a:r>
            <a:r>
              <a:rPr lang="en-US" sz="1200" dirty="0" err="1" smtClean="0"/>
              <a:t>memungkinkan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</a:t>
            </a:r>
            <a:r>
              <a:rPr lang="en-US" sz="1200" dirty="0" err="1" smtClean="0"/>
              <a:t>tipe</a:t>
            </a:r>
            <a:r>
              <a:rPr lang="en-US" sz="1200" dirty="0" smtClean="0"/>
              <a:t> data custom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mengelompokan</a:t>
            </a:r>
            <a:r>
              <a:rPr lang="en-US" sz="1200" dirty="0" smtClean="0"/>
              <a:t> property, </a:t>
            </a:r>
            <a:r>
              <a:rPr lang="en-US" sz="1200" dirty="0" err="1" smtClean="0"/>
              <a:t>metode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event.</a:t>
            </a:r>
          </a:p>
          <a:p>
            <a:r>
              <a:rPr lang="en-US" sz="1200" dirty="0" smtClean="0"/>
              <a:t>Class </a:t>
            </a:r>
            <a:r>
              <a:rPr lang="en-US" sz="1200" dirty="0" err="1" smtClean="0"/>
              <a:t>mirip</a:t>
            </a:r>
            <a:r>
              <a:rPr lang="en-US" sz="1200" dirty="0" smtClean="0"/>
              <a:t> </a:t>
            </a:r>
            <a:r>
              <a:rPr lang="en-US" sz="1200" dirty="0" err="1" smtClean="0"/>
              <a:t>seperti</a:t>
            </a:r>
            <a:r>
              <a:rPr lang="en-US" sz="1200" dirty="0" smtClean="0"/>
              <a:t> </a:t>
            </a:r>
            <a:r>
              <a:rPr lang="en-US" sz="1200" i="1" dirty="0" smtClean="0"/>
              <a:t>blueprint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Class </a:t>
            </a:r>
            <a:r>
              <a:rPr lang="en-US" sz="1200" dirty="0" err="1" smtClean="0"/>
              <a:t>dideklarasikang</a:t>
            </a:r>
            <a:r>
              <a:rPr lang="en-US" sz="1200" dirty="0" smtClean="0"/>
              <a:t> </a:t>
            </a:r>
            <a:r>
              <a:rPr lang="en-US" sz="1200" dirty="0" err="1" smtClean="0"/>
              <a:t>menggunkan</a:t>
            </a:r>
            <a:r>
              <a:rPr lang="en-US" sz="1200" dirty="0" smtClean="0"/>
              <a:t> keyword </a:t>
            </a:r>
            <a:r>
              <a:rPr lang="en-US" sz="1200" i="1" dirty="0" smtClean="0"/>
              <a:t>new</a:t>
            </a:r>
            <a:r>
              <a:rPr lang="en-US" sz="1200" dirty="0" smtClean="0"/>
              <a:t>.</a:t>
            </a:r>
          </a:p>
          <a:p>
            <a:r>
              <a:rPr lang="en-US" sz="1200" dirty="0" err="1" smtClean="0"/>
              <a:t>Jika</a:t>
            </a:r>
            <a:r>
              <a:rPr lang="en-US" sz="1200" dirty="0" smtClean="0"/>
              <a:t> class </a:t>
            </a:r>
            <a:r>
              <a:rPr lang="en-US" sz="1200" dirty="0" err="1" smtClean="0"/>
              <a:t>dideklarasikan</a:t>
            </a:r>
            <a:r>
              <a:rPr lang="en-US" sz="1200" dirty="0" smtClean="0"/>
              <a:t> </a:t>
            </a:r>
            <a:r>
              <a:rPr lang="en-US" sz="1200" b="1" dirty="0" err="1" smtClean="0"/>
              <a:t>tidak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b="1" i="1" dirty="0" smtClean="0"/>
              <a:t>static,</a:t>
            </a:r>
            <a:r>
              <a:rPr lang="en-US" sz="1200" i="1" dirty="0" smtClean="0"/>
              <a:t> </a:t>
            </a:r>
            <a:r>
              <a:rPr lang="en-US" sz="1200" dirty="0" err="1" smtClean="0"/>
              <a:t>maka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object </a:t>
            </a:r>
            <a:r>
              <a:rPr lang="en-US" sz="1200" dirty="0" err="1" smtClean="0"/>
              <a:t>atau</a:t>
            </a:r>
            <a:r>
              <a:rPr lang="en-US" sz="1200" dirty="0" smtClean="0"/>
              <a:t> </a:t>
            </a:r>
            <a:r>
              <a:rPr lang="en-US" sz="1200" dirty="0" err="1" smtClean="0"/>
              <a:t>instansisi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class </a:t>
            </a:r>
            <a:r>
              <a:rPr lang="en-US" sz="1200" dirty="0" err="1" smtClean="0"/>
              <a:t>tersebut</a:t>
            </a:r>
            <a:r>
              <a:rPr lang="en-US" sz="1200" dirty="0" smtClean="0"/>
              <a:t>.</a:t>
            </a:r>
          </a:p>
          <a:p>
            <a:r>
              <a:rPr lang="en-US" sz="1200" dirty="0" err="1" smtClean="0"/>
              <a:t>Jika</a:t>
            </a:r>
            <a:r>
              <a:rPr lang="en-US" sz="1200" dirty="0" smtClean="0"/>
              <a:t> class </a:t>
            </a:r>
            <a:r>
              <a:rPr lang="en-US" sz="1200" dirty="0" err="1" smtClean="0"/>
              <a:t>dideklarasikan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static, </a:t>
            </a:r>
            <a:r>
              <a:rPr lang="en-US" sz="1200" dirty="0" err="1" smtClean="0"/>
              <a:t>maka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tidak</a:t>
            </a:r>
            <a:r>
              <a:rPr lang="en-US" sz="1200" dirty="0" smtClean="0"/>
              <a:t>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</a:t>
            </a:r>
            <a:r>
              <a:rPr lang="en-US" sz="1200" dirty="0" err="1" smtClean="0"/>
              <a:t>instansiasi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class </a:t>
            </a:r>
            <a:r>
              <a:rPr lang="en-US" sz="1200" dirty="0" err="1" smtClean="0"/>
              <a:t>tersebut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287153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Method </a:t>
            </a:r>
            <a:r>
              <a:rPr lang="en-US" sz="1800" dirty="0" smtClean="0"/>
              <a:t>Soal05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2000"/>
            <a:ext cx="5906324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40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Lanjutan</a:t>
            </a:r>
            <a:r>
              <a:rPr lang="en-US" sz="1800" dirty="0" smtClean="0"/>
              <a:t> ….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38200"/>
            <a:ext cx="5906324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78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Soal</a:t>
            </a:r>
            <a:r>
              <a:rPr lang="en-US" sz="1800" dirty="0" smtClean="0"/>
              <a:t> </a:t>
            </a:r>
            <a:r>
              <a:rPr lang="en-US" sz="1800" dirty="0" smtClean="0"/>
              <a:t>06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Dari </a:t>
            </a:r>
            <a:r>
              <a:rPr lang="en-US" sz="1200" dirty="0" err="1" smtClean="0"/>
              <a:t>gambar</a:t>
            </a:r>
            <a:r>
              <a:rPr lang="en-US" sz="1200" dirty="0" smtClean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,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algoritma</a:t>
            </a:r>
            <a:r>
              <a:rPr lang="en-US" sz="1200" dirty="0" smtClean="0"/>
              <a:t> </a:t>
            </a:r>
            <a:r>
              <a:rPr lang="en-US" sz="1200" dirty="0" err="1" smtClean="0"/>
              <a:t>sebagai</a:t>
            </a:r>
            <a:r>
              <a:rPr lang="en-US" sz="1200" dirty="0" smtClean="0"/>
              <a:t> </a:t>
            </a:r>
            <a:r>
              <a:rPr lang="en-US" sz="1200" dirty="0" err="1" smtClean="0"/>
              <a:t>berikut</a:t>
            </a:r>
            <a:r>
              <a:rPr lang="en-US" sz="1200" dirty="0" smtClean="0"/>
              <a:t> :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n.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array.</a:t>
            </a:r>
          </a:p>
          <a:p>
            <a:pPr marL="228600" indent="-228600">
              <a:buAutoNum type="arabicPeriod"/>
            </a:pPr>
            <a:r>
              <a:rPr lang="en-US" sz="1200" dirty="0" err="1" smtClean="0"/>
              <a:t>Panjang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diperoleh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method </a:t>
            </a:r>
            <a:r>
              <a:rPr lang="en-US" sz="1200" dirty="0" err="1" smtClean="0"/>
              <a:t>Faktorial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n;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nPanjang</a:t>
            </a:r>
            <a:r>
              <a:rPr lang="en-US" sz="1200" dirty="0" smtClean="0"/>
              <a:t>.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</a:t>
            </a:r>
            <a:r>
              <a:rPr lang="en-US" sz="1200" dirty="0" err="1" smtClean="0"/>
              <a:t>satu</a:t>
            </a:r>
            <a:r>
              <a:rPr lang="en-US" sz="1200" dirty="0" smtClean="0"/>
              <a:t> </a:t>
            </a:r>
            <a:r>
              <a:rPr lang="en-US" sz="1200" dirty="0" err="1" smtClean="0"/>
              <a:t>sampai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n.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</a:t>
            </a:r>
            <a:r>
              <a:rPr lang="en-US" sz="1200" dirty="0" err="1" smtClean="0"/>
              <a:t>isi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setiap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n*n. looping </a:t>
            </a:r>
            <a:r>
              <a:rPr lang="en-US" sz="1200" dirty="0" err="1" smtClean="0"/>
              <a:t>pertama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n </a:t>
            </a:r>
            <a:r>
              <a:rPr lang="en-US" sz="1200" dirty="0" err="1" smtClean="0"/>
              <a:t>diwakili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</a:t>
            </a:r>
            <a:r>
              <a:rPr lang="en-US" sz="1200" b="1" i="1" dirty="0" err="1" smtClean="0"/>
              <a:t>i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n </a:t>
            </a:r>
            <a:r>
              <a:rPr lang="en-US" sz="1200" dirty="0" err="1" smtClean="0"/>
              <a:t>diwakili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</a:t>
            </a:r>
            <a:r>
              <a:rPr lang="en-US" sz="1200" b="1" i="1" dirty="0" smtClean="0"/>
              <a:t>j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isi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tampilkan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/>
              <a:t>.</a:t>
            </a:r>
            <a:r>
              <a:rPr lang="en-US" sz="1200" dirty="0" smtClean="0"/>
              <a:t> </a:t>
            </a:r>
          </a:p>
          <a:p>
            <a:pPr marL="228600" indent="-228600">
              <a:buAutoNum type="arabicPeriod"/>
            </a:pP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762001"/>
            <a:ext cx="2895600" cy="1760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1" y="762000"/>
            <a:ext cx="3200400" cy="183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92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Method </a:t>
            </a:r>
            <a:r>
              <a:rPr lang="en-US" sz="1800" dirty="0" smtClean="0"/>
              <a:t>Soal06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2000"/>
            <a:ext cx="4315427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9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Method </a:t>
            </a:r>
            <a:r>
              <a:rPr lang="en-US" sz="1800" dirty="0" err="1" smtClean="0"/>
              <a:t>Faktorial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" y="762000"/>
            <a:ext cx="5649113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2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Soal</a:t>
            </a:r>
            <a:r>
              <a:rPr lang="en-US" sz="1800" dirty="0" smtClean="0"/>
              <a:t> </a:t>
            </a:r>
            <a:r>
              <a:rPr lang="en-US" sz="1800" dirty="0" smtClean="0"/>
              <a:t>07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Dari </a:t>
            </a:r>
            <a:r>
              <a:rPr lang="en-US" sz="1200" dirty="0" err="1" smtClean="0"/>
              <a:t>gambar</a:t>
            </a:r>
            <a:r>
              <a:rPr lang="en-US" sz="1200" dirty="0" smtClean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,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algoritma</a:t>
            </a:r>
            <a:r>
              <a:rPr lang="en-US" sz="1200" dirty="0" smtClean="0"/>
              <a:t> </a:t>
            </a:r>
            <a:r>
              <a:rPr lang="en-US" sz="1200" dirty="0" err="1" smtClean="0"/>
              <a:t>sebagai</a:t>
            </a:r>
            <a:r>
              <a:rPr lang="en-US" sz="1200" dirty="0" smtClean="0"/>
              <a:t> </a:t>
            </a:r>
            <a:r>
              <a:rPr lang="en-US" sz="1200" dirty="0" err="1" smtClean="0"/>
              <a:t>berikut</a:t>
            </a:r>
            <a:r>
              <a:rPr lang="en-US" sz="1200" dirty="0" smtClean="0"/>
              <a:t> :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n.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array.</a:t>
            </a:r>
          </a:p>
          <a:p>
            <a:pPr marL="228600" indent="-228600">
              <a:buAutoNum type="arabicPeriod"/>
            </a:pPr>
            <a:r>
              <a:rPr lang="en-US" sz="1200" dirty="0" err="1" smtClean="0"/>
              <a:t>Panjang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diperoleh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method </a:t>
            </a:r>
            <a:r>
              <a:rPr lang="en-US" sz="1200" dirty="0" err="1" smtClean="0"/>
              <a:t>Faktorial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n;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nPanjang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batas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batas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. Batas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dimulai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nol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batas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dimulai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nDimensi</a:t>
            </a:r>
            <a:r>
              <a:rPr lang="en-US" sz="1200" dirty="0" smtClean="0"/>
              <a:t>.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</a:t>
            </a:r>
            <a:r>
              <a:rPr lang="en-US" sz="1200" dirty="0" err="1" smtClean="0"/>
              <a:t>satu</a:t>
            </a:r>
            <a:r>
              <a:rPr lang="en-US" sz="1200" dirty="0" smtClean="0"/>
              <a:t> </a:t>
            </a:r>
            <a:r>
              <a:rPr lang="en-US" sz="1200" dirty="0" err="1" smtClean="0"/>
              <a:t>sampai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n.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</a:t>
            </a:r>
            <a:r>
              <a:rPr lang="en-US" sz="1200" dirty="0" err="1" smtClean="0"/>
              <a:t>isi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setiap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n*n. looping </a:t>
            </a:r>
            <a:r>
              <a:rPr lang="en-US" sz="1200" dirty="0" err="1" smtClean="0"/>
              <a:t>pertama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n </a:t>
            </a:r>
            <a:r>
              <a:rPr lang="en-US" sz="1200" dirty="0" err="1" smtClean="0"/>
              <a:t>diwakili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</a:t>
            </a:r>
            <a:r>
              <a:rPr lang="en-US" sz="1200" b="1" i="1" dirty="0" err="1" smtClean="0"/>
              <a:t>i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n </a:t>
            </a:r>
            <a:r>
              <a:rPr lang="en-US" sz="1200" dirty="0" err="1" smtClean="0"/>
              <a:t>diwakili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</a:t>
            </a:r>
            <a:r>
              <a:rPr lang="en-US" sz="1200" b="1" i="1" dirty="0" smtClean="0"/>
              <a:t>j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isi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tampilkan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/>
              <a:t>.</a:t>
            </a:r>
            <a:r>
              <a:rPr lang="en-US" sz="1200" dirty="0" smtClean="0"/>
              <a:t> </a:t>
            </a:r>
          </a:p>
          <a:p>
            <a:pPr marL="228600" indent="-228600">
              <a:buAutoNum type="arabicPeriod"/>
            </a:pP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762001"/>
            <a:ext cx="2971800" cy="17781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115" y="758190"/>
            <a:ext cx="3152086" cy="184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82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Method </a:t>
            </a:r>
            <a:r>
              <a:rPr lang="en-US" sz="1800" dirty="0" smtClean="0"/>
              <a:t>Soal07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2000"/>
            <a:ext cx="4353533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93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Method </a:t>
            </a:r>
            <a:r>
              <a:rPr lang="en-US" sz="1800" dirty="0" err="1" smtClean="0"/>
              <a:t>Faktorial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" y="762000"/>
            <a:ext cx="5649113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98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Soal</a:t>
            </a:r>
            <a:r>
              <a:rPr lang="en-US" sz="1800" dirty="0" smtClean="0"/>
              <a:t> </a:t>
            </a:r>
            <a:r>
              <a:rPr lang="en-US" sz="1800" dirty="0" smtClean="0"/>
              <a:t>07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Dari </a:t>
            </a:r>
            <a:r>
              <a:rPr lang="en-US" sz="1200" dirty="0" err="1" smtClean="0"/>
              <a:t>gambar</a:t>
            </a:r>
            <a:r>
              <a:rPr lang="en-US" sz="1200" dirty="0" smtClean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,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algoritma</a:t>
            </a:r>
            <a:r>
              <a:rPr lang="en-US" sz="1200" dirty="0" smtClean="0"/>
              <a:t> </a:t>
            </a:r>
            <a:r>
              <a:rPr lang="en-US" sz="1200" dirty="0" err="1" smtClean="0"/>
              <a:t>sebagai</a:t>
            </a:r>
            <a:r>
              <a:rPr lang="en-US" sz="1200" dirty="0" smtClean="0"/>
              <a:t> </a:t>
            </a:r>
            <a:r>
              <a:rPr lang="en-US" sz="1200" dirty="0" err="1" smtClean="0"/>
              <a:t>berikut</a:t>
            </a:r>
            <a:r>
              <a:rPr lang="en-US" sz="1200" dirty="0" smtClean="0"/>
              <a:t> :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n.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array.</a:t>
            </a:r>
          </a:p>
          <a:p>
            <a:pPr marL="228600" indent="-228600">
              <a:buAutoNum type="arabicPeriod"/>
            </a:pPr>
            <a:r>
              <a:rPr lang="en-US" sz="1200" dirty="0" err="1" smtClean="0"/>
              <a:t>Panjang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diperoleh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method </a:t>
            </a:r>
            <a:r>
              <a:rPr lang="en-US" sz="1200" dirty="0" err="1" smtClean="0"/>
              <a:t>Faktorial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n;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nPanjang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batas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batas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. Batas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dimulai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nol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batas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dimulai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nDimensi</a:t>
            </a:r>
            <a:r>
              <a:rPr lang="en-US" sz="1200" dirty="0" smtClean="0"/>
              <a:t>.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</a:t>
            </a:r>
            <a:r>
              <a:rPr lang="en-US" sz="1200" dirty="0" err="1" smtClean="0"/>
              <a:t>satu</a:t>
            </a:r>
            <a:r>
              <a:rPr lang="en-US" sz="1200" dirty="0" smtClean="0"/>
              <a:t> </a:t>
            </a:r>
            <a:r>
              <a:rPr lang="en-US" sz="1200" dirty="0" err="1" smtClean="0"/>
              <a:t>sampai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n.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</a:t>
            </a:r>
            <a:r>
              <a:rPr lang="en-US" sz="1200" dirty="0" err="1" smtClean="0"/>
              <a:t>isi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setiap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n*n. looping </a:t>
            </a:r>
            <a:r>
              <a:rPr lang="en-US" sz="1200" dirty="0" err="1" smtClean="0"/>
              <a:t>pertama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n </a:t>
            </a:r>
            <a:r>
              <a:rPr lang="en-US" sz="1200" dirty="0" err="1" smtClean="0"/>
              <a:t>diwakili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</a:t>
            </a:r>
            <a:r>
              <a:rPr lang="en-US" sz="1200" b="1" i="1" dirty="0" err="1" smtClean="0"/>
              <a:t>i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n </a:t>
            </a:r>
            <a:r>
              <a:rPr lang="en-US" sz="1200" dirty="0" err="1" smtClean="0"/>
              <a:t>diwakili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</a:t>
            </a:r>
            <a:r>
              <a:rPr lang="en-US" sz="1200" b="1" i="1" dirty="0" smtClean="0"/>
              <a:t>j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isi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tampilkan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/>
              <a:t>.</a:t>
            </a:r>
            <a:r>
              <a:rPr lang="en-US" sz="1200" dirty="0" smtClean="0"/>
              <a:t> </a:t>
            </a:r>
          </a:p>
          <a:p>
            <a:pPr marL="228600" indent="-228600">
              <a:buAutoNum type="arabicPeriod"/>
            </a:pP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762001"/>
            <a:ext cx="2971800" cy="17781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115" y="758190"/>
            <a:ext cx="3152086" cy="184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17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Method </a:t>
            </a:r>
            <a:r>
              <a:rPr lang="en-US" sz="1800" dirty="0" smtClean="0"/>
              <a:t>Soal07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2000"/>
            <a:ext cx="4353533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9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Mendeklarasikan</a:t>
            </a:r>
            <a:r>
              <a:rPr lang="en-US" sz="1800" dirty="0" smtClean="0"/>
              <a:t> Class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1200" dirty="0" smtClean="0"/>
              <a:t>Class </a:t>
            </a:r>
            <a:r>
              <a:rPr lang="en-US" sz="1200" dirty="0" err="1" smtClean="0"/>
              <a:t>dideklarasikan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keyword </a:t>
            </a:r>
            <a:r>
              <a:rPr lang="en-US" sz="1200" i="1" dirty="0" smtClean="0"/>
              <a:t>new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Keyword </a:t>
            </a:r>
            <a:r>
              <a:rPr lang="en-US" sz="1200" b="1" i="1" dirty="0" smtClean="0"/>
              <a:t>class</a:t>
            </a:r>
            <a:r>
              <a:rPr lang="en-US" sz="1200" dirty="0" smtClean="0"/>
              <a:t> </a:t>
            </a:r>
            <a:r>
              <a:rPr lang="en-US" sz="1200" dirty="0" err="1" smtClean="0"/>
              <a:t>diproses</a:t>
            </a:r>
            <a:r>
              <a:rPr lang="en-US" sz="1200" dirty="0" smtClean="0"/>
              <a:t> </a:t>
            </a:r>
            <a:r>
              <a:rPr lang="en-US" sz="1200" dirty="0" err="1" smtClean="0"/>
              <a:t>berdasarkan</a:t>
            </a:r>
            <a:r>
              <a:rPr lang="en-US" sz="1200" dirty="0" smtClean="0"/>
              <a:t> </a:t>
            </a:r>
            <a:r>
              <a:rPr lang="en-US" sz="1200" dirty="0" err="1" smtClean="0"/>
              <a:t>akses</a:t>
            </a:r>
            <a:r>
              <a:rPr lang="en-US" sz="1200" dirty="0" smtClean="0"/>
              <a:t> level.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dicontoh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</a:t>
            </a:r>
            <a:r>
              <a:rPr lang="en-US" sz="1200" b="1" i="1" dirty="0" smtClean="0"/>
              <a:t>public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Nama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sebuah</a:t>
            </a:r>
            <a:r>
              <a:rPr lang="en-US" sz="1200" dirty="0" smtClean="0"/>
              <a:t> class </a:t>
            </a:r>
            <a:r>
              <a:rPr lang="en-US" sz="1200" dirty="0" err="1" smtClean="0"/>
              <a:t>diikuti</a:t>
            </a:r>
            <a:r>
              <a:rPr lang="en-US" sz="1200" dirty="0" smtClean="0"/>
              <a:t> </a:t>
            </a:r>
            <a:r>
              <a:rPr lang="en-US" sz="1200" dirty="0" err="1" smtClean="0"/>
              <a:t>setelah</a:t>
            </a:r>
            <a:r>
              <a:rPr lang="en-US" sz="1200" dirty="0" smtClean="0"/>
              <a:t> keyword </a:t>
            </a:r>
            <a:r>
              <a:rPr lang="en-US" sz="1200" b="1" i="1" dirty="0" smtClean="0"/>
              <a:t>class</a:t>
            </a:r>
            <a:r>
              <a:rPr lang="en-US" sz="1200" dirty="0" smtClean="0"/>
              <a:t>.</a:t>
            </a:r>
          </a:p>
          <a:p>
            <a:r>
              <a:rPr lang="en-US" sz="1200" dirty="0"/>
              <a:t>Fields, properties, methods, and </a:t>
            </a:r>
            <a:r>
              <a:rPr lang="en-US" sz="1200" dirty="0" smtClean="0"/>
              <a:t>events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sebuah</a:t>
            </a:r>
            <a:r>
              <a:rPr lang="en-US" sz="1200" dirty="0" smtClean="0"/>
              <a:t> class </a:t>
            </a:r>
            <a:r>
              <a:rPr lang="en-US" sz="1200" dirty="0" err="1" smtClean="0"/>
              <a:t>secara</a:t>
            </a:r>
            <a:r>
              <a:rPr lang="en-US" sz="1200" dirty="0" smtClean="0"/>
              <a:t> </a:t>
            </a:r>
            <a:r>
              <a:rPr lang="en-US" sz="1200" dirty="0" err="1" smtClean="0"/>
              <a:t>kolektif</a:t>
            </a:r>
            <a:r>
              <a:rPr lang="en-US" sz="1200" dirty="0" smtClean="0"/>
              <a:t> </a:t>
            </a:r>
            <a:r>
              <a:rPr lang="en-US" sz="1200" dirty="0" err="1" smtClean="0"/>
              <a:t>disebut</a:t>
            </a:r>
            <a:r>
              <a:rPr lang="en-US" sz="1200" dirty="0" smtClean="0"/>
              <a:t> </a:t>
            </a:r>
            <a:r>
              <a:rPr lang="en-US" sz="1200" dirty="0" err="1" smtClean="0"/>
              <a:t>sebagai</a:t>
            </a:r>
            <a:r>
              <a:rPr lang="en-US" sz="1200" dirty="0" smtClean="0"/>
              <a:t> </a:t>
            </a:r>
            <a:r>
              <a:rPr lang="en-US" sz="1200" b="1" i="1" dirty="0" smtClean="0"/>
              <a:t>class member</a:t>
            </a:r>
            <a:r>
              <a:rPr lang="en-US" sz="1200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914400"/>
            <a:ext cx="3829584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06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Method </a:t>
            </a:r>
            <a:r>
              <a:rPr lang="en-US" sz="1800" dirty="0" err="1" smtClean="0"/>
              <a:t>Faktorial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" y="762000"/>
            <a:ext cx="5649113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8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Soal</a:t>
            </a:r>
            <a:r>
              <a:rPr lang="en-US" sz="1800" dirty="0" smtClean="0"/>
              <a:t> </a:t>
            </a:r>
            <a:r>
              <a:rPr lang="en-US" sz="1800" dirty="0" smtClean="0"/>
              <a:t>08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Dari </a:t>
            </a:r>
            <a:r>
              <a:rPr lang="en-US" sz="1200" dirty="0" err="1" smtClean="0"/>
              <a:t>gambar</a:t>
            </a:r>
            <a:r>
              <a:rPr lang="en-US" sz="1200" dirty="0" smtClean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,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algoritma</a:t>
            </a:r>
            <a:r>
              <a:rPr lang="en-US" sz="1200" dirty="0" smtClean="0"/>
              <a:t> </a:t>
            </a:r>
            <a:r>
              <a:rPr lang="en-US" sz="1200" dirty="0" err="1" smtClean="0"/>
              <a:t>sebagai</a:t>
            </a:r>
            <a:r>
              <a:rPr lang="en-US" sz="1200" dirty="0" smtClean="0"/>
              <a:t> </a:t>
            </a:r>
            <a:r>
              <a:rPr lang="en-US" sz="1200" dirty="0" err="1" smtClean="0"/>
              <a:t>berikut</a:t>
            </a:r>
            <a:r>
              <a:rPr lang="en-US" sz="1200" dirty="0" smtClean="0"/>
              <a:t> :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n.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array.</a:t>
            </a:r>
          </a:p>
          <a:p>
            <a:pPr marL="228600" indent="-228600">
              <a:buAutoNum type="arabicPeriod"/>
            </a:pPr>
            <a:r>
              <a:rPr lang="en-US" sz="1200" dirty="0" err="1" smtClean="0"/>
              <a:t>Panjang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diperoleh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method </a:t>
            </a:r>
            <a:r>
              <a:rPr lang="en-US" sz="1200" dirty="0" err="1" smtClean="0"/>
              <a:t>Faktorial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n;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nPanjang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batas</a:t>
            </a:r>
            <a:r>
              <a:rPr lang="en-US" sz="1200" dirty="0" smtClean="0"/>
              <a:t>. Batas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dimulai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nol.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</a:t>
            </a:r>
            <a:r>
              <a:rPr lang="en-US" sz="1200" dirty="0" err="1" smtClean="0"/>
              <a:t>satu</a:t>
            </a:r>
            <a:r>
              <a:rPr lang="en-US" sz="1200" dirty="0" smtClean="0"/>
              <a:t> </a:t>
            </a:r>
            <a:r>
              <a:rPr lang="en-US" sz="1200" dirty="0" err="1" smtClean="0"/>
              <a:t>sampai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n.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</a:t>
            </a:r>
            <a:r>
              <a:rPr lang="en-US" sz="1200" dirty="0" err="1" smtClean="0"/>
              <a:t>isi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setiap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n*n. looping </a:t>
            </a:r>
            <a:r>
              <a:rPr lang="en-US" sz="1200" dirty="0" err="1" smtClean="0"/>
              <a:t>pertama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n </a:t>
            </a:r>
            <a:r>
              <a:rPr lang="en-US" sz="1200" dirty="0" err="1" smtClean="0"/>
              <a:t>diwakili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</a:t>
            </a:r>
            <a:r>
              <a:rPr lang="en-US" sz="1200" b="1" i="1" dirty="0" err="1" smtClean="0"/>
              <a:t>i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n </a:t>
            </a:r>
            <a:r>
              <a:rPr lang="en-US" sz="1200" dirty="0" err="1" smtClean="0"/>
              <a:t>diwakili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</a:t>
            </a:r>
            <a:r>
              <a:rPr lang="en-US" sz="1200" b="1" i="1" dirty="0" smtClean="0"/>
              <a:t>j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isi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tampilkan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/>
              <a:t>.</a:t>
            </a:r>
            <a:r>
              <a:rPr lang="en-US" sz="1200" dirty="0" smtClean="0"/>
              <a:t> </a:t>
            </a:r>
          </a:p>
          <a:p>
            <a:pPr marL="228600" indent="-228600">
              <a:buAutoNum type="arabicPeriod"/>
            </a:pP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758190"/>
            <a:ext cx="2895600" cy="17782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1" y="758190"/>
            <a:ext cx="3048000" cy="179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64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Method </a:t>
            </a:r>
            <a:r>
              <a:rPr lang="en-US" sz="1800" dirty="0" smtClean="0"/>
              <a:t>Soal08 – </a:t>
            </a:r>
            <a:r>
              <a:rPr lang="en-US" sz="1800" dirty="0" err="1" smtClean="0"/>
              <a:t>Deklarasi</a:t>
            </a:r>
            <a:r>
              <a:rPr lang="en-US" sz="1800" dirty="0" smtClean="0"/>
              <a:t> </a:t>
            </a:r>
            <a:r>
              <a:rPr lang="en-US" sz="1800" dirty="0" err="1" smtClean="0"/>
              <a:t>Variabel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62000"/>
            <a:ext cx="5925377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64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Method </a:t>
            </a:r>
            <a:r>
              <a:rPr lang="en-US" sz="1800" dirty="0" smtClean="0"/>
              <a:t>Soal08 – </a:t>
            </a:r>
            <a:r>
              <a:rPr lang="en-US" sz="1800" dirty="0" err="1" smtClean="0"/>
              <a:t>Pengisian</a:t>
            </a:r>
            <a:r>
              <a:rPr lang="en-US" sz="1800" dirty="0" smtClean="0"/>
              <a:t> Array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2000"/>
            <a:ext cx="5982535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95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Method </a:t>
            </a:r>
            <a:r>
              <a:rPr lang="en-US" sz="1800" dirty="0" err="1" smtClean="0"/>
              <a:t>Faktorial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" y="762000"/>
            <a:ext cx="5649113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12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Soal</a:t>
            </a:r>
            <a:r>
              <a:rPr lang="en-US" sz="1800" dirty="0" smtClean="0"/>
              <a:t> </a:t>
            </a:r>
            <a:r>
              <a:rPr lang="en-US" sz="1800" dirty="0" smtClean="0"/>
              <a:t>09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Dari </a:t>
            </a:r>
            <a:r>
              <a:rPr lang="en-US" sz="1200" dirty="0" err="1" smtClean="0"/>
              <a:t>gambar</a:t>
            </a:r>
            <a:r>
              <a:rPr lang="en-US" sz="1200" dirty="0" smtClean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,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algoritma</a:t>
            </a:r>
            <a:r>
              <a:rPr lang="en-US" sz="1200" dirty="0" smtClean="0"/>
              <a:t> </a:t>
            </a:r>
            <a:r>
              <a:rPr lang="en-US" sz="1200" dirty="0" err="1" smtClean="0"/>
              <a:t>sebagai</a:t>
            </a:r>
            <a:r>
              <a:rPr lang="en-US" sz="1200" dirty="0" smtClean="0"/>
              <a:t> </a:t>
            </a:r>
            <a:r>
              <a:rPr lang="en-US" sz="1200" dirty="0" err="1" smtClean="0"/>
              <a:t>berikut</a:t>
            </a:r>
            <a:r>
              <a:rPr lang="en-US" sz="1200" dirty="0" smtClean="0"/>
              <a:t> :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n.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(n*2)-1.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lebar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dengai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factorial </a:t>
            </a:r>
            <a:r>
              <a:rPr lang="en-US" sz="1200" dirty="0" err="1" smtClean="0"/>
              <a:t>dari</a:t>
            </a:r>
            <a:r>
              <a:rPr lang="en-US" sz="1200" dirty="0" smtClean="0"/>
              <a:t> n.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nLebar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nPanjang</a:t>
            </a:r>
            <a:r>
              <a:rPr lang="en-US" sz="1200" dirty="0" smtClean="0"/>
              <a:t>. 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</a:t>
            </a:r>
            <a:r>
              <a:rPr lang="en-US" sz="1200" dirty="0" err="1" smtClean="0"/>
              <a:t>satu</a:t>
            </a:r>
            <a:r>
              <a:rPr lang="en-US" sz="1200" dirty="0" smtClean="0"/>
              <a:t> </a:t>
            </a:r>
            <a:r>
              <a:rPr lang="en-US" sz="1200" dirty="0" err="1" smtClean="0"/>
              <a:t>sampai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n.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</a:t>
            </a:r>
            <a:r>
              <a:rPr lang="en-US" sz="1200" dirty="0" err="1" smtClean="0"/>
              <a:t>isi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setiap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n*n. looping </a:t>
            </a:r>
            <a:r>
              <a:rPr lang="en-US" sz="1200" dirty="0" err="1" smtClean="0"/>
              <a:t>pertama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n </a:t>
            </a:r>
            <a:r>
              <a:rPr lang="en-US" sz="1200" dirty="0" err="1" smtClean="0"/>
              <a:t>diwakili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</a:t>
            </a:r>
            <a:r>
              <a:rPr lang="en-US" sz="1200" b="1" i="1" dirty="0" err="1" smtClean="0"/>
              <a:t>i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n </a:t>
            </a:r>
            <a:r>
              <a:rPr lang="en-US" sz="1200" dirty="0" err="1" smtClean="0"/>
              <a:t>diwakili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</a:t>
            </a:r>
            <a:r>
              <a:rPr lang="en-US" sz="1200" b="1" i="1" dirty="0" smtClean="0"/>
              <a:t>j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isi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tampilkan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/>
              <a:t>.</a:t>
            </a:r>
            <a:r>
              <a:rPr lang="en-US" sz="1200" dirty="0" smtClean="0"/>
              <a:t> </a:t>
            </a:r>
          </a:p>
          <a:p>
            <a:pPr marL="228600" indent="-228600">
              <a:buAutoNum type="arabicPeriod"/>
            </a:pP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758190"/>
            <a:ext cx="2209800" cy="18435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758190"/>
            <a:ext cx="2362200" cy="182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01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Method </a:t>
            </a:r>
            <a:r>
              <a:rPr lang="en-US" sz="1800" dirty="0" smtClean="0"/>
              <a:t>Soal09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2000"/>
            <a:ext cx="4382112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300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Method </a:t>
            </a:r>
            <a:r>
              <a:rPr lang="en-US" sz="1800" dirty="0" err="1" smtClean="0"/>
              <a:t>Faktorial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" y="762000"/>
            <a:ext cx="5649113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465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Soal</a:t>
            </a:r>
            <a:r>
              <a:rPr lang="en-US" sz="1800" dirty="0" smtClean="0"/>
              <a:t> </a:t>
            </a:r>
            <a:r>
              <a:rPr lang="en-US" sz="1800" dirty="0" smtClean="0"/>
              <a:t>10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Dari </a:t>
            </a:r>
            <a:r>
              <a:rPr lang="en-US" sz="1200" dirty="0" err="1" smtClean="0"/>
              <a:t>gambar</a:t>
            </a:r>
            <a:r>
              <a:rPr lang="en-US" sz="1200" dirty="0" smtClean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,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algoritma</a:t>
            </a:r>
            <a:r>
              <a:rPr lang="en-US" sz="1200" dirty="0" smtClean="0"/>
              <a:t> </a:t>
            </a:r>
            <a:r>
              <a:rPr lang="en-US" sz="1200" dirty="0" err="1" smtClean="0"/>
              <a:t>sebagai</a:t>
            </a:r>
            <a:r>
              <a:rPr lang="en-US" sz="1200" dirty="0" smtClean="0"/>
              <a:t> </a:t>
            </a:r>
            <a:r>
              <a:rPr lang="en-US" sz="1200" dirty="0" err="1" smtClean="0"/>
              <a:t>berikut</a:t>
            </a:r>
            <a:r>
              <a:rPr lang="en-US" sz="1200" dirty="0" smtClean="0"/>
              <a:t> :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n.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(n*2)-1.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lebar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dengai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factorial </a:t>
            </a:r>
            <a:r>
              <a:rPr lang="en-US" sz="1200" dirty="0" err="1" smtClean="0"/>
              <a:t>dari</a:t>
            </a:r>
            <a:r>
              <a:rPr lang="en-US" sz="1200" dirty="0" smtClean="0"/>
              <a:t> n.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nLebar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nPanjang</a:t>
            </a:r>
            <a:r>
              <a:rPr lang="en-US" sz="1200" dirty="0" smtClean="0"/>
              <a:t>. 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</a:t>
            </a:r>
            <a:r>
              <a:rPr lang="en-US" sz="1200" dirty="0" err="1" smtClean="0"/>
              <a:t>satu</a:t>
            </a:r>
            <a:r>
              <a:rPr lang="en-US" sz="1200" dirty="0" smtClean="0"/>
              <a:t> </a:t>
            </a:r>
            <a:r>
              <a:rPr lang="en-US" sz="1200" dirty="0" err="1" smtClean="0"/>
              <a:t>sampai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n.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</a:t>
            </a:r>
            <a:r>
              <a:rPr lang="en-US" sz="1200" dirty="0" err="1" smtClean="0"/>
              <a:t>isi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setiap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n*n. looping </a:t>
            </a:r>
            <a:r>
              <a:rPr lang="en-US" sz="1200" dirty="0" err="1" smtClean="0"/>
              <a:t>pertama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n </a:t>
            </a:r>
            <a:r>
              <a:rPr lang="en-US" sz="1200" dirty="0" err="1" smtClean="0"/>
              <a:t>diwakili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</a:t>
            </a:r>
            <a:r>
              <a:rPr lang="en-US" sz="1200" b="1" i="1" dirty="0" err="1" smtClean="0"/>
              <a:t>i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n </a:t>
            </a:r>
            <a:r>
              <a:rPr lang="en-US" sz="1200" dirty="0" err="1" smtClean="0"/>
              <a:t>diwakili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</a:t>
            </a:r>
            <a:r>
              <a:rPr lang="en-US" sz="1200" b="1" i="1" dirty="0" smtClean="0"/>
              <a:t>j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isi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tampilkan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/>
              <a:t>.</a:t>
            </a:r>
            <a:r>
              <a:rPr lang="en-US" sz="1200" dirty="0" smtClean="0"/>
              <a:t> </a:t>
            </a:r>
          </a:p>
          <a:p>
            <a:pPr marL="228600" indent="-228600">
              <a:buAutoNum type="arabicPeriod"/>
            </a:pP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76651"/>
            <a:ext cx="2209800" cy="17850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1" y="775834"/>
            <a:ext cx="2590800" cy="18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145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Method </a:t>
            </a:r>
            <a:r>
              <a:rPr lang="en-US" sz="1800" dirty="0" smtClean="0"/>
              <a:t>Soal10 – </a:t>
            </a:r>
            <a:r>
              <a:rPr lang="en-US" sz="1800" dirty="0" err="1" smtClean="0"/>
              <a:t>Deklarasi</a:t>
            </a:r>
            <a:r>
              <a:rPr lang="en-US" sz="1800" dirty="0" smtClean="0"/>
              <a:t> Variable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77240"/>
            <a:ext cx="4763165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1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Object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sz="1200" dirty="0" err="1" smtClean="0"/>
              <a:t>Sebuah</a:t>
            </a:r>
            <a:r>
              <a:rPr lang="en-US" sz="1200" dirty="0" smtClean="0"/>
              <a:t> class </a:t>
            </a:r>
            <a:r>
              <a:rPr lang="en-US" sz="1200" dirty="0" err="1" smtClean="0"/>
              <a:t>definisikan</a:t>
            </a:r>
            <a:r>
              <a:rPr lang="en-US" sz="1200" dirty="0" smtClean="0"/>
              <a:t>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dirty="0" err="1"/>
              <a:t>cetak</a:t>
            </a:r>
            <a:r>
              <a:rPr lang="en-US" sz="1200" dirty="0"/>
              <a:t> </a:t>
            </a:r>
            <a:r>
              <a:rPr lang="en-US" sz="1200" dirty="0" err="1"/>
              <a:t>biru</a:t>
            </a:r>
            <a:r>
              <a:rPr lang="en-US" sz="1200" dirty="0"/>
              <a:t> yang </a:t>
            </a:r>
            <a:r>
              <a:rPr lang="en-US" sz="1200" dirty="0" err="1"/>
              <a:t>menentukan</a:t>
            </a:r>
            <a:r>
              <a:rPr lang="en-US" sz="1200" dirty="0"/>
              <a:t> </a:t>
            </a:r>
            <a:r>
              <a:rPr lang="en-US" sz="1200" dirty="0" err="1"/>
              <a:t>apa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yang </a:t>
            </a:r>
            <a:r>
              <a:rPr lang="en-US" sz="1200" dirty="0" err="1"/>
              <a:t>bisa</a:t>
            </a:r>
            <a:r>
              <a:rPr lang="en-US" sz="1200" dirty="0"/>
              <a:t> </a:t>
            </a:r>
            <a:r>
              <a:rPr lang="en-US" sz="1200" dirty="0" err="1" smtClean="0"/>
              <a:t>dilakukan</a:t>
            </a:r>
            <a:r>
              <a:rPr lang="en-US" sz="1200" dirty="0" smtClean="0"/>
              <a:t>.</a:t>
            </a:r>
          </a:p>
          <a:p>
            <a:r>
              <a:rPr lang="en-US" sz="1200" dirty="0" err="1"/>
              <a:t>Sebuah</a:t>
            </a:r>
            <a:r>
              <a:rPr lang="en-US" sz="1200" dirty="0"/>
              <a:t> </a:t>
            </a:r>
            <a:r>
              <a:rPr lang="en-US" sz="1200" dirty="0" err="1"/>
              <a:t>objek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dasarnya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</a:t>
            </a:r>
            <a:r>
              <a:rPr lang="en-US" sz="1200" dirty="0" err="1"/>
              <a:t>blok</a:t>
            </a:r>
            <a:r>
              <a:rPr lang="en-US" sz="1200" dirty="0"/>
              <a:t> </a:t>
            </a:r>
            <a:r>
              <a:rPr lang="en-US" sz="1200" dirty="0" err="1"/>
              <a:t>memori</a:t>
            </a:r>
            <a:r>
              <a:rPr lang="en-US" sz="1200" dirty="0"/>
              <a:t> yang </a:t>
            </a:r>
            <a:r>
              <a:rPr lang="en-US" sz="1200" dirty="0" err="1"/>
              <a:t>telah</a:t>
            </a:r>
            <a:r>
              <a:rPr lang="en-US" sz="1200" dirty="0"/>
              <a:t> </a:t>
            </a:r>
            <a:r>
              <a:rPr lang="en-US" sz="1200" dirty="0" err="1"/>
              <a:t>dialokasikan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dikonfigurasi</a:t>
            </a:r>
            <a:r>
              <a:rPr lang="en-US" sz="1200" dirty="0"/>
              <a:t> </a:t>
            </a:r>
            <a:r>
              <a:rPr lang="en-US" sz="1200" dirty="0" err="1"/>
              <a:t>sesuai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cetak</a:t>
            </a:r>
            <a:r>
              <a:rPr lang="en-US" sz="1200" dirty="0"/>
              <a:t> </a:t>
            </a:r>
            <a:r>
              <a:rPr lang="en-US" sz="1200" dirty="0" err="1" smtClean="0"/>
              <a:t>biru</a:t>
            </a:r>
            <a:r>
              <a:rPr lang="en-US" sz="1200" dirty="0" smtClean="0"/>
              <a:t>.</a:t>
            </a:r>
          </a:p>
          <a:p>
            <a:r>
              <a:rPr lang="en-US" sz="1200" dirty="0" err="1"/>
              <a:t>Sebuah</a:t>
            </a:r>
            <a:r>
              <a:rPr lang="en-US" sz="1200" dirty="0"/>
              <a:t> program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/>
              <a:t>banyak</a:t>
            </a:r>
            <a:r>
              <a:rPr lang="en-US" sz="1200" dirty="0"/>
              <a:t> </a:t>
            </a:r>
            <a:r>
              <a:rPr lang="en-US" sz="1200" dirty="0" err="1"/>
              <a:t>objek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kelas</a:t>
            </a:r>
            <a:r>
              <a:rPr lang="en-US" sz="1200" dirty="0"/>
              <a:t> yang </a:t>
            </a:r>
            <a:r>
              <a:rPr lang="en-US" sz="1200" dirty="0" err="1"/>
              <a:t>sama</a:t>
            </a:r>
            <a:r>
              <a:rPr lang="en-US" sz="1200" dirty="0"/>
              <a:t>. </a:t>
            </a:r>
            <a:endParaRPr lang="en-US" sz="1200" dirty="0" smtClean="0"/>
          </a:p>
          <a:p>
            <a:r>
              <a:rPr lang="en-US" sz="1200" dirty="0" smtClean="0"/>
              <a:t>object </a:t>
            </a:r>
            <a:r>
              <a:rPr lang="en-US" sz="1200" dirty="0" err="1"/>
              <a:t>juga</a:t>
            </a:r>
            <a:r>
              <a:rPr lang="en-US" sz="1200" dirty="0"/>
              <a:t> </a:t>
            </a:r>
            <a:r>
              <a:rPr lang="en-US" sz="1200" dirty="0" err="1"/>
              <a:t>disebut</a:t>
            </a:r>
            <a:r>
              <a:rPr lang="en-US" sz="1200" dirty="0"/>
              <a:t> </a:t>
            </a:r>
            <a:r>
              <a:rPr lang="en-US" sz="1200" dirty="0" smtClean="0"/>
              <a:t>instance,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mereka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disimpan</a:t>
            </a:r>
            <a:r>
              <a:rPr lang="en-US" sz="1200" dirty="0"/>
              <a:t> </a:t>
            </a:r>
            <a:r>
              <a:rPr lang="en-US" sz="1200" dirty="0" err="1"/>
              <a:t>baik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variabel</a:t>
            </a:r>
            <a:r>
              <a:rPr lang="en-US" sz="1200" dirty="0"/>
              <a:t> </a:t>
            </a:r>
            <a:r>
              <a:rPr lang="en-US" sz="1200" dirty="0" err="1"/>
              <a:t>bernama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array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koleksi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Object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dibuat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cara</a:t>
            </a:r>
            <a:r>
              <a:rPr lang="en-US" sz="1200" dirty="0" smtClean="0"/>
              <a:t> </a:t>
            </a:r>
            <a:r>
              <a:rPr lang="en-US" sz="1200" dirty="0" err="1" smtClean="0"/>
              <a:t>berikut</a:t>
            </a:r>
            <a:r>
              <a:rPr lang="en-US" sz="1200" dirty="0" smtClean="0"/>
              <a:t> :</a:t>
            </a:r>
          </a:p>
          <a:p>
            <a:pPr marL="0" indent="0">
              <a:buNone/>
            </a:pPr>
            <a:endParaRPr lang="en-US" sz="1200" dirty="0" smtClean="0"/>
          </a:p>
          <a:p>
            <a:pPr marL="361950" indent="0">
              <a:buNone/>
            </a:pPr>
            <a:r>
              <a:rPr lang="en-US" sz="1200" dirty="0" err="1" smtClean="0"/>
              <a:t>Atau</a:t>
            </a:r>
            <a:endParaRPr lang="en-US" sz="1200" dirty="0" smtClean="0"/>
          </a:p>
          <a:p>
            <a:pPr marL="361950" indent="0">
              <a:buNone/>
            </a:pPr>
            <a:endParaRPr lang="en-US" sz="1200" dirty="0"/>
          </a:p>
          <a:p>
            <a:pPr marL="361950" indent="0">
              <a:buNone/>
            </a:pPr>
            <a:endParaRPr lang="en-US" sz="1200" dirty="0" smtClean="0"/>
          </a:p>
          <a:p>
            <a:pPr marL="361950" indent="0">
              <a:buNone/>
            </a:pPr>
            <a:r>
              <a:rPr lang="en-US" sz="1200" dirty="0" err="1" smtClean="0"/>
              <a:t>Atau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	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60" y="2378101"/>
            <a:ext cx="1362265" cy="2381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85" y="3089317"/>
            <a:ext cx="2448267" cy="3334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66" y="1868563"/>
            <a:ext cx="2410161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987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Method </a:t>
            </a:r>
            <a:r>
              <a:rPr lang="en-US" sz="1800" dirty="0" smtClean="0"/>
              <a:t>Soal10 –  </a:t>
            </a:r>
            <a:r>
              <a:rPr lang="en-US" sz="1800" dirty="0" err="1" smtClean="0"/>
              <a:t>Pengisian</a:t>
            </a:r>
            <a:r>
              <a:rPr lang="en-US" sz="1800" dirty="0" smtClean="0"/>
              <a:t> Array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77240"/>
            <a:ext cx="4791744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736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Method </a:t>
            </a:r>
            <a:r>
              <a:rPr lang="en-US" sz="1800" dirty="0" err="1" smtClean="0"/>
              <a:t>Faktorial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Fibonachi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" y="762000"/>
            <a:ext cx="5649113" cy="19338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19400"/>
            <a:ext cx="3991532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8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Encapsulation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sz="1200" dirty="0" err="1" smtClean="0"/>
              <a:t>Tiga</a:t>
            </a:r>
            <a:r>
              <a:rPr lang="en-US" sz="1200" dirty="0" smtClean="0"/>
              <a:t> </a:t>
            </a:r>
            <a:r>
              <a:rPr lang="en-US" sz="1200" dirty="0" err="1" smtClean="0"/>
              <a:t>pilar</a:t>
            </a:r>
            <a:r>
              <a:rPr lang="en-US" sz="1200" dirty="0" smtClean="0"/>
              <a:t> </a:t>
            </a:r>
            <a:r>
              <a:rPr lang="en-US" sz="1200" dirty="0" err="1" smtClean="0"/>
              <a:t>utama</a:t>
            </a:r>
            <a:r>
              <a:rPr lang="en-US" sz="1200" dirty="0" smtClean="0"/>
              <a:t> </a:t>
            </a:r>
            <a:r>
              <a:rPr lang="en-US" sz="1200" b="1" i="1" dirty="0" smtClean="0"/>
              <a:t>object oriented programming</a:t>
            </a:r>
            <a:r>
              <a:rPr lang="en-US" sz="1200" dirty="0" smtClean="0"/>
              <a:t>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encapsulation, inheritance, polymorphism.</a:t>
            </a:r>
          </a:p>
          <a:p>
            <a:r>
              <a:rPr lang="en-US" sz="1200" dirty="0" smtClean="0"/>
              <a:t>Encapsulation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</a:t>
            </a:r>
            <a:r>
              <a:rPr lang="en-US" sz="1200" dirty="0" err="1" smtClean="0"/>
              <a:t>pembuatan</a:t>
            </a:r>
            <a:r>
              <a:rPr lang="en-US" sz="1200" dirty="0" smtClean="0"/>
              <a:t> class </a:t>
            </a:r>
            <a:r>
              <a:rPr lang="en-US" sz="1200" dirty="0" err="1" smtClean="0"/>
              <a:t>itu</a:t>
            </a:r>
            <a:r>
              <a:rPr lang="en-US" sz="1200" dirty="0" smtClean="0"/>
              <a:t> </a:t>
            </a:r>
            <a:r>
              <a:rPr lang="en-US" sz="1200" dirty="0" err="1" smtClean="0"/>
              <a:t>sendiri</a:t>
            </a:r>
            <a:r>
              <a:rPr lang="en-US" sz="1200" dirty="0" smtClean="0"/>
              <a:t>.</a:t>
            </a:r>
          </a:p>
          <a:p>
            <a:r>
              <a:rPr lang="en-US" sz="1200" dirty="0" err="1" smtClean="0"/>
              <a:t>Didalam</a:t>
            </a:r>
            <a:r>
              <a:rPr lang="en-US" sz="1200" dirty="0" smtClean="0"/>
              <a:t> </a:t>
            </a:r>
            <a:r>
              <a:rPr lang="en-US" sz="1200" dirty="0" err="1" smtClean="0"/>
              <a:t>sebuah</a:t>
            </a:r>
            <a:r>
              <a:rPr lang="en-US" sz="1200" dirty="0" smtClean="0"/>
              <a:t> class </a:t>
            </a:r>
            <a:r>
              <a:rPr lang="en-US" sz="1200" dirty="0" err="1" smtClean="0"/>
              <a:t>terdapat</a:t>
            </a:r>
            <a:r>
              <a:rPr lang="en-US" sz="1200" dirty="0" smtClean="0"/>
              <a:t> property, method, event, </a:t>
            </a:r>
            <a:r>
              <a:rPr lang="en-US" sz="1200" dirty="0" err="1" smtClean="0"/>
              <a:t>contructor</a:t>
            </a:r>
            <a:r>
              <a:rPr lang="en-US" sz="1200" dirty="0" smtClean="0"/>
              <a:t>, </a:t>
            </a:r>
            <a:r>
              <a:rPr lang="en-US" sz="1200" dirty="0" err="1" smtClean="0"/>
              <a:t>destructorn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yang </a:t>
            </a:r>
            <a:r>
              <a:rPr lang="en-US" sz="1200" dirty="0" err="1" smtClean="0"/>
              <a:t>lainnya</a:t>
            </a:r>
            <a:r>
              <a:rPr lang="en-US" sz="1200" dirty="0" smtClean="0"/>
              <a:t> yang </a:t>
            </a:r>
            <a:r>
              <a:rPr lang="en-US" sz="1200" dirty="0" err="1" smtClean="0"/>
              <a:t>disebut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b="1" i="1" dirty="0" smtClean="0"/>
              <a:t>class member </a:t>
            </a:r>
            <a:r>
              <a:rPr lang="en-US" sz="1200" i="1" dirty="0" err="1" smtClean="0"/>
              <a:t>atau</a:t>
            </a:r>
            <a:r>
              <a:rPr lang="en-US" sz="1200" i="1" dirty="0" smtClean="0"/>
              <a:t> </a:t>
            </a:r>
            <a:r>
              <a:rPr lang="en-US" sz="1200" dirty="0" err="1" smtClean="0"/>
              <a:t>anggota</a:t>
            </a:r>
            <a:r>
              <a:rPr lang="en-US" sz="1200" dirty="0" smtClean="0"/>
              <a:t> class.</a:t>
            </a:r>
          </a:p>
          <a:p>
            <a:r>
              <a:rPr lang="en-US" sz="1200" dirty="0" smtClean="0"/>
              <a:t>Class member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diakses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luar</a:t>
            </a:r>
            <a:r>
              <a:rPr lang="en-US" sz="1200" dirty="0" smtClean="0"/>
              <a:t> class, </a:t>
            </a:r>
            <a:r>
              <a:rPr lang="en-US" sz="1200" dirty="0" err="1" smtClean="0"/>
              <a:t>sesuai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access level yang </a:t>
            </a:r>
            <a:r>
              <a:rPr lang="en-US" sz="1200" dirty="0" err="1" smtClean="0"/>
              <a:t>dideklarasikan</a:t>
            </a:r>
            <a:r>
              <a:rPr lang="en-US" sz="1200" dirty="0" smtClean="0"/>
              <a:t> </a:t>
            </a:r>
            <a:r>
              <a:rPr lang="en-US" sz="1200" dirty="0" err="1" smtClean="0"/>
              <a:t>dalam</a:t>
            </a:r>
            <a:r>
              <a:rPr lang="en-US" sz="1200" dirty="0" smtClean="0"/>
              <a:t>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class.</a:t>
            </a:r>
          </a:p>
          <a:p>
            <a:r>
              <a:rPr lang="en-US" sz="1200" dirty="0" smtClean="0"/>
              <a:t>Class member </a:t>
            </a:r>
            <a:r>
              <a:rPr lang="en-US" sz="1200" dirty="0" err="1" smtClean="0"/>
              <a:t>antara</a:t>
            </a:r>
            <a:r>
              <a:rPr lang="en-US" sz="1200" dirty="0" smtClean="0"/>
              <a:t> lain :</a:t>
            </a:r>
          </a:p>
          <a:p>
            <a:pPr lvl="1"/>
            <a:r>
              <a:rPr lang="en-US" sz="1200" i="1" dirty="0"/>
              <a:t>Fields</a:t>
            </a:r>
          </a:p>
          <a:p>
            <a:pPr lvl="1"/>
            <a:r>
              <a:rPr lang="en-US" sz="1200" i="1" dirty="0"/>
              <a:t>Constants</a:t>
            </a:r>
          </a:p>
          <a:p>
            <a:pPr lvl="1"/>
            <a:r>
              <a:rPr lang="en-US" sz="1200" i="1" dirty="0"/>
              <a:t>Properties</a:t>
            </a:r>
          </a:p>
          <a:p>
            <a:pPr lvl="1"/>
            <a:r>
              <a:rPr lang="en-US" sz="1200" i="1" dirty="0"/>
              <a:t>Methods</a:t>
            </a:r>
          </a:p>
          <a:p>
            <a:pPr lvl="1"/>
            <a:r>
              <a:rPr lang="en-US" sz="1200" i="1" dirty="0"/>
              <a:t>Constructors</a:t>
            </a:r>
          </a:p>
          <a:p>
            <a:pPr lvl="1"/>
            <a:r>
              <a:rPr lang="en-US" sz="1200" i="1" dirty="0"/>
              <a:t>Destructors</a:t>
            </a:r>
          </a:p>
          <a:p>
            <a:pPr lvl="1"/>
            <a:r>
              <a:rPr lang="en-US" sz="1200" i="1" dirty="0"/>
              <a:t>Events</a:t>
            </a:r>
          </a:p>
          <a:p>
            <a:pPr lvl="1"/>
            <a:r>
              <a:rPr lang="en-US" sz="1200" i="1" dirty="0"/>
              <a:t>Indexers</a:t>
            </a:r>
          </a:p>
          <a:p>
            <a:pPr lvl="1"/>
            <a:r>
              <a:rPr lang="en-US" sz="1200" i="1" dirty="0"/>
              <a:t>Operators</a:t>
            </a:r>
          </a:p>
          <a:p>
            <a:pPr lvl="1"/>
            <a:r>
              <a:rPr lang="en-US" sz="1200" i="1" dirty="0"/>
              <a:t>Nested Types</a:t>
            </a:r>
            <a:endParaRPr lang="en-US" sz="1200" i="1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5645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Materi</a:t>
            </a:r>
            <a:r>
              <a:rPr lang="en-US" dirty="0" smtClean="0"/>
              <a:t> Logic 5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, </a:t>
            </a:r>
            <a:r>
              <a:rPr lang="en-US" dirty="0" err="1" smtClean="0"/>
              <a:t>Algoritma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Pembahasan</a:t>
            </a:r>
            <a:r>
              <a:rPr lang="en-US" dirty="0" smtClean="0"/>
              <a:t>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4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Soal</a:t>
            </a:r>
            <a:r>
              <a:rPr lang="en-US" sz="1800" dirty="0" smtClean="0"/>
              <a:t> 01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Dari </a:t>
            </a:r>
            <a:r>
              <a:rPr lang="en-US" sz="1200" dirty="0" err="1" smtClean="0"/>
              <a:t>gambar</a:t>
            </a:r>
            <a:r>
              <a:rPr lang="en-US" sz="1200" dirty="0" smtClean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,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algoritma</a:t>
            </a:r>
            <a:r>
              <a:rPr lang="en-US" sz="1200" dirty="0" smtClean="0"/>
              <a:t> </a:t>
            </a:r>
            <a:r>
              <a:rPr lang="en-US" sz="1200" dirty="0" err="1" smtClean="0"/>
              <a:t>sebagai</a:t>
            </a:r>
            <a:r>
              <a:rPr lang="en-US" sz="1200" dirty="0" smtClean="0"/>
              <a:t> </a:t>
            </a:r>
            <a:r>
              <a:rPr lang="en-US" sz="1200" dirty="0" err="1" smtClean="0"/>
              <a:t>berikut</a:t>
            </a:r>
            <a:r>
              <a:rPr lang="en-US" sz="1200" dirty="0" smtClean="0"/>
              <a:t> :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n.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perulangan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menghitung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, </a:t>
            </a:r>
            <a:r>
              <a:rPr lang="en-US" sz="1200" dirty="0" err="1" smtClean="0"/>
              <a:t>nP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menampung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 </a:t>
            </a:r>
            <a:r>
              <a:rPr lang="en-US" sz="1200" dirty="0" err="1" smtClean="0"/>
              <a:t>nP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</a:t>
            </a:r>
            <a:r>
              <a:rPr lang="en-US" sz="1200" dirty="0" err="1" smtClean="0"/>
              <a:t>satu</a:t>
            </a:r>
            <a:r>
              <a:rPr lang="en-US" sz="1200" dirty="0" smtClean="0"/>
              <a:t> </a:t>
            </a:r>
            <a:r>
              <a:rPr lang="en-US" sz="1200" dirty="0" err="1" smtClean="0"/>
              <a:t>sampai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n.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</a:t>
            </a:r>
            <a:r>
              <a:rPr lang="en-US" sz="1200" dirty="0" err="1" smtClean="0"/>
              <a:t>isi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setiap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n*n. looping </a:t>
            </a:r>
            <a:r>
              <a:rPr lang="en-US" sz="1200" dirty="0" err="1" smtClean="0"/>
              <a:t>pertama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n </a:t>
            </a:r>
            <a:r>
              <a:rPr lang="en-US" sz="1200" dirty="0" err="1" smtClean="0"/>
              <a:t>diwakili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</a:t>
            </a:r>
            <a:r>
              <a:rPr lang="en-US" sz="1200" b="1" i="1" dirty="0" err="1" smtClean="0"/>
              <a:t>i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looping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n </a:t>
            </a:r>
            <a:r>
              <a:rPr lang="en-US" sz="1200" dirty="0" err="1" smtClean="0"/>
              <a:t>diwakili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</a:t>
            </a:r>
            <a:r>
              <a:rPr lang="en-US" sz="1200" b="1" i="1" dirty="0" smtClean="0"/>
              <a:t>j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isi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tampilkan</a:t>
            </a:r>
            <a:r>
              <a:rPr lang="en-US" sz="1200" dirty="0" smtClean="0"/>
              <a:t> array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dimensi</a:t>
            </a:r>
            <a:r>
              <a:rPr lang="en-US" sz="1200" dirty="0"/>
              <a:t>.</a:t>
            </a:r>
            <a:r>
              <a:rPr lang="en-US" sz="1200" dirty="0" smtClean="0"/>
              <a:t> </a:t>
            </a:r>
          </a:p>
          <a:p>
            <a:pPr marL="228600" indent="-228600">
              <a:buAutoNum type="arabicPeriod"/>
            </a:pP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762000"/>
            <a:ext cx="2057400" cy="1745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790494"/>
            <a:ext cx="2286000" cy="180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87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Method Soal01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" y="762000"/>
            <a:ext cx="4620270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88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Method PrintArray2D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" y="769620"/>
            <a:ext cx="3943900" cy="2314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" y="3246120"/>
            <a:ext cx="3924848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7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3869</TotalTime>
  <Words>1714</Words>
  <Application>Microsoft Office PowerPoint</Application>
  <PresentationFormat>On-screen Show (4:3)</PresentationFormat>
  <Paragraphs>186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Calibri</vt:lpstr>
      <vt:lpstr>Office Theme</vt:lpstr>
      <vt:lpstr>Object Oriented Programming I</vt:lpstr>
      <vt:lpstr>Class</vt:lpstr>
      <vt:lpstr>Mendeklarasikan Class</vt:lpstr>
      <vt:lpstr>Object</vt:lpstr>
      <vt:lpstr>Encapsulation</vt:lpstr>
      <vt:lpstr>Materi Logic 5</vt:lpstr>
      <vt:lpstr>Soal 01</vt:lpstr>
      <vt:lpstr>Method Soal01</vt:lpstr>
      <vt:lpstr>Method PrintArray2D</vt:lpstr>
      <vt:lpstr>Soal 02</vt:lpstr>
      <vt:lpstr>Method Soal02</vt:lpstr>
      <vt:lpstr>Method Faktorial</vt:lpstr>
      <vt:lpstr>Soal 03</vt:lpstr>
      <vt:lpstr>Method Soal03</vt:lpstr>
      <vt:lpstr>Lanjutan…</vt:lpstr>
      <vt:lpstr>Soal 04</vt:lpstr>
      <vt:lpstr>Method Soal04</vt:lpstr>
      <vt:lpstr>Lanjutan ….</vt:lpstr>
      <vt:lpstr>Soal 05</vt:lpstr>
      <vt:lpstr>Method Soal05</vt:lpstr>
      <vt:lpstr>Lanjutan ….</vt:lpstr>
      <vt:lpstr>Soal 06</vt:lpstr>
      <vt:lpstr>Method Soal06</vt:lpstr>
      <vt:lpstr>Method Faktorial</vt:lpstr>
      <vt:lpstr>Soal 07</vt:lpstr>
      <vt:lpstr>Method Soal07</vt:lpstr>
      <vt:lpstr>Method Faktorial</vt:lpstr>
      <vt:lpstr>Soal 07</vt:lpstr>
      <vt:lpstr>Method Soal07</vt:lpstr>
      <vt:lpstr>Method Faktorial</vt:lpstr>
      <vt:lpstr>Soal 08</vt:lpstr>
      <vt:lpstr>Method Soal08 – Deklarasi Variabel</vt:lpstr>
      <vt:lpstr>Method Soal08 – Pengisian Array</vt:lpstr>
      <vt:lpstr>Method Faktorial</vt:lpstr>
      <vt:lpstr>Soal 09</vt:lpstr>
      <vt:lpstr>Method Soal09</vt:lpstr>
      <vt:lpstr>Method Faktorial</vt:lpstr>
      <vt:lpstr>Soal 10</vt:lpstr>
      <vt:lpstr>Method Soal10 – Deklarasi Variable</vt:lpstr>
      <vt:lpstr>Method Soal10 –  Pengisian Array</vt:lpstr>
      <vt:lpstr>Method Faktorial dan Fibonachi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Structure &amp; Control Flow I</dc:title>
  <dc:creator>Awiyanto Ajisasongko</dc:creator>
  <cp:lastModifiedBy>AhmadRoni</cp:lastModifiedBy>
  <cp:revision>140</cp:revision>
  <dcterms:created xsi:type="dcterms:W3CDTF">2006-08-16T00:00:00Z</dcterms:created>
  <dcterms:modified xsi:type="dcterms:W3CDTF">2016-05-30T10:20:24Z</dcterms:modified>
</cp:coreProperties>
</file>