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7F61-0447-4823-B787-CE0B87C4D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20B3A-7003-432C-A85A-EED533EB9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4F337-C15C-4426-B7BB-D8CC91C3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6A16-07DA-4867-AC85-547E52C5AE3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C136C-D0D5-431D-B531-9619C87F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9E2F5-1CE5-4B4E-B426-6B50D297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C5C4-3C3D-4ADC-8F88-5A0ECC266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77B0-B64A-47D6-8467-8A0C3D5A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484DB-F69F-4790-8483-09A1B86D0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6284E-F929-4A64-8773-DF3F48F9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6A16-07DA-4867-AC85-547E52C5AE3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5E856-2FBD-46AE-9B08-354F4268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E70D3-0463-4888-AF19-DF13297F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C5C4-3C3D-4ADC-8F88-5A0ECC266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4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0C68B-15FD-4E36-B64C-68F7828BA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18C04-E189-4B81-9A79-2BE7CDF6B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E5642-1CD4-45FF-942F-F4B39772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6A16-07DA-4867-AC85-547E52C5AE3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88A1E-900D-4DEE-90DF-DBF92BA6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263B9-F15A-45D8-9349-F6A5CFD0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C5C4-3C3D-4ADC-8F88-5A0ECC266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C133-4CAB-4522-BBD7-1393F823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0183-1250-4270-B5FF-D3D906B8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0DC88-522F-49C2-92E5-A96687A5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6A16-07DA-4867-AC85-547E52C5AE3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5E38-BA15-4FE0-9B2D-DDBA1270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A2AF6-C688-469D-BA77-B2605B1D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C5C4-3C3D-4ADC-8F88-5A0ECC266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7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AFCC-C48C-4F94-AF4A-65948D49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35A7-21BC-499C-BBF6-93AB52FB7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35B9D-D2A9-4182-ABF6-0CE94C36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6A16-07DA-4867-AC85-547E52C5AE3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0BED-14D1-47A2-A6DB-37902AC4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CBFCD-D568-4096-8637-0B223976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C5C4-3C3D-4ADC-8F88-5A0ECC266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E41E-670E-4D9C-ACF9-AF21A656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6D96-DB92-4CC5-BEF2-BA8215EB6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F6B9F-FC2F-4280-88BE-04F023552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A8E1-4D6E-4C9F-80DE-72B603A0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6A16-07DA-4867-AC85-547E52C5AE3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6275D-7A80-4609-B2A7-7C11035F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6DDA4-0C43-47C0-A565-652F0DBE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C5C4-3C3D-4ADC-8F88-5A0ECC266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2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66A2-7442-4E96-A506-1F38A429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422B6-A17A-4510-843C-EEF1D02F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60DE9-BCC6-438E-9E3A-DF95D9FC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4B2F5-33AA-4696-A9F2-CFBD9F1F3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8AFC6-07C1-4485-8369-A65D8E7A4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1D7F4-A049-4A86-9A0B-325643B5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6A16-07DA-4867-AC85-547E52C5AE3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CA7B9-7C28-4B7B-8C05-1D613A35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B0F62-435B-4B4C-9459-D97B5502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C5C4-3C3D-4ADC-8F88-5A0ECC266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6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40DE-3832-4BBA-B7A5-2D5D4661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6AEBC-5657-4BEA-8895-8F605C0F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6A16-07DA-4867-AC85-547E52C5AE3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10E74-1640-4AA6-9A5E-4BD91BAE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B02EB-9EEB-4087-A760-4C6ADDFC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C5C4-3C3D-4ADC-8F88-5A0ECC266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3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69784-B343-4606-919E-CD61A376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6A16-07DA-4867-AC85-547E52C5AE3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64564-9EC7-4D0C-AD67-335C7BC7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A8523-471C-4C2D-AB59-282EF2E0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C5C4-3C3D-4ADC-8F88-5A0ECC266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0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4E45-627C-4970-8CC4-BCB7C78E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B2E4-B168-4F71-9D9C-8228B89C2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C40DC-F3B4-4E61-B78A-C7B2ACCE5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D70D1-CC1E-453C-A764-D9DFF37A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6A16-07DA-4867-AC85-547E52C5AE3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70557-5D68-4628-8F4A-26F15114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28168-3049-4846-A84F-96CCB1A7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C5C4-3C3D-4ADC-8F88-5A0ECC266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7ACE-F1CE-45B3-9CF3-02EC8390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A6E63-DD7B-401E-943E-B82A165F0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3417B-A711-4B21-BC58-BC48EA1A8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FDAE9-BACC-4D2B-9CE4-22E2B820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6A16-07DA-4867-AC85-547E52C5AE3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4A70C-6E22-469C-94E4-72BBC3C4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B3773-8457-441E-BF5B-E9B34B1A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C5C4-3C3D-4ADC-8F88-5A0ECC266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C1B77-F888-4257-B82F-4F19C863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C29B7-29F0-477F-BC82-F13A13F9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83925-6A56-4F34-8B90-5A80E32E2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6A16-07DA-4867-AC85-547E52C5AE3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AC3BD-1138-4966-959F-C1B9C3F6E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2F5EC-8EED-4AEE-BFAC-F6125F4DC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C5C4-3C3D-4ADC-8F88-5A0ECC266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066E-869A-4420-889D-64D9D6867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2325D-5A6D-4385-8814-A3953CB45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8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11E076-7E7D-4384-A312-296C145EA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4" y="985837"/>
            <a:ext cx="8248650" cy="488632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7DBD1DCD-06DF-41B1-9FDB-36B7840BED4D}"/>
              </a:ext>
            </a:extLst>
          </p:cNvPr>
          <p:cNvSpPr/>
          <p:nvPr/>
        </p:nvSpPr>
        <p:spPr>
          <a:xfrm>
            <a:off x="7379425" y="382632"/>
            <a:ext cx="1914525" cy="361950"/>
          </a:xfrm>
          <a:prstGeom prst="borderCallout1">
            <a:avLst>
              <a:gd name="adj1" fmla="val 18750"/>
              <a:gd name="adj2" fmla="val -8333"/>
              <a:gd name="adj3" fmla="val 213553"/>
              <a:gd name="adj4" fmla="val -515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Position title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5D4F3ABC-28CC-47A0-A759-22520C3405C5}"/>
              </a:ext>
            </a:extLst>
          </p:cNvPr>
          <p:cNvSpPr/>
          <p:nvPr/>
        </p:nvSpPr>
        <p:spPr>
          <a:xfrm>
            <a:off x="9263062" y="2050324"/>
            <a:ext cx="2746058" cy="1302476"/>
          </a:xfrm>
          <a:prstGeom prst="borderCallout1">
            <a:avLst>
              <a:gd name="adj1" fmla="val 18750"/>
              <a:gd name="adj2" fmla="val -8333"/>
              <a:gd name="adj3" fmla="val -26480"/>
              <a:gd name="adj4" fmla="val -615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3 Department colors 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Red: ADG office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Green: Engagement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Blue: Systems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F34072D-0CC3-414E-A89A-553BA241C94D}"/>
              </a:ext>
            </a:extLst>
          </p:cNvPr>
          <p:cNvSpPr/>
          <p:nvPr/>
        </p:nvSpPr>
        <p:spPr>
          <a:xfrm>
            <a:off x="7673747" y="4336325"/>
            <a:ext cx="2746058" cy="662396"/>
          </a:xfrm>
          <a:prstGeom prst="borderCallout1">
            <a:avLst>
              <a:gd name="adj1" fmla="val 18750"/>
              <a:gd name="adj2" fmla="val -8333"/>
              <a:gd name="adj3" fmla="val -26480"/>
              <a:gd name="adj4" fmla="val -615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Expected Grade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2965A0B-BCAB-4AF7-8CD3-5DF5F0005BA2}"/>
              </a:ext>
            </a:extLst>
          </p:cNvPr>
          <p:cNvSpPr/>
          <p:nvPr/>
        </p:nvSpPr>
        <p:spPr>
          <a:xfrm>
            <a:off x="328067" y="5490126"/>
            <a:ext cx="2746058" cy="662396"/>
          </a:xfrm>
          <a:prstGeom prst="borderCallout1">
            <a:avLst>
              <a:gd name="adj1" fmla="val -10735"/>
              <a:gd name="adj2" fmla="val 83158"/>
              <a:gd name="adj3" fmla="val -59985"/>
              <a:gd name="adj4" fmla="val 9688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Expected base station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F0E3D28D-5DC7-403F-9F64-32885D127709}"/>
              </a:ext>
            </a:extLst>
          </p:cNvPr>
          <p:cNvSpPr/>
          <p:nvPr/>
        </p:nvSpPr>
        <p:spPr>
          <a:xfrm>
            <a:off x="6748102" y="5646486"/>
            <a:ext cx="2746058" cy="662396"/>
          </a:xfrm>
          <a:prstGeom prst="borderCallout1">
            <a:avLst>
              <a:gd name="adj1" fmla="val -5374"/>
              <a:gd name="adj2" fmla="val -2190"/>
              <a:gd name="adj3" fmla="val -33181"/>
              <a:gd name="adj4" fmla="val -1627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# of direct reports</a:t>
            </a:r>
            <a:endParaRPr lang="en-US" dirty="0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B1ED486D-EEDB-4127-8676-812DE86D7B1D}"/>
              </a:ext>
            </a:extLst>
          </p:cNvPr>
          <p:cNvSpPr/>
          <p:nvPr/>
        </p:nvSpPr>
        <p:spPr>
          <a:xfrm>
            <a:off x="182878" y="3086730"/>
            <a:ext cx="2746058" cy="917100"/>
          </a:xfrm>
          <a:prstGeom prst="borderCallout1">
            <a:avLst>
              <a:gd name="adj1" fmla="val 83082"/>
              <a:gd name="adj2" fmla="val 101585"/>
              <a:gd name="adj3" fmla="val 160707"/>
              <a:gd name="adj4" fmla="val 1531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% </a:t>
            </a:r>
            <a:r>
              <a:rPr lang="en-US" dirty="0" err="1"/>
              <a:t>alignement</a:t>
            </a:r>
            <a:r>
              <a:rPr lang="en-US" dirty="0"/>
              <a:t> (i.e. if there are some personal comments in excel)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2BAF5D8D-DD85-4EDF-A049-0F37B02349F8}"/>
              </a:ext>
            </a:extLst>
          </p:cNvPr>
          <p:cNvSpPr/>
          <p:nvPr/>
        </p:nvSpPr>
        <p:spPr>
          <a:xfrm>
            <a:off x="182878" y="1141884"/>
            <a:ext cx="2018784" cy="917100"/>
          </a:xfrm>
          <a:prstGeom prst="borderCallout1">
            <a:avLst>
              <a:gd name="adj1" fmla="val 83082"/>
              <a:gd name="adj2" fmla="val 101585"/>
              <a:gd name="adj3" fmla="val 156835"/>
              <a:gd name="adj4" fmla="val 1319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N</a:t>
            </a:r>
            <a:r>
              <a:rPr lang="en-US" dirty="0"/>
              <a:t>on-staff are marked with a grey background</a:t>
            </a:r>
          </a:p>
        </p:txBody>
      </p:sp>
    </p:spTree>
    <p:extLst>
      <p:ext uri="{BB962C8B-B14F-4D97-AF65-F5344CB8AC3E}">
        <p14:creationId xmlns:p14="http://schemas.microsoft.com/office/powerpoint/2010/main" val="380577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RINER, Marc</dc:creator>
  <cp:lastModifiedBy>RINER, Marc</cp:lastModifiedBy>
  <cp:revision>2</cp:revision>
  <dcterms:created xsi:type="dcterms:W3CDTF">2021-11-02T14:13:59Z</dcterms:created>
  <dcterms:modified xsi:type="dcterms:W3CDTF">2021-11-02T14:56:32Z</dcterms:modified>
</cp:coreProperties>
</file>