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4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1078" y="281319"/>
            <a:ext cx="207498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dirty="0" smtClean="0">
                <a:solidFill>
                  <a:schemeClr val="bg1"/>
                </a:solidFill>
              </a:rPr>
              <a:t>Commissioning</a:t>
            </a:r>
            <a:endParaRPr lang="en-US" sz="2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23" y="4656066"/>
            <a:ext cx="13253756" cy="109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2726836"/>
            <a:ext cx="20749846" cy="96690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commissioning scenario allows you to determine how frequently Georgia Tech pays to have campus systems inspected and fine-tuned.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6012873"/>
            <a:ext cx="20749846" cy="9285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the </a:t>
            </a:r>
            <a:r>
              <a:rPr lang="en-US" sz="13200" dirty="0" smtClean="0">
                <a:solidFill>
                  <a:schemeClr val="bg1"/>
                </a:solidFill>
              </a:rPr>
              <a:t>cost per kilo-Watt of solar panels installed.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4182" b="75867"/>
          <a:stretch/>
        </p:blipFill>
        <p:spPr>
          <a:xfrm>
            <a:off x="4003139" y="249381"/>
            <a:ext cx="19425722" cy="43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3796144"/>
            <a:ext cx="20749846" cy="118903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rate at which scope 1 and scope 2 systems degrade year over year. Ex. 1.02 = a yearly 2% efficiency decrease from the previous year.</a:t>
            </a:r>
            <a:r>
              <a:rPr lang="en-US" sz="13200" dirty="0" smtClean="0">
                <a:solidFill>
                  <a:schemeClr val="bg1"/>
                </a:solidFill>
              </a:rPr>
              <a:t>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8294" b="38156"/>
          <a:stretch/>
        </p:blipFill>
        <p:spPr>
          <a:xfrm>
            <a:off x="3341076" y="0"/>
            <a:ext cx="20749847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5680363"/>
            <a:ext cx="20749846" cy="9618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sets an upper limit on how bad the systems can get</a:t>
            </a:r>
            <a:r>
              <a:rPr lang="en-US" sz="13200" dirty="0" smtClean="0">
                <a:solidFill>
                  <a:schemeClr val="bg1"/>
                </a:solidFill>
              </a:rPr>
              <a:t>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6251" r="40953"/>
          <a:stretch/>
        </p:blipFill>
        <p:spPr>
          <a:xfrm>
            <a:off x="5905354" y="0"/>
            <a:ext cx="15621292" cy="43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6068291"/>
            <a:ext cx="20749846" cy="92303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the </a:t>
            </a:r>
            <a:r>
              <a:rPr lang="en-US" sz="13200" dirty="0" smtClean="0">
                <a:solidFill>
                  <a:schemeClr val="bg1"/>
                </a:solidFill>
              </a:rPr>
              <a:t>cost to have campus commissioned.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36" y="511539"/>
            <a:ext cx="20087785" cy="38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6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130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Rines, Matthew</dc:creator>
  <cp:lastModifiedBy>Rines, Matthew</cp:lastModifiedBy>
  <cp:revision>8</cp:revision>
  <dcterms:created xsi:type="dcterms:W3CDTF">2018-10-17T17:02:25Z</dcterms:created>
  <dcterms:modified xsi:type="dcterms:W3CDTF">2018-10-29T20:47:38Z</dcterms:modified>
</cp:coreProperties>
</file>