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7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C5F-FD97-4A85-B54E-1ADA06A0E0F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7725" y="281319"/>
            <a:ext cx="1379655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dirty="0" smtClean="0">
                <a:solidFill>
                  <a:schemeClr val="bg1"/>
                </a:solidFill>
              </a:rPr>
              <a:t>Electric Commute</a:t>
            </a:r>
            <a:endParaRPr lang="en-US" sz="2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64101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100000" l="10000" r="96267">
                        <a14:foregroundMark x1="67333" y1="10200" x2="67333" y2="10200"/>
                        <a14:foregroundMark x1="75733" y1="8000" x2="75733" y2="8000"/>
                        <a14:foregroundMark x1="85867" y1="7600" x2="85867" y2="7600"/>
                        <a14:foregroundMark x1="87600" y1="12000" x2="87600" y2="12000"/>
                        <a14:foregroundMark x1="64133" y1="11800" x2="64133" y2="11800"/>
                        <a14:foregroundMark x1="74533" y1="24800" x2="74533" y2="24800"/>
                        <a14:foregroundMark x1="78933" y1="25000" x2="78933" y2="25000"/>
                        <a14:foregroundMark x1="80933" y1="35000" x2="80933" y2="35000"/>
                        <a14:foregroundMark x1="70800" y1="33600" x2="70800" y2="33600"/>
                        <a14:foregroundMark x1="71200" y1="27600" x2="71200" y2="27600"/>
                        <a14:foregroundMark x1="68533" y1="27600" x2="68533" y2="27600"/>
                        <a14:foregroundMark x1="72533" y1="21000" x2="72533" y2="21000"/>
                        <a14:foregroundMark x1="24533" y1="65400" x2="24533" y2="65400"/>
                        <a14:foregroundMark x1="32933" y1="37600" x2="32933" y2="37600"/>
                        <a14:foregroundMark x1="36933" y1="35000" x2="36933" y2="35000"/>
                        <a14:foregroundMark x1="27067" y1="47400" x2="27067" y2="47400"/>
                        <a14:foregroundMark x1="30667" y1="37000" x2="30667" y2="37000"/>
                        <a14:foregroundMark x1="34133" y1="28800" x2="34133" y2="28800"/>
                        <a14:foregroundMark x1="31467" y1="44400" x2="31467" y2="44400"/>
                        <a14:foregroundMark x1="38667" y1="37600" x2="38667" y2="37600"/>
                        <a14:foregroundMark x1="34667" y1="41000" x2="34667" y2="41000"/>
                        <a14:foregroundMark x1="34400" y1="36200" x2="34400" y2="36200"/>
                        <a14:foregroundMark x1="28267" y1="10200" x2="28267" y2="10200"/>
                        <a14:foregroundMark x1="30667" y1="10200" x2="30667" y2="10200"/>
                        <a14:foregroundMark x1="28800" y1="7200" x2="28800" y2="7200"/>
                        <a14:foregroundMark x1="25467" y1="7200" x2="25467" y2="7200"/>
                        <a14:foregroundMark x1="15333" y1="18400" x2="15333" y2="18400"/>
                        <a14:foregroundMark x1="13733" y1="36200" x2="13733" y2="36200"/>
                        <a14:foregroundMark x1="12933" y1="58400" x2="12933" y2="58400"/>
                        <a14:foregroundMark x1="13200" y1="78800" x2="13200" y2="78800"/>
                        <a14:foregroundMark x1="13467" y1="73200" x2="13467" y2="73200"/>
                        <a14:foregroundMark x1="30667" y1="7200" x2="30667" y2="7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31" y="7824256"/>
            <a:ext cx="11211540" cy="74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2726835"/>
            <a:ext cx="20749846" cy="110243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</a:t>
            </a:r>
            <a:r>
              <a:rPr lang="en-US" sz="13200" dirty="0" smtClean="0">
                <a:solidFill>
                  <a:schemeClr val="bg1"/>
                </a:solidFill>
              </a:rPr>
              <a:t>electric commute scenario models the vehicle conversion from internal combustion engine to electric of Georgia Tech’s faculty, staff, and students who commute.</a:t>
            </a:r>
            <a:endParaRPr lang="en-US" sz="1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8371" y="9284680"/>
            <a:ext cx="21664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dirty="0">
                <a:solidFill>
                  <a:schemeClr val="bg1"/>
                </a:solidFill>
              </a:rPr>
              <a:t>Press ‘Demo’ to use a default technology conversion rate. Drag the data points to alter 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44" y="0"/>
            <a:ext cx="18864513" cy="94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4600577"/>
            <a:ext cx="20749847" cy="106980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</a:t>
            </a:r>
            <a:r>
              <a:rPr lang="en-US" sz="13200" dirty="0" smtClean="0">
                <a:solidFill>
                  <a:schemeClr val="bg1"/>
                </a:solidFill>
              </a:rPr>
              <a:t>the percentage of Georgia Tech commuters that charge their cars on campus. </a:t>
            </a:r>
            <a:r>
              <a:rPr lang="en-US" sz="13200" dirty="0">
                <a:solidFill>
                  <a:schemeClr val="bg1"/>
                </a:solidFill>
              </a:rPr>
              <a:t>The default value can be altered with the slider bar.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7236" b="73698"/>
          <a:stretch/>
        </p:blipFill>
        <p:spPr>
          <a:xfrm>
            <a:off x="6546247" y="241351"/>
            <a:ext cx="14339506" cy="44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370" b="36522"/>
          <a:stretch/>
        </p:blipFill>
        <p:spPr>
          <a:xfrm>
            <a:off x="3527047" y="0"/>
            <a:ext cx="20377907" cy="34590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662" y="2937164"/>
            <a:ext cx="21760677" cy="123614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</a:t>
            </a:r>
            <a:r>
              <a:rPr lang="en-US" sz="13200" dirty="0" smtClean="0">
                <a:solidFill>
                  <a:schemeClr val="bg1"/>
                </a:solidFill>
              </a:rPr>
              <a:t>is the ratio of Level 1 to Level 2 chargers built on campus. Level 1 chargers are cheaper but require ~8 hours for a complete charge.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5541817"/>
            <a:ext cx="20749847" cy="9756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</a:t>
            </a:r>
            <a:r>
              <a:rPr lang="en-US" sz="13200" dirty="0" smtClean="0">
                <a:solidFill>
                  <a:schemeClr val="bg1"/>
                </a:solidFill>
              </a:rPr>
              <a:t>is the fee that commuters wanting to charge on campus will pay to Georgia Tech. </a:t>
            </a:r>
            <a:r>
              <a:rPr lang="en-US" sz="13200" dirty="0">
                <a:solidFill>
                  <a:schemeClr val="bg1"/>
                </a:solidFill>
              </a:rPr>
              <a:t>The default value can be altered with the slider bar.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300" r="26840"/>
          <a:stretch/>
        </p:blipFill>
        <p:spPr>
          <a:xfrm>
            <a:off x="5182272" y="354183"/>
            <a:ext cx="17067457" cy="3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8728</TotalTime>
  <Words>144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22</cp:revision>
  <dcterms:created xsi:type="dcterms:W3CDTF">2018-10-17T17:02:25Z</dcterms:created>
  <dcterms:modified xsi:type="dcterms:W3CDTF">2018-10-30T17:18:05Z</dcterms:modified>
</cp:coreProperties>
</file>