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5" r:id="rId5"/>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8" d="100"/>
          <a:sy n="28" d="100"/>
        </p:scale>
        <p:origin x="10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smtClean="0"/>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E0C5F-FD97-4A85-B54E-1ADA06A0E0FA}"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39546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E0C5F-FD97-4A85-B54E-1ADA06A0E0FA}"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22538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E0C5F-FD97-4A85-B54E-1ADA06A0E0FA}"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340623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E0C5F-FD97-4A85-B54E-1ADA06A0E0FA}"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79043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0E0C5F-FD97-4A85-B54E-1ADA06A0E0FA}"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39893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E0C5F-FD97-4A85-B54E-1ADA06A0E0FA}"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81051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E0C5F-FD97-4A85-B54E-1ADA06A0E0FA}"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17356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0E0C5F-FD97-4A85-B54E-1ADA06A0E0FA}"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80338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E0C5F-FD97-4A85-B54E-1ADA06A0E0FA}"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92265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Edit Master text styles</a:t>
            </a:r>
          </a:p>
        </p:txBody>
      </p:sp>
      <p:sp>
        <p:nvSpPr>
          <p:cNvPr id="5" name="Date Placeholder 4"/>
          <p:cNvSpPr>
            <a:spLocks noGrp="1"/>
          </p:cNvSpPr>
          <p:nvPr>
            <p:ph type="dt" sz="half" idx="10"/>
          </p:nvPr>
        </p:nvSpPr>
        <p:spPr/>
        <p:txBody>
          <a:bodyPr/>
          <a:lstStyle/>
          <a:p>
            <a:fld id="{CD0E0C5F-FD97-4A85-B54E-1ADA06A0E0FA}"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221953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smtClean="0"/>
              <a:t>Click icon to add picture</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Edit Master text styles</a:t>
            </a:r>
          </a:p>
        </p:txBody>
      </p:sp>
      <p:sp>
        <p:nvSpPr>
          <p:cNvPr id="5" name="Date Placeholder 4"/>
          <p:cNvSpPr>
            <a:spLocks noGrp="1"/>
          </p:cNvSpPr>
          <p:nvPr>
            <p:ph type="dt" sz="half" idx="10"/>
          </p:nvPr>
        </p:nvSpPr>
        <p:spPr/>
        <p:txBody>
          <a:bodyPr/>
          <a:lstStyle/>
          <a:p>
            <a:fld id="{CD0E0C5F-FD97-4A85-B54E-1ADA06A0E0FA}"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16063-6EA2-46BA-BA3E-E0CF41AE9E12}" type="slidenum">
              <a:rPr lang="en-US" smtClean="0"/>
              <a:t>‹#›</a:t>
            </a:fld>
            <a:endParaRPr lang="en-US"/>
          </a:p>
        </p:txBody>
      </p:sp>
    </p:spTree>
    <p:extLst>
      <p:ext uri="{BB962C8B-B14F-4D97-AF65-F5344CB8AC3E}">
        <p14:creationId xmlns:p14="http://schemas.microsoft.com/office/powerpoint/2010/main" val="346785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CD0E0C5F-FD97-4A85-B54E-1ADA06A0E0FA}" type="datetimeFigureOut">
              <a:rPr lang="en-US" smtClean="0"/>
              <a:t>10/30/2018</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C0016063-6EA2-46BA-BA3E-E0CF41AE9E12}" type="slidenum">
              <a:rPr lang="en-US" smtClean="0"/>
              <a:t>‹#›</a:t>
            </a:fld>
            <a:endParaRPr lang="en-US"/>
          </a:p>
        </p:txBody>
      </p:sp>
    </p:spTree>
    <p:extLst>
      <p:ext uri="{BB962C8B-B14F-4D97-AF65-F5344CB8AC3E}">
        <p14:creationId xmlns:p14="http://schemas.microsoft.com/office/powerpoint/2010/main" val="3961189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17725" y="281319"/>
            <a:ext cx="13796550" cy="4093428"/>
          </a:xfrm>
          <a:prstGeom prst="rect">
            <a:avLst/>
          </a:prstGeom>
          <a:noFill/>
        </p:spPr>
        <p:txBody>
          <a:bodyPr wrap="square" rtlCol="0">
            <a:spAutoFit/>
          </a:bodyPr>
          <a:lstStyle/>
          <a:p>
            <a:pPr algn="ctr"/>
            <a:r>
              <a:rPr lang="en-US" sz="26000" dirty="0" smtClean="0">
                <a:solidFill>
                  <a:schemeClr val="bg1"/>
                </a:solidFill>
              </a:rPr>
              <a:t>Offsets</a:t>
            </a:r>
            <a:endParaRPr lang="en-US" sz="26000" dirty="0">
              <a:solidFill>
                <a:schemeClr val="bg1"/>
              </a:solidFill>
            </a:endParaRPr>
          </a:p>
        </p:txBody>
      </p:sp>
      <p:sp>
        <p:nvSpPr>
          <p:cNvPr id="5" name="Rectangle 4"/>
          <p:cNvSpPr/>
          <p:nvPr/>
        </p:nvSpPr>
        <p:spPr>
          <a:xfrm>
            <a:off x="0" y="15298616"/>
            <a:ext cx="27432000" cy="2989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7" name="Rectangle 6"/>
          <p:cNvSpPr/>
          <p:nvPr/>
        </p:nvSpPr>
        <p:spPr>
          <a:xfrm>
            <a:off x="2"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8" name="Rectangle 7"/>
          <p:cNvSpPr/>
          <p:nvPr/>
        </p:nvSpPr>
        <p:spPr>
          <a:xfrm>
            <a:off x="24090924"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5717" y="4333190"/>
            <a:ext cx="14620567" cy="10965425"/>
          </a:xfrm>
          <a:prstGeom prst="rect">
            <a:avLst/>
          </a:prstGeom>
        </p:spPr>
      </p:pic>
    </p:spTree>
    <p:extLst>
      <p:ext uri="{BB962C8B-B14F-4D97-AF65-F5344CB8AC3E}">
        <p14:creationId xmlns:p14="http://schemas.microsoft.com/office/powerpoint/2010/main" val="311325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078" y="1664953"/>
            <a:ext cx="20749846" cy="12571781"/>
          </a:xfrm>
        </p:spPr>
        <p:txBody>
          <a:bodyPr>
            <a:noAutofit/>
          </a:bodyPr>
          <a:lstStyle/>
          <a:p>
            <a:pPr marL="0" indent="0" algn="ctr">
              <a:buNone/>
            </a:pPr>
            <a:r>
              <a:rPr lang="en-US" sz="13200" dirty="0">
                <a:solidFill>
                  <a:schemeClr val="bg1"/>
                </a:solidFill>
              </a:rPr>
              <a:t>Carbon offsets are used to counter campus emissions that couldn't otherwise be reduced. Many types of offsets exist, so the user is able to change the cost of these as desired.</a:t>
            </a:r>
          </a:p>
        </p:txBody>
      </p:sp>
      <p:sp>
        <p:nvSpPr>
          <p:cNvPr id="4" name="Rectangle 3"/>
          <p:cNvSpPr/>
          <p:nvPr/>
        </p:nvSpPr>
        <p:spPr>
          <a:xfrm>
            <a:off x="0" y="15298616"/>
            <a:ext cx="27432000" cy="2989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5" name="Rectangle 4"/>
          <p:cNvSpPr/>
          <p:nvPr/>
        </p:nvSpPr>
        <p:spPr>
          <a:xfrm>
            <a:off x="2"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6" name="Rectangle 5"/>
          <p:cNvSpPr/>
          <p:nvPr/>
        </p:nvSpPr>
        <p:spPr>
          <a:xfrm>
            <a:off x="24090924"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Tree>
    <p:extLst>
      <p:ext uri="{BB962C8B-B14F-4D97-AF65-F5344CB8AC3E}">
        <p14:creationId xmlns:p14="http://schemas.microsoft.com/office/powerpoint/2010/main" val="177889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8371" y="9284680"/>
            <a:ext cx="21664246" cy="6186309"/>
          </a:xfrm>
          <a:prstGeom prst="rect">
            <a:avLst/>
          </a:prstGeom>
          <a:noFill/>
        </p:spPr>
        <p:txBody>
          <a:bodyPr wrap="square" rtlCol="0">
            <a:spAutoFit/>
          </a:bodyPr>
          <a:lstStyle/>
          <a:p>
            <a:pPr algn="ctr"/>
            <a:r>
              <a:rPr lang="en-US" sz="13200" dirty="0">
                <a:solidFill>
                  <a:schemeClr val="bg1"/>
                </a:solidFill>
              </a:rPr>
              <a:t>Press ‘Demo’ to use a default technology conversion rate. Drag the data points to alter it.</a:t>
            </a:r>
          </a:p>
        </p:txBody>
      </p:sp>
      <p:sp>
        <p:nvSpPr>
          <p:cNvPr id="2" name="Rectangle 1"/>
          <p:cNvSpPr/>
          <p:nvPr/>
        </p:nvSpPr>
        <p:spPr>
          <a:xfrm>
            <a:off x="0" y="15298616"/>
            <a:ext cx="27432000" cy="2989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3" name="Rectangle 2"/>
          <p:cNvSpPr/>
          <p:nvPr/>
        </p:nvSpPr>
        <p:spPr>
          <a:xfrm>
            <a:off x="2"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7" name="Rectangle 6"/>
          <p:cNvSpPr/>
          <p:nvPr/>
        </p:nvSpPr>
        <p:spPr>
          <a:xfrm>
            <a:off x="24090924"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pic>
        <p:nvPicPr>
          <p:cNvPr id="6" name="Picture 5"/>
          <p:cNvPicPr>
            <a:picLocks noChangeAspect="1"/>
          </p:cNvPicPr>
          <p:nvPr/>
        </p:nvPicPr>
        <p:blipFill>
          <a:blip r:embed="rId2"/>
          <a:stretch>
            <a:fillRect/>
          </a:stretch>
        </p:blipFill>
        <p:spPr>
          <a:xfrm>
            <a:off x="4527839" y="19177"/>
            <a:ext cx="18376323" cy="9265503"/>
          </a:xfrm>
          <a:prstGeom prst="rect">
            <a:avLst/>
          </a:prstGeom>
        </p:spPr>
      </p:pic>
    </p:spTree>
    <p:extLst>
      <p:ext uri="{BB962C8B-B14F-4D97-AF65-F5344CB8AC3E}">
        <p14:creationId xmlns:p14="http://schemas.microsoft.com/office/powerpoint/2010/main" val="45519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079" y="6206836"/>
            <a:ext cx="20749846" cy="9091780"/>
          </a:xfrm>
        </p:spPr>
        <p:txBody>
          <a:bodyPr>
            <a:noAutofit/>
          </a:bodyPr>
          <a:lstStyle/>
          <a:p>
            <a:pPr marL="0" indent="0" algn="ctr">
              <a:buNone/>
            </a:pPr>
            <a:r>
              <a:rPr lang="en-US" sz="13200" dirty="0" smtClean="0">
                <a:solidFill>
                  <a:schemeClr val="bg1"/>
                </a:solidFill>
              </a:rPr>
              <a:t>The cost of offsets varies greatly based on the type and location of impact. </a:t>
            </a:r>
            <a:r>
              <a:rPr lang="en-US" sz="13200" dirty="0">
                <a:solidFill>
                  <a:schemeClr val="bg1"/>
                </a:solidFill>
              </a:rPr>
              <a:t>The default value can be altered with the slider bar.</a:t>
            </a:r>
          </a:p>
        </p:txBody>
      </p:sp>
      <p:sp>
        <p:nvSpPr>
          <p:cNvPr id="4" name="Rectangle 3"/>
          <p:cNvSpPr/>
          <p:nvPr/>
        </p:nvSpPr>
        <p:spPr>
          <a:xfrm>
            <a:off x="0" y="15298616"/>
            <a:ext cx="27432000" cy="2989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6" name="Rectangle 5"/>
          <p:cNvSpPr/>
          <p:nvPr/>
        </p:nvSpPr>
        <p:spPr>
          <a:xfrm>
            <a:off x="2"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sp>
        <p:nvSpPr>
          <p:cNvPr id="7" name="Rectangle 6"/>
          <p:cNvSpPr/>
          <p:nvPr/>
        </p:nvSpPr>
        <p:spPr>
          <a:xfrm>
            <a:off x="24090924" y="0"/>
            <a:ext cx="3341076" cy="18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7200">
              <a:solidFill>
                <a:schemeClr val="bg1"/>
              </a:solidFill>
            </a:endParaRPr>
          </a:p>
        </p:txBody>
      </p:sp>
      <p:pic>
        <p:nvPicPr>
          <p:cNvPr id="2" name="Picture 1"/>
          <p:cNvPicPr>
            <a:picLocks noChangeAspect="1"/>
          </p:cNvPicPr>
          <p:nvPr/>
        </p:nvPicPr>
        <p:blipFill>
          <a:blip r:embed="rId2"/>
          <a:stretch>
            <a:fillRect/>
          </a:stretch>
        </p:blipFill>
        <p:spPr>
          <a:xfrm>
            <a:off x="4594514" y="83422"/>
            <a:ext cx="18242972" cy="3878982"/>
          </a:xfrm>
          <a:prstGeom prst="rect">
            <a:avLst/>
          </a:prstGeom>
        </p:spPr>
      </p:pic>
    </p:spTree>
    <p:extLst>
      <p:ext uri="{BB962C8B-B14F-4D97-AF65-F5344CB8AC3E}">
        <p14:creationId xmlns:p14="http://schemas.microsoft.com/office/powerpoint/2010/main" val="1781820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2866</TotalTime>
  <Words>81</Words>
  <Application>Microsoft Office PowerPoint</Application>
  <PresentationFormat>Custom</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Rines, Matthew</dc:creator>
  <cp:lastModifiedBy>Rines, Matthew</cp:lastModifiedBy>
  <cp:revision>22</cp:revision>
  <dcterms:created xsi:type="dcterms:W3CDTF">2018-10-17T17:02:25Z</dcterms:created>
  <dcterms:modified xsi:type="dcterms:W3CDTF">2018-10-30T17:21:25Z</dcterms:modified>
</cp:coreProperties>
</file>