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1078" y="281319"/>
            <a:ext cx="2074984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 smtClean="0">
                <a:solidFill>
                  <a:schemeClr val="bg1"/>
                </a:solidFill>
              </a:rPr>
              <a:t>Plant Automation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5"/>
            <a:ext cx="20749846" cy="110243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plant automation scenario </a:t>
            </a:r>
            <a:r>
              <a:rPr lang="en-US" sz="13200" dirty="0" smtClean="0">
                <a:solidFill>
                  <a:schemeClr val="bg1"/>
                </a:solidFill>
              </a:rPr>
              <a:t>implements </a:t>
            </a:r>
            <a:r>
              <a:rPr lang="en-US" sz="13200" dirty="0">
                <a:solidFill>
                  <a:schemeClr val="bg1"/>
                </a:solidFill>
              </a:rPr>
              <a:t>efficiency improvements resulting from the Smart Energy Campus Initiative.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347855"/>
            <a:ext cx="20749847" cy="99507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sets the EUI (energy use intensity) reduction for campus plant operations for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1391" b="76117"/>
          <a:stretch/>
        </p:blipFill>
        <p:spPr>
          <a:xfrm>
            <a:off x="5195127" y="240798"/>
            <a:ext cx="17041746" cy="44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8" y="6234544"/>
            <a:ext cx="20749846" cy="9310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defines the cost to setup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7720" b="37941"/>
          <a:stretch/>
        </p:blipFill>
        <p:spPr>
          <a:xfrm>
            <a:off x="4445840" y="118696"/>
            <a:ext cx="18540321" cy="44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735782"/>
            <a:ext cx="20749846" cy="9562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is the cost that Georgia Tech is expected to pay each year to maintain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752"/>
          <a:stretch/>
        </p:blipFill>
        <p:spPr>
          <a:xfrm>
            <a:off x="4524575" y="-1"/>
            <a:ext cx="18382850" cy="43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2697</TotalTime>
  <Words>95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12</cp:revision>
  <dcterms:created xsi:type="dcterms:W3CDTF">2018-10-17T17:02:25Z</dcterms:created>
  <dcterms:modified xsi:type="dcterms:W3CDTF">2018-10-29T20:55:09Z</dcterms:modified>
</cp:coreProperties>
</file>