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1" r:id="rId5"/>
    <p:sldId id="262" r:id="rId6"/>
    <p:sldId id="263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7725" y="281319"/>
            <a:ext cx="1379655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dirty="0" smtClean="0">
                <a:solidFill>
                  <a:schemeClr val="bg1"/>
                </a:solidFill>
              </a:rPr>
              <a:t>Smart Labs</a:t>
            </a:r>
            <a:endParaRPr lang="en-US" sz="2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2726835"/>
            <a:ext cx="20749846" cy="110243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</a:t>
            </a:r>
            <a:r>
              <a:rPr lang="en-US" sz="13200" dirty="0" smtClean="0">
                <a:solidFill>
                  <a:schemeClr val="bg1"/>
                </a:solidFill>
              </a:rPr>
              <a:t>smart labs scenario implements smart air recycling in laboratory spaces.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8371" y="9284680"/>
            <a:ext cx="21664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dirty="0">
                <a:solidFill>
                  <a:schemeClr val="bg1"/>
                </a:solidFill>
              </a:rPr>
              <a:t>Press ‘Demo’ to use a default technology conversion rate. Drag the data points to alter 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67" y="0"/>
            <a:ext cx="19352667" cy="95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5735782"/>
            <a:ext cx="20749847" cy="9562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200" dirty="0" smtClean="0">
                <a:solidFill>
                  <a:schemeClr val="bg1"/>
                </a:solidFill>
              </a:rPr>
              <a:t>This sets the EUI (energy use intensity) reduction for this scenario.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2285" b="75806"/>
          <a:stretch/>
        </p:blipFill>
        <p:spPr>
          <a:xfrm>
            <a:off x="5674014" y="176982"/>
            <a:ext cx="16083972" cy="41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8" y="5929744"/>
            <a:ext cx="20749846" cy="96150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 smtClean="0">
                <a:solidFill>
                  <a:schemeClr val="bg1"/>
                </a:solidFill>
              </a:rPr>
              <a:t>This defines the cost for every 1000sqft of lab space to setup this scenario.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7715" b="37982"/>
          <a:stretch/>
        </p:blipFill>
        <p:spPr>
          <a:xfrm>
            <a:off x="3341077" y="338175"/>
            <a:ext cx="20749846" cy="36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5126182"/>
            <a:ext cx="20749846" cy="101724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3200" dirty="0" smtClean="0">
                <a:solidFill>
                  <a:schemeClr val="bg1"/>
                </a:solidFill>
              </a:rPr>
              <a:t>This is the cost per 1000sqft of lab space that Georgia Tech is expected to pay each year to maintain this scenario.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4796"/>
          <a:stretch/>
        </p:blipFill>
        <p:spPr>
          <a:xfrm>
            <a:off x="3341077" y="396333"/>
            <a:ext cx="20749847" cy="38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2727</TotalTime>
  <Words>119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15</cp:revision>
  <dcterms:created xsi:type="dcterms:W3CDTF">2018-10-17T17:02:25Z</dcterms:created>
  <dcterms:modified xsi:type="dcterms:W3CDTF">2018-10-29T21:02:34Z</dcterms:modified>
</cp:coreProperties>
</file>