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8" d="100"/>
          <a:sy n="28" d="100"/>
        </p:scale>
        <p:origin x="10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0C5F-FD97-4A85-B54E-1ADA06A0E0F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6063-6EA2-46BA-BA3E-E0CF41AE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09151" y="-527570"/>
            <a:ext cx="1521369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0" dirty="0" smtClean="0">
                <a:solidFill>
                  <a:schemeClr val="bg1"/>
                </a:solidFill>
              </a:rPr>
              <a:t>Solar Roof</a:t>
            </a:r>
            <a:endParaRPr lang="en-US" sz="28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55" y="7766003"/>
            <a:ext cx="11324491" cy="75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2726836"/>
            <a:ext cx="20749846" cy="96690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The solar roof scenario simulates the addition of solar panels on campus building rooftops.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3877" y="9112307"/>
            <a:ext cx="216642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dirty="0">
                <a:solidFill>
                  <a:schemeClr val="bg1"/>
                </a:solidFill>
              </a:rPr>
              <a:t>Press ‘Demo’ to use a default technology conversion rate. Drag the data points to alter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21" y="0"/>
            <a:ext cx="18495957" cy="9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8" y="5153891"/>
            <a:ext cx="20749846" cy="101447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0" dirty="0" smtClean="0">
                <a:solidFill>
                  <a:schemeClr val="bg1"/>
                </a:solidFill>
              </a:rPr>
              <a:t>Google's </a:t>
            </a:r>
            <a:r>
              <a:rPr lang="en-US" sz="12000" dirty="0">
                <a:solidFill>
                  <a:schemeClr val="bg1"/>
                </a:solidFill>
              </a:rPr>
              <a:t>Project Sunroof </a:t>
            </a:r>
            <a:r>
              <a:rPr lang="en-US" sz="12000" dirty="0" smtClean="0">
                <a:solidFill>
                  <a:schemeClr val="bg1"/>
                </a:solidFill>
              </a:rPr>
              <a:t>analyzes available roof </a:t>
            </a:r>
            <a:r>
              <a:rPr lang="en-US" sz="12000" dirty="0">
                <a:solidFill>
                  <a:schemeClr val="bg1"/>
                </a:solidFill>
              </a:rPr>
              <a:t>space and </a:t>
            </a:r>
            <a:r>
              <a:rPr lang="en-US" sz="12000" dirty="0" smtClean="0">
                <a:solidFill>
                  <a:schemeClr val="bg1"/>
                </a:solidFill>
              </a:rPr>
              <a:t>estimates </a:t>
            </a:r>
            <a:r>
              <a:rPr lang="en-US" sz="12000" dirty="0">
                <a:solidFill>
                  <a:schemeClr val="bg1"/>
                </a:solidFill>
              </a:rPr>
              <a:t>energy production. The NREL </a:t>
            </a:r>
            <a:r>
              <a:rPr lang="en-US" sz="12000" dirty="0" smtClean="0">
                <a:solidFill>
                  <a:schemeClr val="bg1"/>
                </a:solidFill>
              </a:rPr>
              <a:t>study </a:t>
            </a:r>
            <a:r>
              <a:rPr lang="en-US" sz="12000" dirty="0">
                <a:solidFill>
                  <a:schemeClr val="bg1"/>
                </a:solidFill>
              </a:rPr>
              <a:t>conducted </a:t>
            </a:r>
            <a:r>
              <a:rPr lang="en-US" sz="12000" dirty="0" smtClean="0">
                <a:solidFill>
                  <a:schemeClr val="bg1"/>
                </a:solidFill>
              </a:rPr>
              <a:t>for </a:t>
            </a:r>
            <a:r>
              <a:rPr lang="en-US" sz="12000" dirty="0">
                <a:solidFill>
                  <a:schemeClr val="bg1"/>
                </a:solidFill>
              </a:rPr>
              <a:t>Georgia Tech </a:t>
            </a:r>
            <a:r>
              <a:rPr lang="en-US" sz="12000" dirty="0" smtClean="0">
                <a:solidFill>
                  <a:schemeClr val="bg1"/>
                </a:solidFill>
              </a:rPr>
              <a:t>looks </a:t>
            </a:r>
            <a:r>
              <a:rPr lang="en-US" sz="12000" dirty="0">
                <a:solidFill>
                  <a:schemeClr val="bg1"/>
                </a:solidFill>
              </a:rPr>
              <a:t>at </a:t>
            </a:r>
            <a:r>
              <a:rPr lang="en-US" sz="12000" dirty="0" smtClean="0">
                <a:solidFill>
                  <a:schemeClr val="bg1"/>
                </a:solidFill>
              </a:rPr>
              <a:t>~12</a:t>
            </a:r>
            <a:r>
              <a:rPr lang="en-US" sz="12000" dirty="0">
                <a:solidFill>
                  <a:schemeClr val="bg1"/>
                </a:solidFill>
              </a:rPr>
              <a:t>% of currently available </a:t>
            </a:r>
            <a:r>
              <a:rPr lang="en-US" sz="12000" dirty="0" smtClean="0">
                <a:solidFill>
                  <a:schemeClr val="bg1"/>
                </a:solidFill>
              </a:rPr>
              <a:t>roof </a:t>
            </a:r>
            <a:r>
              <a:rPr lang="en-US" sz="12000" dirty="0">
                <a:solidFill>
                  <a:schemeClr val="bg1"/>
                </a:solidFill>
              </a:rPr>
              <a:t>space.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81"/>
          <a:stretch/>
        </p:blipFill>
        <p:spPr>
          <a:xfrm>
            <a:off x="8702187" y="0"/>
            <a:ext cx="10027627" cy="453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80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41077" y="5929745"/>
            <a:ext cx="20749847" cy="9171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200" dirty="0">
                <a:solidFill>
                  <a:schemeClr val="bg1"/>
                </a:solidFill>
              </a:rPr>
              <a:t>This setting represents the </a:t>
            </a:r>
            <a:r>
              <a:rPr lang="en-US" sz="13200" dirty="0" smtClean="0">
                <a:solidFill>
                  <a:schemeClr val="bg1"/>
                </a:solidFill>
              </a:rPr>
              <a:t>cost per kilo-Watt of solar panels installed. The </a:t>
            </a:r>
            <a:r>
              <a:rPr lang="en-US" sz="13200" dirty="0">
                <a:solidFill>
                  <a:schemeClr val="bg1"/>
                </a:solidFill>
              </a:rPr>
              <a:t>default value can be altered with the slider bar.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98616"/>
            <a:ext cx="27432000" cy="298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0924" y="0"/>
            <a:ext cx="3341076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01" y="1198622"/>
            <a:ext cx="18101598" cy="36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90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Rines, Matthew</dc:creator>
  <cp:lastModifiedBy>Rines, Matthew</cp:lastModifiedBy>
  <cp:revision>6</cp:revision>
  <dcterms:created xsi:type="dcterms:W3CDTF">2018-10-17T17:02:25Z</dcterms:created>
  <dcterms:modified xsi:type="dcterms:W3CDTF">2018-10-29T20:41:42Z</dcterms:modified>
</cp:coreProperties>
</file>