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7A64-DAE8-4622-BFE4-93DFAF157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564FF-F69F-48D3-808B-4E0FC355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9AD9-C316-41B4-A72C-1C909C60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E8A4-13B6-4E2E-B60D-2FAE8D0CFC9B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D9D9-9E75-4DF2-B8C4-7F1F0100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FFFD-915B-4613-BA5C-7546F64F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FA4-DDBD-4140-9EFB-5D26CEE41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69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01C1-02EF-4D57-AE73-978250D0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380DE-272A-4ECF-A081-2D6971C00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60EA-CFC9-46CD-BB26-7CE099A4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E8A4-13B6-4E2E-B60D-2FAE8D0CFC9B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EABE-BA13-49F8-BCAA-7D402F5A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700B-4953-4B2D-A4B8-9DD9CE3B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FA4-DDBD-4140-9EFB-5D26CEE41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5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985C5-4A50-43A8-B4F0-8FBDA40A9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28DE3-D332-41E7-A57B-0C198A9D7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4A41-BE3F-453C-9EB8-9D339A57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E8A4-13B6-4E2E-B60D-2FAE8D0CFC9B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1D01-FF04-4630-8707-88F87DB6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CCF9-A6F4-40C6-82A9-69F2B6D8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FA4-DDBD-4140-9EFB-5D26CEE41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1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B9BB-B09A-4E6A-B3E5-81767828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D49B-2261-446E-A1B4-9359FFBD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9823-8C56-43AF-92B5-7A2682B3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E8A4-13B6-4E2E-B60D-2FAE8D0CFC9B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F27CF-B854-4EBD-B4D7-F34DBFB7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85A5B-DBF4-44A4-B78D-7E010AA6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FA4-DDBD-4140-9EFB-5D26CEE41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2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81AE-87C0-442F-9208-C272B41C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4D784-C434-4BEA-8DAC-9AD0DBE95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ADD5-76C0-4B98-8A41-9DF51D60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E8A4-13B6-4E2E-B60D-2FAE8D0CFC9B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A672F-C676-455B-BC56-5BA23865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6149D-7ACC-476F-8DA0-A3C7680A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FA4-DDBD-4140-9EFB-5D26CEE41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CE86-47DE-406B-95E4-1691E4C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A5D7-8F86-4E6A-AC15-8326E7345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928C3-5D78-4A1A-BF9A-62CE9075A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C3CC-222F-4D13-A83C-9D7E087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E8A4-13B6-4E2E-B60D-2FAE8D0CFC9B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E4E3F-7B20-4C80-B9B3-73292BFF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5CB9A-44E9-402F-A613-C1010BA9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FA4-DDBD-4140-9EFB-5D26CEE41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D269-5A98-428A-8D06-DBD17289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48125-E1FB-4438-8AAE-3A16D6EC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A4A88-5441-4992-8166-86A94530A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2CBBD-D3E9-4277-BEDF-854D964CF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94634-C609-4CEF-9F6B-1BEFD5ED3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268F9-D172-4DBA-943A-00545CC2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E8A4-13B6-4E2E-B60D-2FAE8D0CFC9B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6C062-9EAE-4312-A78D-E444A639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4A014-938E-4A8F-82BF-0CB98097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FA4-DDBD-4140-9EFB-5D26CEE41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54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82AB-3717-4FFD-A830-8C9D3ABD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743B0-6849-4FFE-B4FD-04D5D8F2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E8A4-13B6-4E2E-B60D-2FAE8D0CFC9B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A66B4-AE42-4856-B8F4-51BF3A11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281AD-E7E0-4CAC-99A3-0C1B3137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FA4-DDBD-4140-9EFB-5D26CEE41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3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DF068-5F11-4BF0-A746-20931EAB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E8A4-13B6-4E2E-B60D-2FAE8D0CFC9B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06F18-ECB3-405B-8584-E9809149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57CE4-49BF-4EE2-94E6-B7CA5470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FA4-DDBD-4140-9EFB-5D26CEE41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52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2D5D-AE0E-402D-BF5A-DE80289A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CCAC-E563-4734-A07A-A7D17C19E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276CE-77BD-422D-8D3A-32BA8FF9C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CA5E2-5DB0-47B8-BB7D-5E9F8D26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E8A4-13B6-4E2E-B60D-2FAE8D0CFC9B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C624D-2772-4817-86B1-85D4AC66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44179-9526-4E48-93A1-3A7864DF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FA4-DDBD-4140-9EFB-5D26CEE41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0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9300-2699-4221-BFE2-2E28D190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9B080-F0CD-4961-B39E-555185D9C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9B705-C862-42DB-93DC-10538A66F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2DDC9-C9AB-4BB7-B887-82170742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E8A4-13B6-4E2E-B60D-2FAE8D0CFC9B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53105-195D-4BBD-BC13-04FB16DB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506C-B489-462D-A3FA-EA6F6D85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FA4-DDBD-4140-9EFB-5D26CEE41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28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33288-3809-4A57-917E-C837CE4E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983A0-D5A8-4E2D-9DA1-759E01307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6C86-6E3F-407C-ADD5-87F7EE24A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AE8A4-13B6-4E2E-B60D-2FAE8D0CFC9B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EAAF-F081-41CC-A889-3D6831538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94C0-6999-4A57-AF19-C5758D25C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CFA4-DDBD-4140-9EFB-5D26CEE41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05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C53E-D3E3-4429-BB36-7BAD3A9FC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60001"/>
            <a:ext cx="6378425" cy="778962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GB" dirty="0"/>
              <a:t>Rogin Cherian Regi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A9EF-D61F-46DD-9DFA-605D96749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" y="1138961"/>
            <a:ext cx="5027926" cy="121787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GB" dirty="0"/>
              <a:t>Photographer | Techie | </a:t>
            </a:r>
            <a:r>
              <a:rPr lang="en-GB" dirty="0" err="1"/>
              <a:t>Petrolhead</a:t>
            </a:r>
            <a:endParaRPr lang="en-GB" dirty="0"/>
          </a:p>
          <a:p>
            <a:pPr algn="l">
              <a:lnSpc>
                <a:spcPct val="100000"/>
              </a:lnSpc>
            </a:pPr>
            <a:r>
              <a:rPr lang="en-GB" dirty="0"/>
              <a:t>Dubai | Kerala</a:t>
            </a:r>
          </a:p>
        </p:txBody>
      </p:sp>
      <p:pic>
        <p:nvPicPr>
          <p:cNvPr id="5" name="Picture 4" descr="A close up of a person in glasses looking at the camera&#10;&#10;Description generated with very high confidence">
            <a:extLst>
              <a:ext uri="{FF2B5EF4-FFF2-40B4-BE49-F238E27FC236}">
                <a16:creationId xmlns:a16="http://schemas.microsoft.com/office/drawing/2014/main" id="{59756837-E93A-4041-A37B-4B73C960F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503" y="1138963"/>
            <a:ext cx="3927307" cy="39273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4445A3F-92B2-40CF-ACF8-89B8443CE682}"/>
              </a:ext>
            </a:extLst>
          </p:cNvPr>
          <p:cNvGrpSpPr/>
          <p:nvPr/>
        </p:nvGrpSpPr>
        <p:grpSpPr>
          <a:xfrm>
            <a:off x="360000" y="2356834"/>
            <a:ext cx="2614941" cy="391980"/>
            <a:chOff x="360000" y="2049401"/>
            <a:chExt cx="2614941" cy="391980"/>
          </a:xfrm>
        </p:grpSpPr>
        <p:pic>
          <p:nvPicPr>
            <p:cNvPr id="7" name="Picture 6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A57ECBAD-C675-49BD-A016-6EDD5184C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820" y="2049402"/>
              <a:ext cx="373028" cy="37302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E7DCB6-2297-4A92-8D14-ACE863115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573" y="2049402"/>
              <a:ext cx="373028" cy="373028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ECFF878-95D7-4CDC-A37E-CD8A0C61B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963" y="2049403"/>
              <a:ext cx="391978" cy="3919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5756D1-AE24-4343-A1B1-488A08224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2049403"/>
              <a:ext cx="373027" cy="373027"/>
            </a:xfrm>
            <a:prstGeom prst="rect">
              <a:avLst/>
            </a:prstGeom>
          </p:spPr>
        </p:pic>
        <p:pic>
          <p:nvPicPr>
            <p:cNvPr id="15" name="Picture 14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6345C435-F9B8-4583-80F9-AD7875344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392" y="2049401"/>
              <a:ext cx="373027" cy="37302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A8EA31-3ED2-499A-A030-A45E61730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147" y="2049402"/>
              <a:ext cx="373027" cy="3730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976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Rogin Cherian Regi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Rogin Cherian Regi</dc:title>
  <dc:creator>Rogin Cherian</dc:creator>
  <cp:lastModifiedBy>Rogin Cherian</cp:lastModifiedBy>
  <cp:revision>3</cp:revision>
  <dcterms:created xsi:type="dcterms:W3CDTF">2017-10-10T14:30:23Z</dcterms:created>
  <dcterms:modified xsi:type="dcterms:W3CDTF">2017-10-10T14:48:22Z</dcterms:modified>
</cp:coreProperties>
</file>