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57" r:id="rId4"/>
    <p:sldId id="258" r:id="rId5"/>
    <p:sldId id="259" r:id="rId6"/>
    <p:sldId id="260" r:id="rId7"/>
    <p:sldId id="283" r:id="rId8"/>
    <p:sldId id="284" r:id="rId9"/>
    <p:sldId id="285" r:id="rId10"/>
    <p:sldId id="286" r:id="rId11"/>
    <p:sldId id="287" r:id="rId12"/>
    <p:sldId id="262" r:id="rId13"/>
    <p:sldId id="268" r:id="rId14"/>
    <p:sldId id="269" r:id="rId15"/>
    <p:sldId id="271" r:id="rId16"/>
    <p:sldId id="270" r:id="rId17"/>
    <p:sldId id="267" r:id="rId18"/>
    <p:sldId id="272" r:id="rId19"/>
    <p:sldId id="280" r:id="rId20"/>
    <p:sldId id="281" r:id="rId21"/>
    <p:sldId id="278" r:id="rId22"/>
    <p:sldId id="266" r:id="rId23"/>
    <p:sldId id="264" r:id="rId24"/>
    <p:sldId id="265" r:id="rId25"/>
    <p:sldId id="279" r:id="rId26"/>
    <p:sldId id="274" r:id="rId27"/>
    <p:sldId id="263" r:id="rId28"/>
    <p:sldId id="273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/>
    <p:restoredTop sz="94830"/>
  </p:normalViewPr>
  <p:slideViewPr>
    <p:cSldViewPr snapToGrid="0" snapToObjects="1">
      <p:cViewPr varScale="1">
        <p:scale>
          <a:sx n="100" d="100"/>
          <a:sy n="100" d="100"/>
        </p:scale>
        <p:origin x="1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6A44-BD42-694F-B72C-F0694C304617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DE5C-7466-A34C-8DDC-F41B1EEE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FDE5C-7466-A34C-8DDC-F41B1EEE77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55F4-43A8-394A-A997-1053A6EBD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17D7-D5B8-4743-ADDB-6A966A030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5135-3878-914C-897E-AB958FF4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0601-BB6E-1846-9AA0-98C1174F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32F3-C57B-6341-B782-C62D60A4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CCBA-D6D7-CE4E-9DD8-55FDD9D2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177F2-51AE-0547-84FA-4DA1BA2B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FB8C-265B-8B4D-AD1E-FE486AE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6F8B-A622-2141-9D48-BFE8BC5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CB2C-85EC-DB47-AECD-C0BF601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6831-3675-FD4D-A2DD-4FCC353B3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75EF-048C-3945-9493-3419530B6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3FE0-7692-DC45-85CC-855EEC30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C69D-EEF7-BE4A-B8C8-B4B01A17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3B2B-A8C0-C940-B379-819C16B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422A-BD1E-1A40-BC35-696329F0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95FE-6B91-694E-8500-CB09F222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DEB7-6F5E-4849-9401-038EDB88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2017-B95C-694D-B8AF-D582EC56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634F-259A-0F4D-AA24-FC016306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F317-090D-5846-BF5A-DA90FE76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BBC3-82B3-EA40-8C8C-520DC9F0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E649-8C7D-1C41-930E-E766B8DA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3FCA-2BAC-C841-B48C-AE4E3881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E01D-7AD8-F747-A169-95894769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C760-1FA4-BB49-8192-B0F89F72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B11-0815-FF46-91BB-0B672F35F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6B4BE-2AC9-5D43-A55B-5AE448A8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72596-0C33-BB41-9EC4-E15EA69B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2A998-5131-204A-89D1-E6F5C784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D2F59-FE4C-2D4B-BAE1-F9227C6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4A4-6EA3-DE44-AF52-F78BC57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DEF00-E2E3-4C48-8B54-225C88E6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545A-4C8F-DE43-ACD4-08AE8C35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85A7A-6245-E640-9DB7-4673C7DFF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AF69E-7448-0748-9E73-D36633938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EB531-BB1D-0248-B441-4898F4A6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CC47-BAFE-D84F-A874-2EF7257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0126B-9488-F549-8EED-E8A970F2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4C84-935D-CD4F-A21D-8C1BE5A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D07F7-9137-C744-8D9E-7AABFC6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A5FC-4F96-DD48-A690-B967CB56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61FF-B8CA-1543-8F1E-FCC70E9B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BFF2A-C4EF-F641-A693-03DF11D6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CF57B-21DF-7745-8DAA-DB871151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8BA7-40DF-314E-9C66-E916D2B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F3F-C826-3740-A9B0-1D5A05C2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C871-AAD5-C242-9D90-7215F014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B57F-07E3-AA40-8E87-DC019832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B7A5-85C8-6B41-92FF-A8E26A6A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DF0A-58C5-9C4C-B201-15E62732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2687-ADD3-CC47-B305-7FADF0DB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9CB-65F4-C948-8A8E-BEEC701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C7ADF-E5DF-B94B-B77F-4B893E8B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E3DE-674D-5C4D-AB59-C55545A0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70BB-7486-204B-BAB8-808E3A0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69355-80EA-C744-8FFD-BAF123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B001-BE79-0749-BECE-31DEC0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C4D7A-4136-C548-811D-0A974ED5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C279-755E-524A-B03C-2DAA50A7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9733-8445-A34B-9F11-EBAACE22B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CC0F-56CD-4F4C-A2A6-F3A1F605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C0D-5A13-6143-BB3A-3CB878F7A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inmayik/GitHubTutoria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rinmayik/GitHubTutor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-tower.com/learn/" TargetMode="External"/><Relationship Id="rId4" Type="http://schemas.openxmlformats.org/officeDocument/2006/relationships/hyperlink" Target="https://www.atlassian.com/git/tutoria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F4DE-8781-2C49-9D53-7C1643C5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+ GitHub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2BDF-7006-1A4F-8C52-376CB64F1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Mrinmayi Kulkarni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University of Wisconsin Milwaukee – March 2021</a:t>
            </a:r>
          </a:p>
        </p:txBody>
      </p:sp>
      <p:pic>
        <p:nvPicPr>
          <p:cNvPr id="1026" name="Picture 2" descr="github-logo-white - Sfera Labs">
            <a:extLst>
              <a:ext uri="{FF2B5EF4-FFF2-40B4-BE49-F238E27FC236}">
                <a16:creationId xmlns:a16="http://schemas.microsoft.com/office/drawing/2014/main" id="{1E4384D8-5F61-CE41-A660-76132CD2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65" y="393701"/>
            <a:ext cx="3170535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00B6-5B8B-464C-8CE1-E51E71A5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 copy it onto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F7F-D111-0F43-BE8F-982CFC4A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15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Click on the green button “Code” and copy the link to your repository</a:t>
            </a:r>
          </a:p>
          <a:p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 to your command line, and type: </a:t>
            </a:r>
            <a:b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clone &lt;</a:t>
            </a:r>
            <a:r>
              <a:rPr lang="en-US" sz="2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Link_That_You_Copied</a:t>
            </a:r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Once you hit enter, this will make a local copy your repository on your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1005-96F5-D148-BC40-48FD99DE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325198"/>
            <a:ext cx="4533900" cy="2630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5822AA-8DD4-2643-82CF-1C75C11A7628}"/>
              </a:ext>
            </a:extLst>
          </p:cNvPr>
          <p:cNvSpPr/>
          <p:nvPr/>
        </p:nvSpPr>
        <p:spPr>
          <a:xfrm>
            <a:off x="6371030" y="3287089"/>
            <a:ext cx="2112570" cy="38542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6786-F6BA-5E46-9DBD-E5B75885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Now let’s add files and make and save changes to 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this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92E9-D632-7A4E-8929-800ACA08A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 can now follow the steps in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GitHubTutorial_Steps.txt</a:t>
            </a:r>
            <a:r>
              <a: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found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 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https://github.com/mrinmayik/GitHubTutorial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8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Committing,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i.e. save a snapshot of files (with a note)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155723" y="2701358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089789" y="2701358"/>
            <a:ext cx="980388" cy="961533"/>
            <a:chOff x="4319047" y="1872513"/>
            <a:chExt cx="980388" cy="961533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648017" y="2761599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153525" y="3182124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7965038" y="2701357"/>
            <a:ext cx="980388" cy="961533"/>
            <a:chOff x="4319047" y="1872513"/>
            <a:chExt cx="980388" cy="961533"/>
          </a:xfrm>
          <a:noFill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7028774" y="3182123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4B3067-4E6C-2E45-895C-10C36AE392FD}"/>
              </a:ext>
            </a:extLst>
          </p:cNvPr>
          <p:cNvSpPr txBox="1"/>
          <p:nvPr/>
        </p:nvSpPr>
        <p:spPr>
          <a:xfrm>
            <a:off x="3723819" y="1778027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 changes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file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F434E8-8222-C248-91DE-F41D3CDBE289}"/>
              </a:ext>
            </a:extLst>
          </p:cNvPr>
          <p:cNvSpPr txBox="1"/>
          <p:nvPr/>
        </p:nvSpPr>
        <p:spPr>
          <a:xfrm>
            <a:off x="7499682" y="2336977"/>
            <a:ext cx="191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changes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B45B93-C5E0-A840-9299-B21561817BAC}"/>
              </a:ext>
            </a:extLst>
          </p:cNvPr>
          <p:cNvSpPr txBox="1"/>
          <p:nvPr/>
        </p:nvSpPr>
        <p:spPr>
          <a:xfrm>
            <a:off x="7300116" y="3687300"/>
            <a:ext cx="23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commit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Message: “Updated y-axis label”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C82408-2162-E048-B68B-39569FB253FE}"/>
              </a:ext>
            </a:extLst>
          </p:cNvPr>
          <p:cNvSpPr txBox="1"/>
          <p:nvPr/>
        </p:nvSpPr>
        <p:spPr>
          <a:xfrm>
            <a:off x="6189185" y="370640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add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A471CE7-8164-A443-B10A-BEB8B096BF76}"/>
              </a:ext>
            </a:extLst>
          </p:cNvPr>
          <p:cNvGrpSpPr/>
          <p:nvPr/>
        </p:nvGrpSpPr>
        <p:grpSpPr>
          <a:xfrm>
            <a:off x="6030972" y="2701358"/>
            <a:ext cx="980388" cy="961533"/>
            <a:chOff x="4319047" y="1872513"/>
            <a:chExt cx="980388" cy="961533"/>
          </a:xfrm>
          <a:noFill/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9914C47-563B-FE43-A03F-D5B0306251DB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441E65B-D9E8-4444-AB56-64B34D347D4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4EB378-85E9-E048-8AD9-B2CDBF514C4F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5E4C06-1CDF-A449-9949-727A9411990B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5094708" y="3182124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E79AF77-BA79-AF46-97DF-C5CAD0A031B9}"/>
              </a:ext>
            </a:extLst>
          </p:cNvPr>
          <p:cNvSpPr txBox="1"/>
          <p:nvPr/>
        </p:nvSpPr>
        <p:spPr>
          <a:xfrm>
            <a:off x="5681032" y="233202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Stage changes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DE64CF5-17EB-2841-AD4D-D384E62EA158}"/>
              </a:ext>
            </a:extLst>
          </p:cNvPr>
          <p:cNvGrpSpPr/>
          <p:nvPr/>
        </p:nvGrpSpPr>
        <p:grpSpPr>
          <a:xfrm>
            <a:off x="2155723" y="5410393"/>
            <a:ext cx="980388" cy="961533"/>
            <a:chOff x="2384981" y="1872513"/>
            <a:chExt cx="980388" cy="961533"/>
          </a:xfrm>
          <a:noFill/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2BBB899-130F-2649-8E89-F783FB2E042C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6B89742-0C81-5E42-89CF-9A6A3B5EA292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66217E2-B7DD-C340-9906-0CFDADD4DD2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31C9C81-E340-3648-B604-35843B28CA1A}"/>
              </a:ext>
            </a:extLst>
          </p:cNvPr>
          <p:cNvGrpSpPr/>
          <p:nvPr/>
        </p:nvGrpSpPr>
        <p:grpSpPr>
          <a:xfrm>
            <a:off x="4089789" y="5410393"/>
            <a:ext cx="980388" cy="961533"/>
            <a:chOff x="4319047" y="1872513"/>
            <a:chExt cx="980388" cy="961533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8C6B81C-5670-CD48-BED2-42793C103811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661A5F-210C-C847-B7DB-5B3E54FDC03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4587CF5-0C90-3746-B0BE-52844914612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BA6300F-89AE-FC49-898F-A35565CFE838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3153525" y="589115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D11EA88-0167-2B49-B1B5-3C0A6F85E014}"/>
              </a:ext>
            </a:extLst>
          </p:cNvPr>
          <p:cNvGrpSpPr/>
          <p:nvPr/>
        </p:nvGrpSpPr>
        <p:grpSpPr>
          <a:xfrm>
            <a:off x="7965038" y="5410392"/>
            <a:ext cx="980388" cy="961533"/>
            <a:chOff x="4319047" y="1872513"/>
            <a:chExt cx="980388" cy="961533"/>
          </a:xfrm>
          <a:noFill/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5BF2EB1-BAAD-A246-B35E-C0F0F092C6A3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22DBA7D-6D9B-4740-8F1D-8F52F9F358FE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FEA7876-883A-944D-AA65-7BDDA4B67FCF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1B6BFAB-C8BF-6D45-B43E-E26B39579E24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7028774" y="589115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BAE1BF1-E132-9944-9F94-62009802F067}"/>
              </a:ext>
            </a:extLst>
          </p:cNvPr>
          <p:cNvSpPr txBox="1"/>
          <p:nvPr/>
        </p:nvSpPr>
        <p:spPr>
          <a:xfrm>
            <a:off x="3723819" y="4487062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 changes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file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F3BCF7F-621F-3B46-AA01-946C0641DF67}"/>
              </a:ext>
            </a:extLst>
          </p:cNvPr>
          <p:cNvSpPr txBox="1"/>
          <p:nvPr/>
        </p:nvSpPr>
        <p:spPr>
          <a:xfrm>
            <a:off x="7499682" y="5046012"/>
            <a:ext cx="191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changes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44CE7E-6860-5742-8AD5-C828AC88B7A6}"/>
              </a:ext>
            </a:extLst>
          </p:cNvPr>
          <p:cNvSpPr txBox="1"/>
          <p:nvPr/>
        </p:nvSpPr>
        <p:spPr>
          <a:xfrm>
            <a:off x="6893756" y="6396335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commit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Message: “Change path to project directory”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E330FF7-C311-134B-904B-AC36B9B2EF7A}"/>
              </a:ext>
            </a:extLst>
          </p:cNvPr>
          <p:cNvSpPr txBox="1"/>
          <p:nvPr/>
        </p:nvSpPr>
        <p:spPr>
          <a:xfrm>
            <a:off x="6189185" y="6415438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add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CE3E8C2-32C0-BF4B-A66C-E3583FD5B174}"/>
              </a:ext>
            </a:extLst>
          </p:cNvPr>
          <p:cNvGrpSpPr/>
          <p:nvPr/>
        </p:nvGrpSpPr>
        <p:grpSpPr>
          <a:xfrm>
            <a:off x="6030972" y="5410393"/>
            <a:ext cx="980388" cy="961533"/>
            <a:chOff x="4319047" y="1872513"/>
            <a:chExt cx="980388" cy="961533"/>
          </a:xfrm>
          <a:noFill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C0D626D-DE71-8B42-AA12-E75A3726BC6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1E1E920-92DA-0749-8AA5-F7294D2F9D0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98D8BFE-BF80-DB41-837D-1771B11BD26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5C03B0-F8D5-0B46-BABA-E11047D2DA1B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5094708" y="589115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249D522-9238-E049-A4D0-68EB39216E62}"/>
              </a:ext>
            </a:extLst>
          </p:cNvPr>
          <p:cNvSpPr txBox="1"/>
          <p:nvPr/>
        </p:nvSpPr>
        <p:spPr>
          <a:xfrm>
            <a:off x="5681031" y="504106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Stage changes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ED6CAEF-98AD-0E45-AF0F-1BB38D303D3C}"/>
              </a:ext>
            </a:extLst>
          </p:cNvPr>
          <p:cNvSpPr/>
          <p:nvPr/>
        </p:nvSpPr>
        <p:spPr>
          <a:xfrm>
            <a:off x="2595716" y="4139381"/>
            <a:ext cx="5840361" cy="1258529"/>
          </a:xfrm>
          <a:custGeom>
            <a:avLst/>
            <a:gdLst>
              <a:gd name="connsiteX0" fmla="*/ 5840361 w 5840361"/>
              <a:gd name="connsiteY0" fmla="*/ 0 h 1258529"/>
              <a:gd name="connsiteX1" fmla="*/ 5840361 w 5840361"/>
              <a:gd name="connsiteY1" fmla="*/ 235974 h 1258529"/>
              <a:gd name="connsiteX2" fmla="*/ 0 w 5840361"/>
              <a:gd name="connsiteY2" fmla="*/ 235974 h 1258529"/>
              <a:gd name="connsiteX3" fmla="*/ 0 w 5840361"/>
              <a:gd name="connsiteY3" fmla="*/ 1258529 h 12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0361" h="1258529">
                <a:moveTo>
                  <a:pt x="5840361" y="0"/>
                </a:moveTo>
                <a:lnTo>
                  <a:pt x="5840361" y="235974"/>
                </a:lnTo>
                <a:lnTo>
                  <a:pt x="0" y="235974"/>
                </a:lnTo>
                <a:lnTo>
                  <a:pt x="0" y="1258529"/>
                </a:lnTo>
              </a:path>
            </a:pathLst>
          </a:custGeom>
          <a:noFill/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9" grpId="0"/>
      <p:bldP spid="70" grpId="0"/>
      <p:bldP spid="133" grpId="0"/>
      <p:bldP spid="158" grpId="0"/>
      <p:bldP spid="174" grpId="0"/>
      <p:bldP spid="175" grpId="0"/>
      <p:bldP spid="176" grpId="0"/>
      <p:bldP spid="177" grpId="0"/>
      <p:bldP spid="18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Undoing changes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310863" y="2407633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DE64CF5-17EB-2841-AD4D-D384E62EA158}"/>
              </a:ext>
            </a:extLst>
          </p:cNvPr>
          <p:cNvGrpSpPr/>
          <p:nvPr/>
        </p:nvGrpSpPr>
        <p:grpSpPr>
          <a:xfrm>
            <a:off x="907059" y="2260053"/>
            <a:ext cx="980388" cy="961533"/>
            <a:chOff x="2384981" y="1872513"/>
            <a:chExt cx="980388" cy="961533"/>
          </a:xfrm>
          <a:noFill/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2BBB899-130F-2649-8E89-F783FB2E042C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6B89742-0C81-5E42-89CF-9A6A3B5EA292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66217E2-B7DD-C340-9906-0CFDADD4DD2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31C9C81-E340-3648-B604-35843B28CA1A}"/>
              </a:ext>
            </a:extLst>
          </p:cNvPr>
          <p:cNvGrpSpPr/>
          <p:nvPr/>
        </p:nvGrpSpPr>
        <p:grpSpPr>
          <a:xfrm>
            <a:off x="2841125" y="2260053"/>
            <a:ext cx="980388" cy="961533"/>
            <a:chOff x="4319047" y="1872513"/>
            <a:chExt cx="980388" cy="961533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8C6B81C-5670-CD48-BED2-42793C103811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661A5F-210C-C847-B7DB-5B3E54FDC03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4587CF5-0C90-3746-B0BE-52844914612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BA6300F-89AE-FC49-898F-A35565CFE838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1904861" y="274081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BAE1BF1-E132-9944-9F94-62009802F067}"/>
              </a:ext>
            </a:extLst>
          </p:cNvPr>
          <p:cNvSpPr txBox="1"/>
          <p:nvPr/>
        </p:nvSpPr>
        <p:spPr>
          <a:xfrm>
            <a:off x="2644272" y="1503866"/>
            <a:ext cx="1374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 changes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file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CE3E8C2-32C0-BF4B-A66C-E3583FD5B174}"/>
              </a:ext>
            </a:extLst>
          </p:cNvPr>
          <p:cNvGrpSpPr/>
          <p:nvPr/>
        </p:nvGrpSpPr>
        <p:grpSpPr>
          <a:xfrm>
            <a:off x="4782308" y="2260053"/>
            <a:ext cx="980388" cy="961533"/>
            <a:chOff x="4319047" y="1872513"/>
            <a:chExt cx="980388" cy="961533"/>
          </a:xfrm>
          <a:noFill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C0D626D-DE71-8B42-AA12-E75A3726BC6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1E1E920-92DA-0749-8AA5-F7294D2F9D0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98D8BFE-BF80-DB41-837D-1771B11BD26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5C03B0-F8D5-0B46-BABA-E11047D2DA1B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3846044" y="274081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249D522-9238-E049-A4D0-68EB39216E62}"/>
              </a:ext>
            </a:extLst>
          </p:cNvPr>
          <p:cNvSpPr txBox="1"/>
          <p:nvPr/>
        </p:nvSpPr>
        <p:spPr>
          <a:xfrm>
            <a:off x="3985022" y="1505274"/>
            <a:ext cx="2574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Revert unadded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uncommitted changes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062A10-29C8-414E-BEEE-F866CF250EF1}"/>
              </a:ext>
            </a:extLst>
          </p:cNvPr>
          <p:cNvGrpSpPr/>
          <p:nvPr/>
        </p:nvGrpSpPr>
        <p:grpSpPr>
          <a:xfrm>
            <a:off x="907059" y="3917327"/>
            <a:ext cx="980388" cy="961533"/>
            <a:chOff x="2384981" y="1872513"/>
            <a:chExt cx="980388" cy="961533"/>
          </a:xfrm>
          <a:noFill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B5B2CB-0338-FD4B-B513-E55DEEBD2BF4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22F5578-F37A-6347-AE01-67F57905D10E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B04FCD-B866-8D4D-9DEF-E2AF4B6D3BE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3683CE-DE00-B448-9688-05087ED75170}"/>
              </a:ext>
            </a:extLst>
          </p:cNvPr>
          <p:cNvGrpSpPr/>
          <p:nvPr/>
        </p:nvGrpSpPr>
        <p:grpSpPr>
          <a:xfrm>
            <a:off x="2841125" y="3917327"/>
            <a:ext cx="980388" cy="961533"/>
            <a:chOff x="4319047" y="1872513"/>
            <a:chExt cx="980388" cy="961533"/>
          </a:xfrm>
          <a:noFill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24F967-43BB-AD43-9AC2-8C5573732784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0996E-33B7-2741-A9FE-463DE134BB0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43B88F-0DDA-7147-9A3E-1998582CC5F3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1B53CD-5B79-4945-8BC4-E86C954009E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904861" y="4398093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92E46-90D9-D340-A869-3F5C156E801E}"/>
              </a:ext>
            </a:extLst>
          </p:cNvPr>
          <p:cNvGrpSpPr/>
          <p:nvPr/>
        </p:nvGrpSpPr>
        <p:grpSpPr>
          <a:xfrm>
            <a:off x="8651353" y="3912373"/>
            <a:ext cx="980388" cy="961533"/>
            <a:chOff x="4319047" y="1872513"/>
            <a:chExt cx="980388" cy="961533"/>
          </a:xfrm>
          <a:noFill/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1F458E-5BBD-FB4F-B191-B57BF6BE45A5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0A6F0B-164E-5940-A26C-7EA2863D5759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2CBC372-F122-AC41-BB2A-9CE0681B6DB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5D0A9B-4514-D747-97E4-E89176EA8E72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715089" y="439313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0901577-20DD-A247-931F-BA791A986ED8}"/>
              </a:ext>
            </a:extLst>
          </p:cNvPr>
          <p:cNvSpPr txBox="1"/>
          <p:nvPr/>
        </p:nvSpPr>
        <p:spPr>
          <a:xfrm>
            <a:off x="4970177" y="492237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add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9E6DC6-693C-794A-9FA0-F15926165A55}"/>
              </a:ext>
            </a:extLst>
          </p:cNvPr>
          <p:cNvGrpSpPr/>
          <p:nvPr/>
        </p:nvGrpSpPr>
        <p:grpSpPr>
          <a:xfrm>
            <a:off x="4782308" y="3917327"/>
            <a:ext cx="980388" cy="961533"/>
            <a:chOff x="4319047" y="1872513"/>
            <a:chExt cx="980388" cy="961533"/>
          </a:xfrm>
          <a:noFill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0B1908D-5A07-6740-8251-414E63020774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D36E664-97EB-0C4A-8CFF-BD4A8D0DCE1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DF36278-FDDC-1C42-B043-3F431F864E3F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FC3E3D-6224-6B41-923D-AB46F94ADEB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846044" y="4398093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7EF0AB-3589-434A-BBCA-6F58649CE55E}"/>
              </a:ext>
            </a:extLst>
          </p:cNvPr>
          <p:cNvSpPr txBox="1"/>
          <p:nvPr/>
        </p:nvSpPr>
        <p:spPr>
          <a:xfrm>
            <a:off x="4668009" y="3577490"/>
            <a:ext cx="1208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changes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333AB7F-4D3F-7D4A-888A-B398F937D100}"/>
              </a:ext>
            </a:extLst>
          </p:cNvPr>
          <p:cNvGrpSpPr/>
          <p:nvPr/>
        </p:nvGrpSpPr>
        <p:grpSpPr>
          <a:xfrm>
            <a:off x="907059" y="5598030"/>
            <a:ext cx="980388" cy="961533"/>
            <a:chOff x="2384981" y="1872513"/>
            <a:chExt cx="980388" cy="961533"/>
          </a:xfrm>
          <a:noFill/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2FC10C-1134-AD4E-B790-B18CB005EBA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513F1-F3B4-A748-A966-4DD40129BBC3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FEECEEC-418D-4B44-92BC-85A9C06280F8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2A55D80-2879-A94B-B036-72AC2461A5B3}"/>
              </a:ext>
            </a:extLst>
          </p:cNvPr>
          <p:cNvGrpSpPr/>
          <p:nvPr/>
        </p:nvGrpSpPr>
        <p:grpSpPr>
          <a:xfrm>
            <a:off x="2841125" y="5598030"/>
            <a:ext cx="980388" cy="961533"/>
            <a:chOff x="4319047" y="1872513"/>
            <a:chExt cx="980388" cy="961533"/>
          </a:xfrm>
          <a:noFill/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9B9B8B-C0AD-FF46-82A4-19F697ADDCA9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BC5E2A8-C7C8-0145-84FE-FBFF62AFBAD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EA96A4B-13C4-6D4D-AFAB-0E1E0F9C0F0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D4BFA70-D6C8-6842-B44B-AD566D96C83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1904861" y="607879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C8FD04A-E8E5-4341-BEE0-B9CD53C664FC}"/>
              </a:ext>
            </a:extLst>
          </p:cNvPr>
          <p:cNvGrpSpPr/>
          <p:nvPr/>
        </p:nvGrpSpPr>
        <p:grpSpPr>
          <a:xfrm>
            <a:off x="6716374" y="5598029"/>
            <a:ext cx="980388" cy="961533"/>
            <a:chOff x="4319047" y="1872513"/>
            <a:chExt cx="980388" cy="961533"/>
          </a:xfrm>
          <a:noFill/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7729A7F-43C3-1A42-90A5-E72ED1A1A266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EA4607C-09FF-3B47-9FC2-67AB9A391D22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038E0BC-8F47-3247-8875-F24F7333B14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2242249-82DB-8B43-97D0-2A658EF407BC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5780110" y="607879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B2DDC2C-040E-B846-BE55-003753EDDFF3}"/>
              </a:ext>
            </a:extLst>
          </p:cNvPr>
          <p:cNvSpPr txBox="1"/>
          <p:nvPr/>
        </p:nvSpPr>
        <p:spPr>
          <a:xfrm>
            <a:off x="6440974" y="528280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changes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E359B5-4E68-C641-B1DF-2609FA4C26F0}"/>
              </a:ext>
            </a:extLst>
          </p:cNvPr>
          <p:cNvGrpSpPr/>
          <p:nvPr/>
        </p:nvGrpSpPr>
        <p:grpSpPr>
          <a:xfrm>
            <a:off x="4782308" y="5598030"/>
            <a:ext cx="980388" cy="961533"/>
            <a:chOff x="4319047" y="1872513"/>
            <a:chExt cx="980388" cy="961533"/>
          </a:xfrm>
          <a:noFill/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FAF0B14-E592-0840-9A13-DFCF881B921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7E7E6D6-8B8D-E24E-A5BD-F39FFDD835BE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9DB69EA-290E-654F-88F1-148F5BC8478C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FEC15A-861F-4D4E-9E34-9DF1923A1322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3846044" y="607879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B34E8DE-2270-A844-961C-06EF31532EC9}"/>
              </a:ext>
            </a:extLst>
          </p:cNvPr>
          <p:cNvSpPr txBox="1"/>
          <p:nvPr/>
        </p:nvSpPr>
        <p:spPr>
          <a:xfrm>
            <a:off x="4821368" y="3243342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checkout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0C26CC6-FD9A-364A-8BA4-91357ED0A286}"/>
              </a:ext>
            </a:extLst>
          </p:cNvPr>
          <p:cNvGrpSpPr/>
          <p:nvPr/>
        </p:nvGrpSpPr>
        <p:grpSpPr>
          <a:xfrm>
            <a:off x="6716374" y="3913530"/>
            <a:ext cx="980388" cy="961533"/>
            <a:chOff x="4319047" y="1872513"/>
            <a:chExt cx="980388" cy="961533"/>
          </a:xfrm>
          <a:noFill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B08CF0A-B28B-8841-A81E-8E4F2B2FF35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67C12E9-C1BD-0F4B-B20F-434E7BD5B810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A2A8A7-0B9A-7341-9782-F17DDF55E2A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6F751CD-CFA4-364E-AD84-482AB21E5056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5780110" y="439429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2103463-DDB9-774D-9F09-5D016CDBF0B0}"/>
              </a:ext>
            </a:extLst>
          </p:cNvPr>
          <p:cNvSpPr txBox="1"/>
          <p:nvPr/>
        </p:nvSpPr>
        <p:spPr>
          <a:xfrm>
            <a:off x="6429760" y="3583064"/>
            <a:ext cx="1553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Unstage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changes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FF1574-D2FB-814B-93E1-9CDA85AF8F29}"/>
              </a:ext>
            </a:extLst>
          </p:cNvPr>
          <p:cNvSpPr txBox="1"/>
          <p:nvPr/>
        </p:nvSpPr>
        <p:spPr>
          <a:xfrm>
            <a:off x="7854068" y="3154438"/>
            <a:ext cx="2574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Revert unadded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uncommitted changes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DBC3024-CC17-5345-AA94-254B4EC316D6}"/>
              </a:ext>
            </a:extLst>
          </p:cNvPr>
          <p:cNvGrpSpPr/>
          <p:nvPr/>
        </p:nvGrpSpPr>
        <p:grpSpPr>
          <a:xfrm>
            <a:off x="8657557" y="5598028"/>
            <a:ext cx="980388" cy="961533"/>
            <a:chOff x="4319047" y="1872513"/>
            <a:chExt cx="980388" cy="961533"/>
          </a:xfrm>
          <a:noFill/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674749A-F5D9-0E42-9E90-1920A60B5F4D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80B65F6-AB63-A046-BE5B-569E372C5D06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C5CB04C-FF56-EC4E-81C4-A2D93330281D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C89C238-169D-2042-88D3-7FC767443334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7721293" y="6078794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DF44CB9-D348-C947-8DA0-6945264AD446}"/>
              </a:ext>
            </a:extLst>
          </p:cNvPr>
          <p:cNvSpPr txBox="1"/>
          <p:nvPr/>
        </p:nvSpPr>
        <p:spPr>
          <a:xfrm>
            <a:off x="8468126" y="527751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Reset changes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F51B298-DDED-4C4B-8D56-739D8CA521D3}"/>
              </a:ext>
            </a:extLst>
          </p:cNvPr>
          <p:cNvGrpSpPr/>
          <p:nvPr/>
        </p:nvGrpSpPr>
        <p:grpSpPr>
          <a:xfrm>
            <a:off x="10598740" y="5598049"/>
            <a:ext cx="980388" cy="961533"/>
            <a:chOff x="4319047" y="1872513"/>
            <a:chExt cx="980388" cy="961533"/>
          </a:xfrm>
          <a:noFill/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F6882E6-D60E-3545-8BE1-8AC9DC23219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323957-1796-9345-9AB9-58D56345B270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EAEE2BB-ED60-DA4E-BA51-697ABFBC2E80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CD51AD2-ADE7-DF48-AF98-3F49F9EF79CB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9662476" y="607881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2B62F50-C0A3-7E4F-AB77-9A3F3D782991}"/>
              </a:ext>
            </a:extLst>
          </p:cNvPr>
          <p:cNvSpPr txBox="1"/>
          <p:nvPr/>
        </p:nvSpPr>
        <p:spPr>
          <a:xfrm>
            <a:off x="9801455" y="4840114"/>
            <a:ext cx="2574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Revert unadded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uncommitted changes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0D0DA2F-21DB-D14E-BC87-53EEF93F3BA4}"/>
              </a:ext>
            </a:extLst>
          </p:cNvPr>
          <p:cNvSpPr txBox="1"/>
          <p:nvPr/>
        </p:nvSpPr>
        <p:spPr>
          <a:xfrm>
            <a:off x="6880107" y="4917539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reset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F80BCA5-32B6-2D40-B704-C4ECF826412A}"/>
              </a:ext>
            </a:extLst>
          </p:cNvPr>
          <p:cNvSpPr txBox="1"/>
          <p:nvPr/>
        </p:nvSpPr>
        <p:spPr>
          <a:xfrm>
            <a:off x="8689342" y="4913570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checkout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BC3D3BB-F592-1442-A705-9CC56BE43208}"/>
              </a:ext>
            </a:extLst>
          </p:cNvPr>
          <p:cNvSpPr txBox="1"/>
          <p:nvPr/>
        </p:nvSpPr>
        <p:spPr>
          <a:xfrm>
            <a:off x="6738436" y="6604084"/>
            <a:ext cx="93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commit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215F109-73F4-2144-B574-64764F339EE3}"/>
              </a:ext>
            </a:extLst>
          </p:cNvPr>
          <p:cNvSpPr txBox="1"/>
          <p:nvPr/>
        </p:nvSpPr>
        <p:spPr>
          <a:xfrm>
            <a:off x="8673415" y="6604084"/>
            <a:ext cx="93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reset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18938C-762A-E14D-AB8F-5D5EFDE8E104}"/>
              </a:ext>
            </a:extLst>
          </p:cNvPr>
          <p:cNvSpPr txBox="1"/>
          <p:nvPr/>
        </p:nvSpPr>
        <p:spPr>
          <a:xfrm>
            <a:off x="10620802" y="6604084"/>
            <a:ext cx="93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37272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83" grpId="0"/>
      <p:bldP spid="77" grpId="0"/>
      <p:bldP spid="88" grpId="0"/>
      <p:bldP spid="128" grpId="0"/>
      <p:bldP spid="138" grpId="0"/>
      <p:bldP spid="146" grpId="0"/>
      <p:bldP spid="148" grpId="0"/>
      <p:bldP spid="186" grpId="0"/>
      <p:bldP spid="192" grpId="0"/>
      <p:bldP spid="193" grpId="0"/>
      <p:bldP spid="194" grpId="0"/>
      <p:bldP spid="195" grpId="0"/>
      <p:bldP spid="196" grpId="0"/>
      <p:bldP spid="1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6CB-DAD0-0C44-A782-448EC4A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Git for debugging</a:t>
            </a:r>
          </a:p>
        </p:txBody>
      </p:sp>
    </p:spTree>
    <p:extLst>
      <p:ext uri="{BB962C8B-B14F-4D97-AF65-F5344CB8AC3E}">
        <p14:creationId xmlns:p14="http://schemas.microsoft.com/office/powerpoint/2010/main" val="259611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 breaks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3689556" y="3429000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3181850" y="348924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5606208" y="3428996"/>
            <a:ext cx="980388" cy="961533"/>
            <a:chOff x="4319047" y="1872513"/>
            <a:chExt cx="980388" cy="961533"/>
          </a:xfrm>
          <a:noFill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669944" y="390976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DB45B93-C5E0-A840-9299-B21561817BAC}"/>
              </a:ext>
            </a:extLst>
          </p:cNvPr>
          <p:cNvSpPr txBox="1"/>
          <p:nvPr/>
        </p:nvSpPr>
        <p:spPr>
          <a:xfrm>
            <a:off x="5225548" y="4390529"/>
            <a:ext cx="175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path to project folder”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3F5E1AA-6D09-244B-AE4E-E0EF59E7914A}"/>
              </a:ext>
            </a:extLst>
          </p:cNvPr>
          <p:cNvGrpSpPr/>
          <p:nvPr/>
        </p:nvGrpSpPr>
        <p:grpSpPr>
          <a:xfrm>
            <a:off x="7542903" y="3428996"/>
            <a:ext cx="980388" cy="961533"/>
            <a:chOff x="4319047" y="1872513"/>
            <a:chExt cx="980388" cy="961533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CB7F52-62C2-EA4F-891E-4B3ABA7FF2B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77B8B2-EA8D-0448-8AC7-83452AD38DCD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C374A3-0EEC-E54D-8573-065D9085D11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AA1B97-34F6-9047-95F0-93F135B5A167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606639" y="390976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A7FEDE4-3501-AD4D-B8C2-7673892DE86F}"/>
              </a:ext>
            </a:extLst>
          </p:cNvPr>
          <p:cNvSpPr txBox="1"/>
          <p:nvPr/>
        </p:nvSpPr>
        <p:spPr>
          <a:xfrm>
            <a:off x="7208026" y="4390528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loop”</a:t>
            </a:r>
          </a:p>
        </p:txBody>
      </p:sp>
      <p:pic>
        <p:nvPicPr>
          <p:cNvPr id="2050" name="Picture 2" descr="Create a VM with CLI - Microsoft Q&amp;A">
            <a:extLst>
              <a:ext uri="{FF2B5EF4-FFF2-40B4-BE49-F238E27FC236}">
                <a16:creationId xmlns:a16="http://schemas.microsoft.com/office/drawing/2014/main" id="{F7F0E87A-BF9F-8C48-90C2-FBB54A08E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4" r="7831" b="9255"/>
          <a:stretch/>
        </p:blipFill>
        <p:spPr bwMode="auto">
          <a:xfrm>
            <a:off x="605931" y="1825323"/>
            <a:ext cx="11237202" cy="416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CEE78-D06D-974E-8B73-1E0DF86F5843}"/>
              </a:ext>
            </a:extLst>
          </p:cNvPr>
          <p:cNvSpPr txBox="1"/>
          <p:nvPr/>
        </p:nvSpPr>
        <p:spPr>
          <a:xfrm>
            <a:off x="10917716" y="1597446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sym typeface="Wingdings" pitchFamily="2" charset="2"/>
              </a:rPr>
              <a:t>:(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31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522-0AF1-F449-9254-59DA631C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See changes in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4FB2-72E9-0D46-A68C-5A7E1214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3050"/>
            <a:ext cx="6014707" cy="2727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AB469-2511-524D-BA5D-10C06BD7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0" y="3079194"/>
            <a:ext cx="5869860" cy="2721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6BAC6-7749-D141-9A35-B4A3EEE72237}"/>
              </a:ext>
            </a:extLst>
          </p:cNvPr>
          <p:cNvSpPr txBox="1"/>
          <p:nvPr/>
        </p:nvSpPr>
        <p:spPr>
          <a:xfrm>
            <a:off x="0" y="2703718"/>
            <a:ext cx="601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 uncommitted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F674F-D507-704D-B930-90C3DE7BCEF6}"/>
              </a:ext>
            </a:extLst>
          </p:cNvPr>
          <p:cNvSpPr txBox="1"/>
          <p:nvPr/>
        </p:nvSpPr>
        <p:spPr>
          <a:xfrm>
            <a:off x="6322141" y="2703718"/>
            <a:ext cx="58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Committed and pushed changes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7A0C46-F399-814E-B254-B5411FCDC76A}"/>
              </a:ext>
            </a:extLst>
          </p:cNvPr>
          <p:cNvSpPr/>
          <p:nvPr/>
        </p:nvSpPr>
        <p:spPr>
          <a:xfrm>
            <a:off x="9830" y="3073050"/>
            <a:ext cx="4788312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00747-992C-E64B-BB82-8719BF0A04A5}"/>
              </a:ext>
            </a:extLst>
          </p:cNvPr>
          <p:cNvSpPr/>
          <p:nvPr/>
        </p:nvSpPr>
        <p:spPr>
          <a:xfrm>
            <a:off x="6322139" y="3146792"/>
            <a:ext cx="1691151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6804C3-F7E1-A445-AB3B-100A527B692E}"/>
              </a:ext>
            </a:extLst>
          </p:cNvPr>
          <p:cNvSpPr/>
          <p:nvPr/>
        </p:nvSpPr>
        <p:spPr>
          <a:xfrm>
            <a:off x="6671184" y="3716748"/>
            <a:ext cx="614519" cy="26531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91EDA-8322-AF45-98D8-F5BA77D25D71}"/>
              </a:ext>
            </a:extLst>
          </p:cNvPr>
          <p:cNvSpPr/>
          <p:nvPr/>
        </p:nvSpPr>
        <p:spPr>
          <a:xfrm>
            <a:off x="6363924" y="5237912"/>
            <a:ext cx="3094708" cy="5631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Going back in time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D55D674-4BD3-4A44-8674-2F7C1D6C9328}"/>
              </a:ext>
            </a:extLst>
          </p:cNvPr>
          <p:cNvSpPr/>
          <p:nvPr/>
        </p:nvSpPr>
        <p:spPr>
          <a:xfrm>
            <a:off x="3112053" y="3402704"/>
            <a:ext cx="1971226" cy="320508"/>
          </a:xfrm>
          <a:custGeom>
            <a:avLst/>
            <a:gdLst>
              <a:gd name="connsiteX0" fmla="*/ 5220929 w 5220929"/>
              <a:gd name="connsiteY0" fmla="*/ 0 h 572620"/>
              <a:gd name="connsiteX1" fmla="*/ 4483510 w 5220929"/>
              <a:gd name="connsiteY1" fmla="*/ 334297 h 572620"/>
              <a:gd name="connsiteX2" fmla="*/ 3048000 w 5220929"/>
              <a:gd name="connsiteY2" fmla="*/ 560439 h 572620"/>
              <a:gd name="connsiteX3" fmla="*/ 1691148 w 5220929"/>
              <a:gd name="connsiteY3" fmla="*/ 491613 h 572620"/>
              <a:gd name="connsiteX4" fmla="*/ 0 w 5220929"/>
              <a:gd name="connsiteY4" fmla="*/ 68826 h 57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929" h="572620">
                <a:moveTo>
                  <a:pt x="5220929" y="0"/>
                </a:moveTo>
                <a:cubicBezTo>
                  <a:pt x="5033297" y="120445"/>
                  <a:pt x="4845665" y="240891"/>
                  <a:pt x="4483510" y="334297"/>
                </a:cubicBezTo>
                <a:cubicBezTo>
                  <a:pt x="4121355" y="427704"/>
                  <a:pt x="3513394" y="534220"/>
                  <a:pt x="3048000" y="560439"/>
                </a:cubicBezTo>
                <a:cubicBezTo>
                  <a:pt x="2582606" y="586658"/>
                  <a:pt x="2199148" y="573548"/>
                  <a:pt x="1691148" y="491613"/>
                </a:cubicBezTo>
                <a:cubicBezTo>
                  <a:pt x="1183148" y="409678"/>
                  <a:pt x="296606" y="167149"/>
                  <a:pt x="0" y="68826"/>
                </a:cubicBez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DF307-7194-BB4B-8306-456E94F65E2A}"/>
              </a:ext>
            </a:extLst>
          </p:cNvPr>
          <p:cNvGrpSpPr/>
          <p:nvPr/>
        </p:nvGrpSpPr>
        <p:grpSpPr>
          <a:xfrm>
            <a:off x="2656531" y="1965276"/>
            <a:ext cx="980388" cy="961533"/>
            <a:chOff x="4319047" y="1872513"/>
            <a:chExt cx="980388" cy="961533"/>
          </a:xfrm>
          <a:noFill/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84F897-0AFA-5841-9E09-BCB39770A6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CCAFF0-2F18-5C4A-8D9F-8388AA7D6B77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DEB902-3597-AE46-A32C-7682230A2DF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00188-CDEA-104B-A01E-0E122ABF7CA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20267" y="244604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CAD46D-7C83-F34B-8927-F149548EE10F}"/>
              </a:ext>
            </a:extLst>
          </p:cNvPr>
          <p:cNvSpPr txBox="1"/>
          <p:nvPr/>
        </p:nvSpPr>
        <p:spPr>
          <a:xfrm>
            <a:off x="2275871" y="2926809"/>
            <a:ext cx="175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path to project folder”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4593226" y="1965276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656962" y="244604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4258349" y="2926808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loop”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Weird error generated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762595-A378-A344-AA60-94F9098B5CD8}"/>
              </a:ext>
            </a:extLst>
          </p:cNvPr>
          <p:cNvGrpSpPr/>
          <p:nvPr/>
        </p:nvGrpSpPr>
        <p:grpSpPr>
          <a:xfrm>
            <a:off x="4026148" y="4241446"/>
            <a:ext cx="980388" cy="961533"/>
            <a:chOff x="4319047" y="1872513"/>
            <a:chExt cx="980388" cy="9615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5CB807-DEC8-BA4B-AEA3-A57B232068E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D7C1DF-4BAB-8D4E-8315-EED71A8E3BF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274509-E1ED-BB4F-9FC1-1EFC2353C7C0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63619">
            <a:off x="2853479" y="3762689"/>
            <a:ext cx="96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Detached HEAD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EEB06B-BB20-3D46-81AD-D3ECEE3A92DC}"/>
              </a:ext>
            </a:extLst>
          </p:cNvPr>
          <p:cNvGrpSpPr/>
          <p:nvPr/>
        </p:nvGrpSpPr>
        <p:grpSpPr>
          <a:xfrm>
            <a:off x="5950719" y="4251466"/>
            <a:ext cx="980388" cy="961533"/>
            <a:chOff x="4319047" y="1872513"/>
            <a:chExt cx="980388" cy="961533"/>
          </a:xfrm>
          <a:noFill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3C49D2-C6C2-AB49-B7DC-871F8B5DA3AD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D849CE7-9617-EA4F-A742-A20C02FCB13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8EA7BA-6D8D-9040-A295-42B75CC6399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014455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80A6D3F-FB32-C546-A9AB-7611F0CB2631}"/>
              </a:ext>
            </a:extLst>
          </p:cNvPr>
          <p:cNvGrpSpPr/>
          <p:nvPr/>
        </p:nvGrpSpPr>
        <p:grpSpPr>
          <a:xfrm>
            <a:off x="7875290" y="4251466"/>
            <a:ext cx="980388" cy="961533"/>
            <a:chOff x="4319047" y="1872513"/>
            <a:chExt cx="980388" cy="961533"/>
          </a:xfrm>
          <a:noFill/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D1A73B-8DAC-B340-BB85-9E9E48C81D4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747905-4EEA-5F48-B9E6-9BEA99AD2C67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83BAF38-DA4F-F645-80FD-0E32D588F10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6FA5BB-AB3D-6141-81A9-39D0FA2ECAA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39026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AF4A89-5FE7-6E43-AD17-9CDC8EA845FD}"/>
              </a:ext>
            </a:extLst>
          </p:cNvPr>
          <p:cNvSpPr txBox="1"/>
          <p:nvPr/>
        </p:nvSpPr>
        <p:spPr>
          <a:xfrm>
            <a:off x="5615842" y="524747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“Made smaller loop change”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80E877-1C20-C645-80D2-04C156FE5DC2}"/>
              </a:ext>
            </a:extLst>
          </p:cNvPr>
          <p:cNvSpPr txBox="1"/>
          <p:nvPr/>
        </p:nvSpPr>
        <p:spPr>
          <a:xfrm>
            <a:off x="7540413" y="5244780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0AFD46-223F-9C43-9F7C-367BA504D924}"/>
              </a:ext>
            </a:extLst>
          </p:cNvPr>
          <p:cNvSpPr txBox="1"/>
          <p:nvPr/>
        </p:nvSpPr>
        <p:spPr>
          <a:xfrm>
            <a:off x="6465074" y="2273962"/>
            <a:ext cx="38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the same as reverting changes!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D5161A-D87D-BA41-9087-2A0118CCBEB1}"/>
              </a:ext>
            </a:extLst>
          </p:cNvPr>
          <p:cNvSpPr/>
          <p:nvPr/>
        </p:nvSpPr>
        <p:spPr>
          <a:xfrm>
            <a:off x="4404849" y="1843502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0D2966-95CD-0E4B-8058-781032400BE0}"/>
              </a:ext>
            </a:extLst>
          </p:cNvPr>
          <p:cNvCxnSpPr>
            <a:cxnSpLocks/>
          </p:cNvCxnSpPr>
          <p:nvPr/>
        </p:nvCxnSpPr>
        <p:spPr>
          <a:xfrm>
            <a:off x="5585687" y="2446042"/>
            <a:ext cx="1005840" cy="125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21237 -0.3317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1659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21003 -0.3333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-1666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1536 -0.333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-1666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1563 -0.3333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1666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21849 -0.3333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-1666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21758 -0.336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-1682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21184 -0.3365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-1682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5" grpId="0"/>
      <p:bldP spid="75" grpId="1"/>
      <p:bldP spid="91" grpId="0"/>
      <p:bldP spid="91" grpId="1"/>
      <p:bldP spid="92" grpId="0"/>
      <p:bldP spid="92" grpId="1"/>
      <p:bldP spid="93" grpId="0"/>
      <p:bldP spid="93" grpId="1"/>
      <p:bldP spid="94" grpId="0" animBg="1"/>
      <p:bldP spid="9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Making branches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2656531" y="1965280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20267" y="244604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2321654" y="292681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762595-A378-A344-AA60-94F9098B5CD8}"/>
              </a:ext>
            </a:extLst>
          </p:cNvPr>
          <p:cNvGrpSpPr/>
          <p:nvPr/>
        </p:nvGrpSpPr>
        <p:grpSpPr>
          <a:xfrm>
            <a:off x="4026148" y="4241446"/>
            <a:ext cx="980388" cy="961533"/>
            <a:chOff x="4319047" y="1872513"/>
            <a:chExt cx="980388" cy="9615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5CB807-DEC8-BA4B-AEA3-A57B232068E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D7C1DF-4BAB-8D4E-8315-EED71A8E3BF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274509-E1ED-BB4F-9FC1-1EFC2353C7C0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87958">
            <a:off x="2596997" y="3705156"/>
            <a:ext cx="138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branch: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NewMethod</a:t>
            </a:r>
            <a:endParaRPr lang="en-US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006536" y="4714437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6FA5BB-AB3D-6141-81A9-39D0FA2ECAA1}"/>
              </a:ext>
            </a:extLst>
          </p:cNvPr>
          <p:cNvCxnSpPr>
            <a:cxnSpLocks/>
          </p:cNvCxnSpPr>
          <p:nvPr/>
        </p:nvCxnSpPr>
        <p:spPr>
          <a:xfrm>
            <a:off x="6939026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AF4A89-5FE7-6E43-AD17-9CDC8EA845FD}"/>
              </a:ext>
            </a:extLst>
          </p:cNvPr>
          <p:cNvSpPr txBox="1"/>
          <p:nvPr/>
        </p:nvSpPr>
        <p:spPr>
          <a:xfrm>
            <a:off x="5615842" y="524747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how scripts are structured”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80E877-1C20-C645-80D2-04C156FE5DC2}"/>
              </a:ext>
            </a:extLst>
          </p:cNvPr>
          <p:cNvSpPr txBox="1"/>
          <p:nvPr/>
        </p:nvSpPr>
        <p:spPr>
          <a:xfrm>
            <a:off x="7540413" y="5244780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calling the scripts”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E22E06-630E-2740-AA1D-4D3698143232}"/>
              </a:ext>
            </a:extLst>
          </p:cNvPr>
          <p:cNvCxnSpPr>
            <a:cxnSpLocks/>
          </p:cNvCxnSpPr>
          <p:nvPr/>
        </p:nvCxnSpPr>
        <p:spPr>
          <a:xfrm>
            <a:off x="8885422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F8CC9CB-E123-1C44-9BA4-EF81C51AC02C}"/>
              </a:ext>
            </a:extLst>
          </p:cNvPr>
          <p:cNvSpPr txBox="1"/>
          <p:nvPr/>
        </p:nvSpPr>
        <p:spPr>
          <a:xfrm>
            <a:off x="9464984" y="5244780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method”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9FFB67-DC58-BC42-9122-D44480368ADC}"/>
              </a:ext>
            </a:extLst>
          </p:cNvPr>
          <p:cNvGrpSpPr/>
          <p:nvPr/>
        </p:nvGrpSpPr>
        <p:grpSpPr>
          <a:xfrm>
            <a:off x="5958638" y="4246633"/>
            <a:ext cx="980388" cy="940526"/>
            <a:chOff x="5958638" y="4246633"/>
            <a:chExt cx="980388" cy="94052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3C49D2-C6C2-AB49-B7DC-871F8B5DA3AD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D849CE7-9617-EA4F-A742-A20C02FCB13B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8EA7BA-6D8D-9040-A295-42B75CC63992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5FA566-676E-D748-9A58-EBA72172B44D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7742D3-DC24-3548-8A4E-5E30CDAB66CD}"/>
              </a:ext>
            </a:extLst>
          </p:cNvPr>
          <p:cNvGrpSpPr/>
          <p:nvPr/>
        </p:nvGrpSpPr>
        <p:grpSpPr>
          <a:xfrm>
            <a:off x="7890162" y="4251949"/>
            <a:ext cx="980388" cy="940526"/>
            <a:chOff x="5958638" y="4246633"/>
            <a:chExt cx="980388" cy="9405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FC434B-F639-0D40-A82A-29594CF5732B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8D1DE87-2941-E449-B526-7578A84297E8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A4B06D-C9E0-0741-B8E1-BBBB954B0B70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288621-189C-5140-9490-8E655FC0E72B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878588-66A1-504E-9A01-49D679CFBE83}"/>
              </a:ext>
            </a:extLst>
          </p:cNvPr>
          <p:cNvGrpSpPr/>
          <p:nvPr/>
        </p:nvGrpSpPr>
        <p:grpSpPr>
          <a:xfrm>
            <a:off x="9836558" y="4251949"/>
            <a:ext cx="980388" cy="940526"/>
            <a:chOff x="5958638" y="4246633"/>
            <a:chExt cx="980388" cy="94052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26FE85-596B-BB44-9890-08C780B88D18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1E910-2E68-B344-BE0A-ED713DEE718B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6874161-42B8-B647-AFFE-61009C81DCCD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3C6D346-9A0B-4646-8A45-819DB65FA641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2F1BBF-F86E-7F41-920D-914728E84053}"/>
              </a:ext>
            </a:extLst>
          </p:cNvPr>
          <p:cNvSpPr txBox="1"/>
          <p:nvPr/>
        </p:nvSpPr>
        <p:spPr>
          <a:xfrm>
            <a:off x="3833759" y="5290946"/>
            <a:ext cx="136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Exact copy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BC5263-2831-F347-A979-FC37809808DD}"/>
              </a:ext>
            </a:extLst>
          </p:cNvPr>
          <p:cNvSpPr txBox="1"/>
          <p:nvPr/>
        </p:nvSpPr>
        <p:spPr>
          <a:xfrm>
            <a:off x="739879" y="1332132"/>
            <a:ext cx="2897040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EE2243-2C20-2347-A5EC-8105018ABBD3}"/>
              </a:ext>
            </a:extLst>
          </p:cNvPr>
          <p:cNvSpPr txBox="1"/>
          <p:nvPr/>
        </p:nvSpPr>
        <p:spPr>
          <a:xfrm>
            <a:off x="4034120" y="3635485"/>
            <a:ext cx="678683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Alternate Universe: NEWMETHOD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C5618CF-A713-124C-8157-62F148BCF1B1}"/>
              </a:ext>
            </a:extLst>
          </p:cNvPr>
          <p:cNvGrpSpPr/>
          <p:nvPr/>
        </p:nvGrpSpPr>
        <p:grpSpPr>
          <a:xfrm>
            <a:off x="9799861" y="1977972"/>
            <a:ext cx="980388" cy="961533"/>
            <a:chOff x="4319047" y="1872513"/>
            <a:chExt cx="980388" cy="961533"/>
          </a:xfrm>
          <a:noFill/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73261B1-2595-084A-B325-46E35079D278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AB47A1-FBFF-134C-A1B5-4448E91E1A9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19AF60-972F-2149-AF5B-CC9E7734C49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09B926-1C5E-D14C-9A2B-DD0426C2018D}"/>
              </a:ext>
            </a:extLst>
          </p:cNvPr>
          <p:cNvCxnSpPr>
            <a:cxnSpLocks/>
            <a:stCxn id="57" idx="3"/>
            <a:endCxn id="97" idx="1"/>
          </p:cNvCxnSpPr>
          <p:nvPr/>
        </p:nvCxnSpPr>
        <p:spPr>
          <a:xfrm>
            <a:off x="3636919" y="2446047"/>
            <a:ext cx="6162942" cy="126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554FF8-5CB5-4642-B809-E305E18EDE8F}"/>
              </a:ext>
            </a:extLst>
          </p:cNvPr>
          <p:cNvSpPr txBox="1"/>
          <p:nvPr/>
        </p:nvSpPr>
        <p:spPr>
          <a:xfrm>
            <a:off x="9464984" y="2939504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</p:spTree>
    <p:extLst>
      <p:ext uri="{BB962C8B-B14F-4D97-AF65-F5344CB8AC3E}">
        <p14:creationId xmlns:p14="http://schemas.microsoft.com/office/powerpoint/2010/main" val="18742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1" grpId="0"/>
      <p:bldP spid="92" grpId="0"/>
      <p:bldP spid="62" grpId="0"/>
      <p:bldP spid="84" grpId="0"/>
      <p:bldP spid="93" grpId="0" animBg="1"/>
      <p:bldP spid="94" grpId="1" animBg="1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</p:cNvCxnSpPr>
          <p:nvPr/>
        </p:nvCxnSpPr>
        <p:spPr>
          <a:xfrm flipV="1">
            <a:off x="5027410" y="4741635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02B45F-B04B-CB4F-93F4-9C64EAC41A57}"/>
              </a:ext>
            </a:extLst>
          </p:cNvPr>
          <p:cNvGrpSpPr/>
          <p:nvPr/>
        </p:nvGrpSpPr>
        <p:grpSpPr>
          <a:xfrm>
            <a:off x="4028666" y="4238985"/>
            <a:ext cx="980388" cy="961533"/>
            <a:chOff x="4319047" y="1872513"/>
            <a:chExt cx="980388" cy="9615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02B38C-AB3E-C64D-84C2-E3C043C1945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A1D3F-3250-6641-8B71-E3A5A015D0CA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7991D9-DA63-BC41-BF0C-60590C4ABC1A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2F1BBF-F86E-7F41-920D-914728E84053}"/>
              </a:ext>
            </a:extLst>
          </p:cNvPr>
          <p:cNvSpPr txBox="1"/>
          <p:nvPr/>
        </p:nvSpPr>
        <p:spPr>
          <a:xfrm>
            <a:off x="3833759" y="5290946"/>
            <a:ext cx="136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Exact copy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C975DF-DA05-364C-96F6-740A9691045C}"/>
              </a:ext>
            </a:extLst>
          </p:cNvPr>
          <p:cNvGrpSpPr/>
          <p:nvPr/>
        </p:nvGrpSpPr>
        <p:grpSpPr>
          <a:xfrm>
            <a:off x="5615842" y="4246633"/>
            <a:ext cx="5499284" cy="1462504"/>
            <a:chOff x="5615842" y="4246633"/>
            <a:chExt cx="5499284" cy="146250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F6FA5BB-AB3D-6141-81A9-39D0FA2ECAA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026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F4A89-5FE7-6E43-AD17-9CDC8EA845FD}"/>
                </a:ext>
              </a:extLst>
            </p:cNvPr>
            <p:cNvSpPr txBox="1"/>
            <p:nvPr/>
          </p:nvSpPr>
          <p:spPr>
            <a:xfrm>
              <a:off x="5615842" y="5247472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how scripts are structured”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80E877-1C20-C645-80D2-04C156FE5DC2}"/>
                </a:ext>
              </a:extLst>
            </p:cNvPr>
            <p:cNvSpPr txBox="1"/>
            <p:nvPr/>
          </p:nvSpPr>
          <p:spPr>
            <a:xfrm>
              <a:off x="7540413" y="5244780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calling the scripts”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E22E06-630E-2740-AA1D-4D3698143232}"/>
                </a:ext>
              </a:extLst>
            </p:cNvPr>
            <p:cNvCxnSpPr>
              <a:cxnSpLocks/>
            </p:cNvCxnSpPr>
            <p:nvPr/>
          </p:nvCxnSpPr>
          <p:spPr>
            <a:xfrm>
              <a:off x="8885422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8CC9CB-E123-1C44-9BA4-EF81C51AC02C}"/>
                </a:ext>
              </a:extLst>
            </p:cNvPr>
            <p:cNvSpPr txBox="1"/>
            <p:nvPr/>
          </p:nvSpPr>
          <p:spPr>
            <a:xfrm>
              <a:off x="9464984" y="5244780"/>
              <a:ext cx="165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“Tested new method”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9FFB67-DC58-BC42-9122-D44480368ADC}"/>
                </a:ext>
              </a:extLst>
            </p:cNvPr>
            <p:cNvGrpSpPr/>
            <p:nvPr/>
          </p:nvGrpSpPr>
          <p:grpSpPr>
            <a:xfrm>
              <a:off x="5958638" y="4246633"/>
              <a:ext cx="980388" cy="940526"/>
              <a:chOff x="5958638" y="4246633"/>
              <a:chExt cx="980388" cy="94052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849CE7-9617-EA4F-A742-A20C02FCB13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D3C49D2-C6C2-AB49-B7DC-871F8B5DA3AD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8EA7BA-6D8D-9040-A295-42B75CC63992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5FA566-676E-D748-9A58-EBA72172B44D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7742D3-DC24-3548-8A4E-5E30CDAB66CD}"/>
                </a:ext>
              </a:extLst>
            </p:cNvPr>
            <p:cNvGrpSpPr/>
            <p:nvPr/>
          </p:nvGrpSpPr>
          <p:grpSpPr>
            <a:xfrm>
              <a:off x="7890162" y="4251949"/>
              <a:ext cx="980388" cy="940526"/>
              <a:chOff x="5958638" y="4246633"/>
              <a:chExt cx="980388" cy="94052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FC434B-F639-0D40-A82A-29594CF5732B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D1DE87-2941-E449-B526-7578A84297E8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4A4B06D-C9E0-0741-B8E1-BBBB954B0B70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2288621-189C-5140-9490-8E655FC0E72B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878588-66A1-504E-9A01-49D679CFBE83}"/>
                </a:ext>
              </a:extLst>
            </p:cNvPr>
            <p:cNvGrpSpPr/>
            <p:nvPr/>
          </p:nvGrpSpPr>
          <p:grpSpPr>
            <a:xfrm>
              <a:off x="9836558" y="4251949"/>
              <a:ext cx="980388" cy="940526"/>
              <a:chOff x="5958638" y="4246633"/>
              <a:chExt cx="980388" cy="94052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26FE85-596B-BB44-9890-08C780B88D18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3D1E910-2E68-B344-BE0A-ED713DEE718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874161-42B8-B647-AFFE-61009C81DCCD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3C6D346-9A0B-4646-8A45-819DB65FA641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0F42742-DFF4-9D47-B225-4ACB9B3E0983}"/>
              </a:ext>
            </a:extLst>
          </p:cNvPr>
          <p:cNvCxnSpPr>
            <a:cxnSpLocks/>
          </p:cNvCxnSpPr>
          <p:nvPr/>
        </p:nvCxnSpPr>
        <p:spPr>
          <a:xfrm>
            <a:off x="6941544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2128FF-5995-294B-8CFC-EB301C002A2E}"/>
              </a:ext>
            </a:extLst>
          </p:cNvPr>
          <p:cNvSpPr txBox="1"/>
          <p:nvPr/>
        </p:nvSpPr>
        <p:spPr>
          <a:xfrm>
            <a:off x="5618360" y="5245011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how scripts are structured”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F9C81-BAC8-934A-B80B-1599F98717FD}"/>
              </a:ext>
            </a:extLst>
          </p:cNvPr>
          <p:cNvSpPr txBox="1"/>
          <p:nvPr/>
        </p:nvSpPr>
        <p:spPr>
          <a:xfrm>
            <a:off x="7542931" y="5242319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calling the scripts”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FF0624-D44A-8641-9FF1-91EC727E6B88}"/>
              </a:ext>
            </a:extLst>
          </p:cNvPr>
          <p:cNvCxnSpPr>
            <a:cxnSpLocks/>
          </p:cNvCxnSpPr>
          <p:nvPr/>
        </p:nvCxnSpPr>
        <p:spPr>
          <a:xfrm>
            <a:off x="8887940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52B431-87B6-1841-937D-699B873BA876}"/>
              </a:ext>
            </a:extLst>
          </p:cNvPr>
          <p:cNvSpPr txBox="1"/>
          <p:nvPr/>
        </p:nvSpPr>
        <p:spPr>
          <a:xfrm>
            <a:off x="9467502" y="5242319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method”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6F38B5-B9BC-C34F-B528-4167B3849A31}"/>
              </a:ext>
            </a:extLst>
          </p:cNvPr>
          <p:cNvGrpSpPr/>
          <p:nvPr/>
        </p:nvGrpSpPr>
        <p:grpSpPr>
          <a:xfrm>
            <a:off x="5961156" y="4244172"/>
            <a:ext cx="980388" cy="940526"/>
            <a:chOff x="5958638" y="4246633"/>
            <a:chExt cx="980388" cy="94052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A3AAA8-5825-1342-B16B-8040429C5A28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4D1341F-DFE6-F74E-87A6-F9DD49AD22C1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3385209-B205-0D46-B2E5-B1E4D2F454C8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7E8B08-7BAD-1340-97A8-8052A587F27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317B47A-5028-3C45-942C-A18244F685B4}"/>
              </a:ext>
            </a:extLst>
          </p:cNvPr>
          <p:cNvGrpSpPr/>
          <p:nvPr/>
        </p:nvGrpSpPr>
        <p:grpSpPr>
          <a:xfrm>
            <a:off x="7892680" y="4249488"/>
            <a:ext cx="980388" cy="940526"/>
            <a:chOff x="5958638" y="4246633"/>
            <a:chExt cx="980388" cy="94052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F3259E-5506-4048-8059-63C82C31EAAA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2A4B00E-D251-184C-BF55-7A80FF7F1E7E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3EE389-54DC-194D-98D6-877DE8F5B0DC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FC1826-411A-014D-805D-8BC9FCD905D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CAB9F9-B300-854B-8050-633B42121CC6}"/>
              </a:ext>
            </a:extLst>
          </p:cNvPr>
          <p:cNvGrpSpPr/>
          <p:nvPr/>
        </p:nvGrpSpPr>
        <p:grpSpPr>
          <a:xfrm>
            <a:off x="9839076" y="4249488"/>
            <a:ext cx="980388" cy="940526"/>
            <a:chOff x="5958638" y="4246633"/>
            <a:chExt cx="980388" cy="94052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5F0331-8152-0E4A-A4DC-5CFB6577DCDE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436FEA-79CA-BB47-A44D-0EB8CA69FCAF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6D3179A-335B-724A-B265-B6CA93F90641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724A82-D2E7-2845-AA67-183E95FD6B1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Merging branches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2656531" y="1965280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20267" y="244604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2321654" y="292681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87958">
            <a:off x="2596997" y="3705156"/>
            <a:ext cx="138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branch: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NewMethod</a:t>
            </a:r>
            <a:endParaRPr lang="en-US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BC5263-2831-F347-A979-FC37809808DD}"/>
              </a:ext>
            </a:extLst>
          </p:cNvPr>
          <p:cNvSpPr txBox="1"/>
          <p:nvPr/>
        </p:nvSpPr>
        <p:spPr>
          <a:xfrm>
            <a:off x="739879" y="1332132"/>
            <a:ext cx="2897040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EE2243-2C20-2347-A5EC-8105018ABBD3}"/>
              </a:ext>
            </a:extLst>
          </p:cNvPr>
          <p:cNvSpPr txBox="1"/>
          <p:nvPr/>
        </p:nvSpPr>
        <p:spPr>
          <a:xfrm>
            <a:off x="4034120" y="3635485"/>
            <a:ext cx="678683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Alternate Universe: NEWMETHOD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BD53801-DCDB-4140-9354-302160291625}"/>
              </a:ext>
            </a:extLst>
          </p:cNvPr>
          <p:cNvCxnSpPr>
            <a:cxnSpLocks/>
          </p:cNvCxnSpPr>
          <p:nvPr/>
        </p:nvCxnSpPr>
        <p:spPr>
          <a:xfrm flipV="1">
            <a:off x="3655021" y="2437041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3E059C1D-C1F4-3544-9F76-6C4654EEFE14}"/>
              </a:ext>
            </a:extLst>
          </p:cNvPr>
          <p:cNvSpPr/>
          <p:nvPr/>
        </p:nvSpPr>
        <p:spPr>
          <a:xfrm>
            <a:off x="10843496" y="2586182"/>
            <a:ext cx="1057221" cy="2133600"/>
          </a:xfrm>
          <a:custGeom>
            <a:avLst/>
            <a:gdLst>
              <a:gd name="connsiteX0" fmla="*/ 0 w 1057221"/>
              <a:gd name="connsiteY0" fmla="*/ 2133600 h 2133600"/>
              <a:gd name="connsiteX1" fmla="*/ 526472 w 1057221"/>
              <a:gd name="connsiteY1" fmla="*/ 1745673 h 2133600"/>
              <a:gd name="connsiteX2" fmla="*/ 1025236 w 1057221"/>
              <a:gd name="connsiteY2" fmla="*/ 1034473 h 2133600"/>
              <a:gd name="connsiteX3" fmla="*/ 969818 w 1057221"/>
              <a:gd name="connsiteY3" fmla="*/ 461818 h 2133600"/>
              <a:gd name="connsiteX4" fmla="*/ 665018 w 1057221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21" h="2133600">
                <a:moveTo>
                  <a:pt x="0" y="2133600"/>
                </a:moveTo>
                <a:cubicBezTo>
                  <a:pt x="177799" y="2031230"/>
                  <a:pt x="355599" y="1928861"/>
                  <a:pt x="526472" y="1745673"/>
                </a:cubicBezTo>
                <a:cubicBezTo>
                  <a:pt x="697345" y="1562485"/>
                  <a:pt x="951345" y="1248449"/>
                  <a:pt x="1025236" y="1034473"/>
                </a:cubicBezTo>
                <a:cubicBezTo>
                  <a:pt x="1099127" y="820497"/>
                  <a:pt x="1029854" y="634230"/>
                  <a:pt x="969818" y="461818"/>
                </a:cubicBezTo>
                <a:cubicBezTo>
                  <a:pt x="909782" y="289406"/>
                  <a:pt x="787400" y="144703"/>
                  <a:pt x="665018" y="0"/>
                </a:cubicBezTo>
              </a:path>
            </a:pathLst>
          </a:custGeom>
          <a:noFill/>
          <a:ln w="349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78EB51-4610-9442-AB4F-F40217397A0A}"/>
              </a:ext>
            </a:extLst>
          </p:cNvPr>
          <p:cNvSpPr txBox="1"/>
          <p:nvPr/>
        </p:nvSpPr>
        <p:spPr>
          <a:xfrm rot="16200000">
            <a:off x="11092253" y="3351021"/>
            <a:ext cx="186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 with MASTER</a:t>
            </a:r>
          </a:p>
        </p:txBody>
      </p:sp>
    </p:spTree>
    <p:extLst>
      <p:ext uri="{BB962C8B-B14F-4D97-AF65-F5344CB8AC3E}">
        <p14:creationId xmlns:p14="http://schemas.microsoft.com/office/powerpoint/2010/main" val="359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-0.11172 -0.33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1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/>
      <p:bldP spid="102" grpId="0"/>
      <p:bldP spid="75" grpId="0"/>
      <p:bldP spid="94" grpId="0" animBg="1"/>
      <p:bldP spid="15" grpId="0" animBg="1"/>
      <p:bldP spid="15" grpId="1" animBg="1"/>
      <p:bldP spid="120" grpId="0"/>
      <p:bldP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00B6-5B8B-464C-8CE1-E51E71A5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 follow along with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F7F-D111-0F43-BE8F-982CFC4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Download command-line tools for Git on your local machine (https://git-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scm.com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/book/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/v2/Getting-Started-Installing-Git) Go to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https://github.com/mrinmayik/GitHubTutorial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this repository I followed the steps outlined in the file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GitHubTutorial_Steps.txt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 the repository page, if you click on 11 commits (purple box below), you will see a history of these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7E6E0-D0EA-CF47-9433-95F61817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71" y="4860777"/>
            <a:ext cx="6408057" cy="18936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BB9FD6-7D6A-BC41-B860-8FB3984F2589}"/>
              </a:ext>
            </a:extLst>
          </p:cNvPr>
          <p:cNvSpPr/>
          <p:nvPr/>
        </p:nvSpPr>
        <p:spPr>
          <a:xfrm flipH="1">
            <a:off x="8308526" y="5279068"/>
            <a:ext cx="894718" cy="36335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</p:cNvCxnSpPr>
          <p:nvPr/>
        </p:nvCxnSpPr>
        <p:spPr>
          <a:xfrm flipV="1">
            <a:off x="5027410" y="4741635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02B45F-B04B-CB4F-93F4-9C64EAC41A57}"/>
              </a:ext>
            </a:extLst>
          </p:cNvPr>
          <p:cNvGrpSpPr/>
          <p:nvPr/>
        </p:nvGrpSpPr>
        <p:grpSpPr>
          <a:xfrm>
            <a:off x="4028666" y="4238985"/>
            <a:ext cx="980388" cy="961533"/>
            <a:chOff x="4319047" y="1872513"/>
            <a:chExt cx="980388" cy="9615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02B38C-AB3E-C64D-84C2-E3C043C1945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A1D3F-3250-6641-8B71-E3A5A015D0CA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7991D9-DA63-BC41-BF0C-60590C4ABC1A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2F1BBF-F86E-7F41-920D-914728E84053}"/>
              </a:ext>
            </a:extLst>
          </p:cNvPr>
          <p:cNvSpPr txBox="1"/>
          <p:nvPr/>
        </p:nvSpPr>
        <p:spPr>
          <a:xfrm>
            <a:off x="3833759" y="5290946"/>
            <a:ext cx="136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Exact copy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C975DF-DA05-364C-96F6-740A9691045C}"/>
              </a:ext>
            </a:extLst>
          </p:cNvPr>
          <p:cNvGrpSpPr/>
          <p:nvPr/>
        </p:nvGrpSpPr>
        <p:grpSpPr>
          <a:xfrm>
            <a:off x="5615842" y="4246633"/>
            <a:ext cx="5499284" cy="1462504"/>
            <a:chOff x="5615842" y="4246633"/>
            <a:chExt cx="5499284" cy="146250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F6FA5BB-AB3D-6141-81A9-39D0FA2ECAA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026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F4A89-5FE7-6E43-AD17-9CDC8EA845FD}"/>
                </a:ext>
              </a:extLst>
            </p:cNvPr>
            <p:cNvSpPr txBox="1"/>
            <p:nvPr/>
          </p:nvSpPr>
          <p:spPr>
            <a:xfrm>
              <a:off x="5615842" y="5247472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how scripts are structured”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80E877-1C20-C645-80D2-04C156FE5DC2}"/>
                </a:ext>
              </a:extLst>
            </p:cNvPr>
            <p:cNvSpPr txBox="1"/>
            <p:nvPr/>
          </p:nvSpPr>
          <p:spPr>
            <a:xfrm>
              <a:off x="7540413" y="5244780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calling the scripts”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E22E06-630E-2740-AA1D-4D3698143232}"/>
                </a:ext>
              </a:extLst>
            </p:cNvPr>
            <p:cNvCxnSpPr>
              <a:cxnSpLocks/>
            </p:cNvCxnSpPr>
            <p:nvPr/>
          </p:nvCxnSpPr>
          <p:spPr>
            <a:xfrm>
              <a:off x="8885422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8CC9CB-E123-1C44-9BA4-EF81C51AC02C}"/>
                </a:ext>
              </a:extLst>
            </p:cNvPr>
            <p:cNvSpPr txBox="1"/>
            <p:nvPr/>
          </p:nvSpPr>
          <p:spPr>
            <a:xfrm>
              <a:off x="9464984" y="5244780"/>
              <a:ext cx="165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“Tested new method”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9FFB67-DC58-BC42-9122-D44480368ADC}"/>
                </a:ext>
              </a:extLst>
            </p:cNvPr>
            <p:cNvGrpSpPr/>
            <p:nvPr/>
          </p:nvGrpSpPr>
          <p:grpSpPr>
            <a:xfrm>
              <a:off x="5958638" y="4246633"/>
              <a:ext cx="980388" cy="940526"/>
              <a:chOff x="5958638" y="4246633"/>
              <a:chExt cx="980388" cy="94052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849CE7-9617-EA4F-A742-A20C02FCB13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D3C49D2-C6C2-AB49-B7DC-871F8B5DA3AD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8EA7BA-6D8D-9040-A295-42B75CC63992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5FA566-676E-D748-9A58-EBA72172B44D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7742D3-DC24-3548-8A4E-5E30CDAB66CD}"/>
                </a:ext>
              </a:extLst>
            </p:cNvPr>
            <p:cNvGrpSpPr/>
            <p:nvPr/>
          </p:nvGrpSpPr>
          <p:grpSpPr>
            <a:xfrm>
              <a:off x="7890162" y="4251949"/>
              <a:ext cx="980388" cy="940526"/>
              <a:chOff x="5958638" y="4246633"/>
              <a:chExt cx="980388" cy="94052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FC434B-F639-0D40-A82A-29594CF5732B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D1DE87-2941-E449-B526-7578A84297E8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4A4B06D-C9E0-0741-B8E1-BBBB954B0B70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2288621-189C-5140-9490-8E655FC0E72B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878588-66A1-504E-9A01-49D679CFBE83}"/>
                </a:ext>
              </a:extLst>
            </p:cNvPr>
            <p:cNvGrpSpPr/>
            <p:nvPr/>
          </p:nvGrpSpPr>
          <p:grpSpPr>
            <a:xfrm>
              <a:off x="9836558" y="4251949"/>
              <a:ext cx="980388" cy="940526"/>
              <a:chOff x="5958638" y="4246633"/>
              <a:chExt cx="980388" cy="94052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26FE85-596B-BB44-9890-08C780B88D18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3D1E910-2E68-B344-BE0A-ED713DEE718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874161-42B8-B647-AFFE-61009C81DCCD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3C6D346-9A0B-4646-8A45-819DB65FA641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0F42742-DFF4-9D47-B225-4ACB9B3E0983}"/>
              </a:ext>
            </a:extLst>
          </p:cNvPr>
          <p:cNvCxnSpPr>
            <a:cxnSpLocks/>
          </p:cNvCxnSpPr>
          <p:nvPr/>
        </p:nvCxnSpPr>
        <p:spPr>
          <a:xfrm>
            <a:off x="6941544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2128FF-5995-294B-8CFC-EB301C002A2E}"/>
              </a:ext>
            </a:extLst>
          </p:cNvPr>
          <p:cNvSpPr txBox="1"/>
          <p:nvPr/>
        </p:nvSpPr>
        <p:spPr>
          <a:xfrm>
            <a:off x="5618360" y="5245011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how scripts are structured”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F9C81-BAC8-934A-B80B-1599F98717FD}"/>
              </a:ext>
            </a:extLst>
          </p:cNvPr>
          <p:cNvSpPr txBox="1"/>
          <p:nvPr/>
        </p:nvSpPr>
        <p:spPr>
          <a:xfrm>
            <a:off x="7542931" y="5242319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calling the scripts”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FF0624-D44A-8641-9FF1-91EC727E6B88}"/>
              </a:ext>
            </a:extLst>
          </p:cNvPr>
          <p:cNvCxnSpPr>
            <a:cxnSpLocks/>
          </p:cNvCxnSpPr>
          <p:nvPr/>
        </p:nvCxnSpPr>
        <p:spPr>
          <a:xfrm>
            <a:off x="8887940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52B431-87B6-1841-937D-699B873BA876}"/>
              </a:ext>
            </a:extLst>
          </p:cNvPr>
          <p:cNvSpPr txBox="1"/>
          <p:nvPr/>
        </p:nvSpPr>
        <p:spPr>
          <a:xfrm>
            <a:off x="9467502" y="5242319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method”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6F38B5-B9BC-C34F-B528-4167B3849A31}"/>
              </a:ext>
            </a:extLst>
          </p:cNvPr>
          <p:cNvGrpSpPr/>
          <p:nvPr/>
        </p:nvGrpSpPr>
        <p:grpSpPr>
          <a:xfrm>
            <a:off x="5961156" y="4244172"/>
            <a:ext cx="980388" cy="940526"/>
            <a:chOff x="5958638" y="4246633"/>
            <a:chExt cx="980388" cy="94052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A3AAA8-5825-1342-B16B-8040429C5A28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4D1341F-DFE6-F74E-87A6-F9DD49AD22C1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3385209-B205-0D46-B2E5-B1E4D2F454C8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7E8B08-7BAD-1340-97A8-8052A587F27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317B47A-5028-3C45-942C-A18244F685B4}"/>
              </a:ext>
            </a:extLst>
          </p:cNvPr>
          <p:cNvGrpSpPr/>
          <p:nvPr/>
        </p:nvGrpSpPr>
        <p:grpSpPr>
          <a:xfrm>
            <a:off x="7892680" y="4249488"/>
            <a:ext cx="980388" cy="940526"/>
            <a:chOff x="5958638" y="4246633"/>
            <a:chExt cx="980388" cy="94052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F3259E-5506-4048-8059-63C82C31EAAA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2A4B00E-D251-184C-BF55-7A80FF7F1E7E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3EE389-54DC-194D-98D6-877DE8F5B0DC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FC1826-411A-014D-805D-8BC9FCD905D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CAB9F9-B300-854B-8050-633B42121CC6}"/>
              </a:ext>
            </a:extLst>
          </p:cNvPr>
          <p:cNvGrpSpPr/>
          <p:nvPr/>
        </p:nvGrpSpPr>
        <p:grpSpPr>
          <a:xfrm>
            <a:off x="9839076" y="4249488"/>
            <a:ext cx="980388" cy="940526"/>
            <a:chOff x="5958638" y="4246633"/>
            <a:chExt cx="980388" cy="94052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5F0331-8152-0E4A-A4DC-5CFB6577DCDE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436FEA-79CA-BB47-A44D-0EB8CA69FCAF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6D3179A-335B-724A-B265-B6CA93F90641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724A82-D2E7-2845-AA67-183E95FD6B1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Creating conflicts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2656531" y="1965280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20267" y="244604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2321654" y="292681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87958">
            <a:off x="2596997" y="3705156"/>
            <a:ext cx="138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branch: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NewMethod</a:t>
            </a:r>
            <a:endParaRPr lang="en-US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BD53801-DCDB-4140-9354-302160291625}"/>
              </a:ext>
            </a:extLst>
          </p:cNvPr>
          <p:cNvCxnSpPr>
            <a:cxnSpLocks/>
          </p:cNvCxnSpPr>
          <p:nvPr/>
        </p:nvCxnSpPr>
        <p:spPr>
          <a:xfrm flipV="1">
            <a:off x="3655021" y="2437041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3E059C1D-C1F4-3544-9F76-6C4654EEFE14}"/>
              </a:ext>
            </a:extLst>
          </p:cNvPr>
          <p:cNvSpPr/>
          <p:nvPr/>
        </p:nvSpPr>
        <p:spPr>
          <a:xfrm>
            <a:off x="10843496" y="2586182"/>
            <a:ext cx="1057221" cy="2133600"/>
          </a:xfrm>
          <a:custGeom>
            <a:avLst/>
            <a:gdLst>
              <a:gd name="connsiteX0" fmla="*/ 0 w 1057221"/>
              <a:gd name="connsiteY0" fmla="*/ 2133600 h 2133600"/>
              <a:gd name="connsiteX1" fmla="*/ 526472 w 1057221"/>
              <a:gd name="connsiteY1" fmla="*/ 1745673 h 2133600"/>
              <a:gd name="connsiteX2" fmla="*/ 1025236 w 1057221"/>
              <a:gd name="connsiteY2" fmla="*/ 1034473 h 2133600"/>
              <a:gd name="connsiteX3" fmla="*/ 969818 w 1057221"/>
              <a:gd name="connsiteY3" fmla="*/ 461818 h 2133600"/>
              <a:gd name="connsiteX4" fmla="*/ 665018 w 1057221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21" h="2133600">
                <a:moveTo>
                  <a:pt x="0" y="2133600"/>
                </a:moveTo>
                <a:cubicBezTo>
                  <a:pt x="177799" y="2031230"/>
                  <a:pt x="355599" y="1928861"/>
                  <a:pt x="526472" y="1745673"/>
                </a:cubicBezTo>
                <a:cubicBezTo>
                  <a:pt x="697345" y="1562485"/>
                  <a:pt x="951345" y="1248449"/>
                  <a:pt x="1025236" y="1034473"/>
                </a:cubicBezTo>
                <a:cubicBezTo>
                  <a:pt x="1099127" y="820497"/>
                  <a:pt x="1029854" y="634230"/>
                  <a:pt x="969818" y="461818"/>
                </a:cubicBezTo>
                <a:cubicBezTo>
                  <a:pt x="909782" y="289406"/>
                  <a:pt x="787400" y="144703"/>
                  <a:pt x="665018" y="0"/>
                </a:cubicBezTo>
              </a:path>
            </a:pathLst>
          </a:custGeom>
          <a:noFill/>
          <a:ln w="349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78EB51-4610-9442-AB4F-F40217397A0A}"/>
              </a:ext>
            </a:extLst>
          </p:cNvPr>
          <p:cNvSpPr txBox="1"/>
          <p:nvPr/>
        </p:nvSpPr>
        <p:spPr>
          <a:xfrm rot="16200000">
            <a:off x="11092253" y="3351021"/>
            <a:ext cx="186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 with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B25287-D4DF-B140-ACB0-A514EB19ED12}"/>
              </a:ext>
            </a:extLst>
          </p:cNvPr>
          <p:cNvSpPr txBox="1"/>
          <p:nvPr/>
        </p:nvSpPr>
        <p:spPr>
          <a:xfrm>
            <a:off x="739879" y="1332132"/>
            <a:ext cx="2897040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C4BBCD-E1FD-6949-A3A4-68F777CCFF76}"/>
              </a:ext>
            </a:extLst>
          </p:cNvPr>
          <p:cNvSpPr txBox="1"/>
          <p:nvPr/>
        </p:nvSpPr>
        <p:spPr>
          <a:xfrm>
            <a:off x="4034120" y="3635485"/>
            <a:ext cx="678683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Alternate Universe: NEWMETHOD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F4A1BA-CF15-F54F-A9F2-1A2A7DA4D794}"/>
              </a:ext>
            </a:extLst>
          </p:cNvPr>
          <p:cNvGrpSpPr/>
          <p:nvPr/>
        </p:nvGrpSpPr>
        <p:grpSpPr>
          <a:xfrm>
            <a:off x="4623492" y="1966023"/>
            <a:ext cx="980388" cy="961533"/>
            <a:chOff x="4319047" y="1872513"/>
            <a:chExt cx="980388" cy="961533"/>
          </a:xfrm>
          <a:noFill/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A765F8-96A9-4D47-967F-A9CF790EA6B2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C8BED9-1EF9-844E-A7B7-5BCDE1B8FC8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F8794FE-4D0A-7C42-93B1-E4BC8E8C273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AE9E8DA-6734-2B4B-907A-BC262C2E6743}"/>
              </a:ext>
            </a:extLst>
          </p:cNvPr>
          <p:cNvSpPr txBox="1"/>
          <p:nvPr/>
        </p:nvSpPr>
        <p:spPr>
          <a:xfrm>
            <a:off x="4288615" y="2927555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“Added new variable”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F0C9352-9282-C14B-981B-2E9FED44250E}"/>
              </a:ext>
            </a:extLst>
          </p:cNvPr>
          <p:cNvGrpSpPr/>
          <p:nvPr/>
        </p:nvGrpSpPr>
        <p:grpSpPr>
          <a:xfrm>
            <a:off x="6588122" y="1962212"/>
            <a:ext cx="980388" cy="961533"/>
            <a:chOff x="4319047" y="1872513"/>
            <a:chExt cx="980388" cy="961533"/>
          </a:xfrm>
          <a:noFill/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283AFE0-C5C6-324B-B763-B7392CAE394D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9AD0B25-0F25-024A-84F9-3E32447100D1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38CD76-F1B7-4A44-B281-96038699F8C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633987-B95C-144D-82B0-F98EEECD143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601549" y="2442236"/>
            <a:ext cx="986573" cy="7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1B598EB-86BC-7C47-9725-11828BB2A325}"/>
              </a:ext>
            </a:extLst>
          </p:cNvPr>
          <p:cNvSpPr txBox="1"/>
          <p:nvPr/>
        </p:nvSpPr>
        <p:spPr>
          <a:xfrm>
            <a:off x="6253245" y="2923744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“Fixed error from adding new variable”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E8917-8B26-7941-930B-5F5510BB5A31}"/>
              </a:ext>
            </a:extLst>
          </p:cNvPr>
          <p:cNvSpPr txBox="1"/>
          <p:nvPr/>
        </p:nvSpPr>
        <p:spPr>
          <a:xfrm>
            <a:off x="8179029" y="1219678"/>
            <a:ext cx="385714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If changes are made to the same 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line in the same file in both branches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CONFLICT!!!</a:t>
            </a:r>
          </a:p>
          <a:p>
            <a:pPr algn="ctr"/>
            <a:endParaRPr lang="en-US" sz="16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Resolve conflict to merge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38B8081-44A1-F541-AA7B-905CE64AEA18}"/>
              </a:ext>
            </a:extLst>
          </p:cNvPr>
          <p:cNvSpPr/>
          <p:nvPr/>
        </p:nvSpPr>
        <p:spPr>
          <a:xfrm>
            <a:off x="3783360" y="4067503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7E1E97-771A-3444-BC40-B2EE965B4558}"/>
              </a:ext>
            </a:extLst>
          </p:cNvPr>
          <p:cNvSpPr/>
          <p:nvPr/>
        </p:nvSpPr>
        <p:spPr>
          <a:xfrm>
            <a:off x="6345810" y="1782036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9A5228F2-DBE5-494C-A611-A313A845462D}"/>
              </a:ext>
            </a:extLst>
          </p:cNvPr>
          <p:cNvSpPr/>
          <p:nvPr/>
        </p:nvSpPr>
        <p:spPr>
          <a:xfrm>
            <a:off x="4599204" y="5497105"/>
            <a:ext cx="5702263" cy="327956"/>
          </a:xfrm>
          <a:custGeom>
            <a:avLst/>
            <a:gdLst>
              <a:gd name="connsiteX0" fmla="*/ 3734718 w 3734718"/>
              <a:gd name="connsiteY0" fmla="*/ 11017 h 327956"/>
              <a:gd name="connsiteX1" fmla="*/ 2148289 w 3734718"/>
              <a:gd name="connsiteY1" fmla="*/ 319489 h 327956"/>
              <a:gd name="connsiteX2" fmla="*/ 396607 w 3734718"/>
              <a:gd name="connsiteY2" fmla="*/ 220338 h 327956"/>
              <a:gd name="connsiteX3" fmla="*/ 0 w 3734718"/>
              <a:gd name="connsiteY3" fmla="*/ 0 h 3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718" h="327956">
                <a:moveTo>
                  <a:pt x="3734718" y="11017"/>
                </a:moveTo>
                <a:cubicBezTo>
                  <a:pt x="3219679" y="147809"/>
                  <a:pt x="2704641" y="284602"/>
                  <a:pt x="2148289" y="319489"/>
                </a:cubicBezTo>
                <a:cubicBezTo>
                  <a:pt x="1591937" y="354376"/>
                  <a:pt x="754655" y="273586"/>
                  <a:pt x="396607" y="220338"/>
                </a:cubicBezTo>
                <a:cubicBezTo>
                  <a:pt x="38559" y="167090"/>
                  <a:pt x="19279" y="83545"/>
                  <a:pt x="0" y="0"/>
                </a:cubicBezTo>
              </a:path>
            </a:pathLst>
          </a:custGeom>
          <a:noFill/>
          <a:ln w="31750">
            <a:solidFill>
              <a:schemeClr val="bg1"/>
            </a:solidFill>
            <a:headEnd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1F74D6-5B21-7F43-8B2E-DDD4B47ADD1D}"/>
              </a:ext>
            </a:extLst>
          </p:cNvPr>
          <p:cNvSpPr txBox="1"/>
          <p:nvPr/>
        </p:nvSpPr>
        <p:spPr>
          <a:xfrm>
            <a:off x="3307620" y="5910450"/>
            <a:ext cx="791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Change relative to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do I log relative to newest commit on main branch???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Will NOT overwrite changes on main branches</a:t>
            </a:r>
          </a:p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2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C7C7C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0" grpId="0"/>
      <p:bldP spid="97" grpId="0"/>
      <p:bldP spid="122" grpId="0"/>
      <p:bldP spid="3" grpId="0" uiExpand="1" build="p"/>
      <p:bldP spid="123" grpId="0" animBg="1"/>
      <p:bldP spid="124" grpId="0" animBg="1"/>
      <p:bldP spid="93" grpId="0" animBg="1"/>
      <p:bldP spid="9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6CB-DAD0-0C44-A782-448EC4A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Git to collaborate 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within a lab</a:t>
            </a:r>
          </a:p>
        </p:txBody>
      </p:sp>
    </p:spTree>
    <p:extLst>
      <p:ext uri="{BB962C8B-B14F-4D97-AF65-F5344CB8AC3E}">
        <p14:creationId xmlns:p14="http://schemas.microsoft.com/office/powerpoint/2010/main" val="3507302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Collaborating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19990" y="3985863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4319047" y="5437909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3365369" y="5918676"/>
            <a:ext cx="95367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6269343" y="5437909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333079" y="591867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8193967" y="3737732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1B397-A1F8-9843-9282-33386B6F5FB0}"/>
              </a:ext>
            </a:extLst>
          </p:cNvPr>
          <p:cNvCxnSpPr>
            <a:cxnSpLocks/>
          </p:cNvCxnSpPr>
          <p:nvPr/>
        </p:nvCxnSpPr>
        <p:spPr>
          <a:xfrm>
            <a:off x="7249731" y="2834045"/>
            <a:ext cx="928292" cy="9036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58758E-12ED-824E-8E82-259A7737285C}"/>
              </a:ext>
            </a:extLst>
          </p:cNvPr>
          <p:cNvSpPr txBox="1"/>
          <p:nvPr/>
        </p:nvSpPr>
        <p:spPr>
          <a:xfrm rot="2738838">
            <a:off x="7460641" y="3018739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C86FC3-9327-CC41-AD37-860E8E4EF51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2300" y="4699266"/>
            <a:ext cx="942681" cy="756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A939D3-DC8E-644F-83BC-E281CDA6F6F0}"/>
              </a:ext>
            </a:extLst>
          </p:cNvPr>
          <p:cNvGrpSpPr/>
          <p:nvPr/>
        </p:nvGrpSpPr>
        <p:grpSpPr>
          <a:xfrm>
            <a:off x="2384981" y="5437909"/>
            <a:ext cx="980388" cy="961533"/>
            <a:chOff x="2384981" y="1872513"/>
            <a:chExt cx="980388" cy="961533"/>
          </a:xfrm>
          <a:noFill/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DB446A-6093-7F4A-9F7B-C3AD1C45F8A7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24608B-1014-7C47-B9B0-10DC7DFB641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E0E07-8511-DB4A-8DAE-6C85BB26744A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3152B-055A-714F-8AAF-6F5BA6C88DE4}"/>
              </a:ext>
            </a:extLst>
          </p:cNvPr>
          <p:cNvGrpSpPr/>
          <p:nvPr/>
        </p:nvGrpSpPr>
        <p:grpSpPr>
          <a:xfrm>
            <a:off x="1877275" y="5479339"/>
            <a:ext cx="367908" cy="841049"/>
            <a:chOff x="2648800" y="4064326"/>
            <a:chExt cx="367908" cy="841049"/>
          </a:xfrm>
          <a:solidFill>
            <a:schemeClr val="accent1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166B6A-4537-5D4C-B226-E88B50621B35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7C12AC-E596-874A-A3F9-B8B9291DFB54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E0C4E6-1BBC-1E4E-A7ED-C4D416515ACA}"/>
              </a:ext>
            </a:extLst>
          </p:cNvPr>
          <p:cNvSpPr txBox="1"/>
          <p:nvPr/>
        </p:nvSpPr>
        <p:spPr>
          <a:xfrm rot="2363138">
            <a:off x="1634348" y="4850311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F88D0B-ACB2-D149-9822-14B37AA9CF63}"/>
              </a:ext>
            </a:extLst>
          </p:cNvPr>
          <p:cNvGrpSpPr/>
          <p:nvPr/>
        </p:nvGrpSpPr>
        <p:grpSpPr>
          <a:xfrm>
            <a:off x="6269343" y="3735338"/>
            <a:ext cx="980388" cy="961533"/>
            <a:chOff x="4319047" y="1872513"/>
            <a:chExt cx="980388" cy="961533"/>
          </a:xfrm>
          <a:noFill/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32059D-7C93-224D-A6A1-2A59F524EEB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D08E3FE-9303-0C41-A0DF-52B9D90FCA3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F99652-A672-3D4F-83CD-CFCEEC59BEB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5BEA275-82B9-AE42-ACEA-361D0623BEF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32494" y="4216105"/>
            <a:ext cx="43368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01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Collaborating: (git) conflicts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19990" y="3985863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4319047" y="5437909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3365369" y="5918676"/>
            <a:ext cx="95367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6269343" y="5437909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333079" y="591867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8193967" y="3737732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C86FC3-9327-CC41-AD37-860E8E4EF51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2300" y="4699266"/>
            <a:ext cx="942681" cy="756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A939D3-DC8E-644F-83BC-E281CDA6F6F0}"/>
              </a:ext>
            </a:extLst>
          </p:cNvPr>
          <p:cNvGrpSpPr/>
          <p:nvPr/>
        </p:nvGrpSpPr>
        <p:grpSpPr>
          <a:xfrm>
            <a:off x="2384981" y="5437909"/>
            <a:ext cx="980388" cy="961533"/>
            <a:chOff x="2384981" y="1872513"/>
            <a:chExt cx="980388" cy="961533"/>
          </a:xfrm>
          <a:noFill/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DB446A-6093-7F4A-9F7B-C3AD1C45F8A7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24608B-1014-7C47-B9B0-10DC7DFB641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E0E07-8511-DB4A-8DAE-6C85BB26744A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3152B-055A-714F-8AAF-6F5BA6C88DE4}"/>
              </a:ext>
            </a:extLst>
          </p:cNvPr>
          <p:cNvGrpSpPr/>
          <p:nvPr/>
        </p:nvGrpSpPr>
        <p:grpSpPr>
          <a:xfrm>
            <a:off x="1877275" y="5479339"/>
            <a:ext cx="367908" cy="841049"/>
            <a:chOff x="2648800" y="4064326"/>
            <a:chExt cx="367908" cy="841049"/>
          </a:xfrm>
          <a:solidFill>
            <a:schemeClr val="accent1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166B6A-4537-5D4C-B226-E88B50621B35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7C12AC-E596-874A-A3F9-B8B9291DFB54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E0C4E6-1BBC-1E4E-A7ED-C4D416515ACA}"/>
              </a:ext>
            </a:extLst>
          </p:cNvPr>
          <p:cNvSpPr txBox="1"/>
          <p:nvPr/>
        </p:nvSpPr>
        <p:spPr>
          <a:xfrm rot="2363138">
            <a:off x="1634348" y="4850311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9B4F91-D716-C44D-8D7C-7B679E62C52D}"/>
              </a:ext>
            </a:extLst>
          </p:cNvPr>
          <p:cNvCxnSpPr>
            <a:cxnSpLocks/>
          </p:cNvCxnSpPr>
          <p:nvPr/>
        </p:nvCxnSpPr>
        <p:spPr>
          <a:xfrm flipV="1">
            <a:off x="7249731" y="4716122"/>
            <a:ext cx="944236" cy="7217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669336-58EB-C14D-9192-42535D9FBC8B}"/>
              </a:ext>
            </a:extLst>
          </p:cNvPr>
          <p:cNvSpPr txBox="1"/>
          <p:nvPr/>
        </p:nvSpPr>
        <p:spPr>
          <a:xfrm rot="19433889">
            <a:off x="7264684" y="4782153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B680B-20FD-544B-B6D7-A70E1D61DD2B}"/>
              </a:ext>
            </a:extLst>
          </p:cNvPr>
          <p:cNvSpPr txBox="1"/>
          <p:nvPr/>
        </p:nvSpPr>
        <p:spPr>
          <a:xfrm>
            <a:off x="9332571" y="3756445"/>
            <a:ext cx="28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CONFLICT!!!</a:t>
            </a:r>
          </a:p>
          <a:p>
            <a:pPr algn="ctr"/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Resolve conflict to merge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13F4C-7BAB-BC4B-8B8C-0584394BF8C0}"/>
              </a:ext>
            </a:extLst>
          </p:cNvPr>
          <p:cNvSpPr/>
          <p:nvPr/>
        </p:nvSpPr>
        <p:spPr>
          <a:xfrm>
            <a:off x="2245183" y="5345295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886E65-547E-CE42-8779-6AA7D9B558D6}"/>
              </a:ext>
            </a:extLst>
          </p:cNvPr>
          <p:cNvSpPr/>
          <p:nvPr/>
        </p:nvSpPr>
        <p:spPr>
          <a:xfrm>
            <a:off x="8051694" y="3631364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E957AD-E3FC-E443-9EF2-8DF9728639CC}"/>
              </a:ext>
            </a:extLst>
          </p:cNvPr>
          <p:cNvCxnSpPr>
            <a:cxnSpLocks/>
          </p:cNvCxnSpPr>
          <p:nvPr/>
        </p:nvCxnSpPr>
        <p:spPr>
          <a:xfrm>
            <a:off x="7249731" y="2834045"/>
            <a:ext cx="928292" cy="9036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48BDB1-6439-A241-BBAE-5DBF1CC0E183}"/>
              </a:ext>
            </a:extLst>
          </p:cNvPr>
          <p:cNvSpPr txBox="1"/>
          <p:nvPr/>
        </p:nvSpPr>
        <p:spPr>
          <a:xfrm rot="2738838">
            <a:off x="7460641" y="3018739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5771379-D075-6E4F-B7F5-9B3D03E48CED}"/>
              </a:ext>
            </a:extLst>
          </p:cNvPr>
          <p:cNvSpPr/>
          <p:nvPr/>
        </p:nvSpPr>
        <p:spPr>
          <a:xfrm>
            <a:off x="3007605" y="6455884"/>
            <a:ext cx="3734718" cy="327956"/>
          </a:xfrm>
          <a:custGeom>
            <a:avLst/>
            <a:gdLst>
              <a:gd name="connsiteX0" fmla="*/ 3734718 w 3734718"/>
              <a:gd name="connsiteY0" fmla="*/ 11017 h 327956"/>
              <a:gd name="connsiteX1" fmla="*/ 2148289 w 3734718"/>
              <a:gd name="connsiteY1" fmla="*/ 319489 h 327956"/>
              <a:gd name="connsiteX2" fmla="*/ 396607 w 3734718"/>
              <a:gd name="connsiteY2" fmla="*/ 220338 h 327956"/>
              <a:gd name="connsiteX3" fmla="*/ 0 w 3734718"/>
              <a:gd name="connsiteY3" fmla="*/ 0 h 3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718" h="327956">
                <a:moveTo>
                  <a:pt x="3734718" y="11017"/>
                </a:moveTo>
                <a:cubicBezTo>
                  <a:pt x="3219679" y="147809"/>
                  <a:pt x="2704641" y="284602"/>
                  <a:pt x="2148289" y="319489"/>
                </a:cubicBezTo>
                <a:cubicBezTo>
                  <a:pt x="1591937" y="354376"/>
                  <a:pt x="754655" y="273586"/>
                  <a:pt x="396607" y="220338"/>
                </a:cubicBezTo>
                <a:cubicBezTo>
                  <a:pt x="38559" y="167090"/>
                  <a:pt x="19279" y="83545"/>
                  <a:pt x="0" y="0"/>
                </a:cubicBezTo>
              </a:path>
            </a:pathLst>
          </a:custGeom>
          <a:noFill/>
          <a:ln w="31750">
            <a:solidFill>
              <a:schemeClr val="bg1"/>
            </a:solidFill>
            <a:headEnd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15090-FBE2-4542-8447-47F0563AC483}"/>
              </a:ext>
            </a:extLst>
          </p:cNvPr>
          <p:cNvSpPr txBox="1"/>
          <p:nvPr/>
        </p:nvSpPr>
        <p:spPr>
          <a:xfrm>
            <a:off x="3697398" y="641450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Change relative to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CBA538C-1F8E-F240-A381-A9311BBD92E2}"/>
              </a:ext>
            </a:extLst>
          </p:cNvPr>
          <p:cNvSpPr/>
          <p:nvPr/>
        </p:nvSpPr>
        <p:spPr>
          <a:xfrm>
            <a:off x="7337234" y="4821713"/>
            <a:ext cx="1377108" cy="1094345"/>
          </a:xfrm>
          <a:custGeom>
            <a:avLst/>
            <a:gdLst>
              <a:gd name="connsiteX0" fmla="*/ 0 w 1288973"/>
              <a:gd name="connsiteY0" fmla="*/ 1002535 h 1002535"/>
              <a:gd name="connsiteX1" fmla="*/ 771180 w 1288973"/>
              <a:gd name="connsiteY1" fmla="*/ 771181 h 1002535"/>
              <a:gd name="connsiteX2" fmla="*/ 1288973 w 1288973"/>
              <a:gd name="connsiteY2" fmla="*/ 0 h 100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973" h="1002535">
                <a:moveTo>
                  <a:pt x="0" y="1002535"/>
                </a:moveTo>
                <a:cubicBezTo>
                  <a:pt x="278175" y="970402"/>
                  <a:pt x="556351" y="938270"/>
                  <a:pt x="771180" y="771181"/>
                </a:cubicBezTo>
                <a:cubicBezTo>
                  <a:pt x="986009" y="604092"/>
                  <a:pt x="1137491" y="302046"/>
                  <a:pt x="1288973" y="0"/>
                </a:cubicBezTo>
              </a:path>
            </a:pathLst>
          </a:custGeom>
          <a:noFill/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80BC65-CB1E-A44F-9765-7035ECACC3BD}"/>
              </a:ext>
            </a:extLst>
          </p:cNvPr>
          <p:cNvSpPr txBox="1"/>
          <p:nvPr/>
        </p:nvSpPr>
        <p:spPr>
          <a:xfrm>
            <a:off x="8332938" y="559377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Will NOT overwrite</a:t>
            </a:r>
          </a:p>
        </p:txBody>
      </p:sp>
    </p:spTree>
    <p:extLst>
      <p:ext uri="{BB962C8B-B14F-4D97-AF65-F5344CB8AC3E}">
        <p14:creationId xmlns:p14="http://schemas.microsoft.com/office/powerpoint/2010/main" val="15030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" grpId="0" uiExpand="1" build="p"/>
      <p:bldP spid="12" grpId="0" animBg="1"/>
      <p:bldP spid="68" grpId="0" animBg="1"/>
      <p:bldP spid="20" grpId="0" animBg="1"/>
      <p:bldP spid="21" grpId="0"/>
      <p:bldP spid="22" grpId="0" animBg="1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 often &amp; Pull before making changes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19990" y="3985863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8335910" y="5538532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7382232" y="6019299"/>
            <a:ext cx="95367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10286206" y="5538532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349942" y="601929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11118149" y="3735338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C86FC3-9327-CC41-AD37-860E8E4EF516}"/>
              </a:ext>
            </a:extLst>
          </p:cNvPr>
          <p:cNvCxnSpPr>
            <a:cxnSpLocks/>
          </p:cNvCxnSpPr>
          <p:nvPr/>
        </p:nvCxnSpPr>
        <p:spPr>
          <a:xfrm flipH="1">
            <a:off x="7382232" y="4696871"/>
            <a:ext cx="811733" cy="8244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A939D3-DC8E-644F-83BC-E281CDA6F6F0}"/>
              </a:ext>
            </a:extLst>
          </p:cNvPr>
          <p:cNvGrpSpPr/>
          <p:nvPr/>
        </p:nvGrpSpPr>
        <p:grpSpPr>
          <a:xfrm>
            <a:off x="6401844" y="5538532"/>
            <a:ext cx="980388" cy="961533"/>
            <a:chOff x="2384981" y="1872513"/>
            <a:chExt cx="980388" cy="9615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DB446A-6093-7F4A-9F7B-C3AD1C45F8A7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24608B-1014-7C47-B9B0-10DC7DFB641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E0E07-8511-DB4A-8DAE-6C85BB26744A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3152B-055A-714F-8AAF-6F5BA6C88DE4}"/>
              </a:ext>
            </a:extLst>
          </p:cNvPr>
          <p:cNvGrpSpPr/>
          <p:nvPr/>
        </p:nvGrpSpPr>
        <p:grpSpPr>
          <a:xfrm>
            <a:off x="5894138" y="5579962"/>
            <a:ext cx="367908" cy="841049"/>
            <a:chOff x="2648800" y="4064326"/>
            <a:chExt cx="367908" cy="841049"/>
          </a:xfrm>
          <a:solidFill>
            <a:schemeClr val="accent1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166B6A-4537-5D4C-B226-E88B50621B35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7C12AC-E596-874A-A3F9-B8B9291DFB54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E0C4E6-1BBC-1E4E-A7ED-C4D416515ACA}"/>
              </a:ext>
            </a:extLst>
          </p:cNvPr>
          <p:cNvSpPr txBox="1"/>
          <p:nvPr/>
        </p:nvSpPr>
        <p:spPr>
          <a:xfrm rot="18809453">
            <a:off x="7250615" y="4808251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9B4F91-D716-C44D-8D7C-7B679E62C52D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0776400" y="4713730"/>
            <a:ext cx="341749" cy="8248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669336-58EB-C14D-9192-42535D9FBC8B}"/>
              </a:ext>
            </a:extLst>
          </p:cNvPr>
          <p:cNvSpPr txBox="1"/>
          <p:nvPr/>
        </p:nvSpPr>
        <p:spPr>
          <a:xfrm rot="17655178">
            <a:off x="10400844" y="4893267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EEF946-6C17-4B46-9CF0-45EA4AA3A1D0}"/>
              </a:ext>
            </a:extLst>
          </p:cNvPr>
          <p:cNvGrpSpPr/>
          <p:nvPr/>
        </p:nvGrpSpPr>
        <p:grpSpPr>
          <a:xfrm>
            <a:off x="6261371" y="3735338"/>
            <a:ext cx="980388" cy="961533"/>
            <a:chOff x="4319047" y="1872513"/>
            <a:chExt cx="980388" cy="9615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859FDC4-3C28-AD47-911C-7B3FF132A1E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98BD272-557E-744E-A3C8-A579BB5D52E0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A07831-BEC3-104D-A0DB-9558CDE835AC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42FD5-6B35-A846-97A0-C62868D3D947}"/>
              </a:ext>
            </a:extLst>
          </p:cNvPr>
          <p:cNvCxnSpPr>
            <a:cxnSpLocks/>
          </p:cNvCxnSpPr>
          <p:nvPr/>
        </p:nvCxnSpPr>
        <p:spPr>
          <a:xfrm>
            <a:off x="5325109" y="2855616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6834CC-FB46-D74B-9D21-CC31793F02F5}"/>
              </a:ext>
            </a:extLst>
          </p:cNvPr>
          <p:cNvSpPr txBox="1"/>
          <p:nvPr/>
        </p:nvSpPr>
        <p:spPr>
          <a:xfrm rot="2563619">
            <a:off x="5446878" y="3020428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98BDD7-4807-B549-B8EF-C6C476CDBC23}"/>
              </a:ext>
            </a:extLst>
          </p:cNvPr>
          <p:cNvGrpSpPr/>
          <p:nvPr/>
        </p:nvGrpSpPr>
        <p:grpSpPr>
          <a:xfrm>
            <a:off x="8185993" y="3742069"/>
            <a:ext cx="980388" cy="961533"/>
            <a:chOff x="4319047" y="1872513"/>
            <a:chExt cx="980388" cy="96153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647DDF-04C8-754C-8164-CD3C05E0D29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C6DCF3-37BB-AA47-B364-1E7F19ADFDF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681EF8-5868-E740-8447-155FEA63043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6CB2F7-FA6C-7540-919D-D17757690503}"/>
              </a:ext>
            </a:extLst>
          </p:cNvPr>
          <p:cNvCxnSpPr>
            <a:cxnSpLocks/>
          </p:cNvCxnSpPr>
          <p:nvPr/>
        </p:nvCxnSpPr>
        <p:spPr>
          <a:xfrm>
            <a:off x="7249731" y="2862347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ABBBA6B-5222-844B-92DB-3A42553ECBDF}"/>
              </a:ext>
            </a:extLst>
          </p:cNvPr>
          <p:cNvSpPr txBox="1"/>
          <p:nvPr/>
        </p:nvSpPr>
        <p:spPr>
          <a:xfrm rot="2563619">
            <a:off x="7371500" y="3027159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067B17-52DF-844F-952B-895045392CD3}"/>
              </a:ext>
            </a:extLst>
          </p:cNvPr>
          <p:cNvSpPr txBox="1"/>
          <p:nvPr/>
        </p:nvSpPr>
        <p:spPr>
          <a:xfrm>
            <a:off x="10379669" y="3264708"/>
            <a:ext cx="18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CONFLICT!!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7E0639-7F75-8048-AA10-719A3D33EEF3}"/>
              </a:ext>
            </a:extLst>
          </p:cNvPr>
          <p:cNvSpPr/>
          <p:nvPr/>
        </p:nvSpPr>
        <p:spPr>
          <a:xfrm>
            <a:off x="6266880" y="5432552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35CA4-0AB7-3848-941D-62224F861574}"/>
              </a:ext>
            </a:extLst>
          </p:cNvPr>
          <p:cNvSpPr/>
          <p:nvPr/>
        </p:nvSpPr>
        <p:spPr>
          <a:xfrm>
            <a:off x="8051694" y="3631364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4" grpId="0"/>
      <p:bldP spid="61" grpId="0"/>
      <p:bldP spid="67" grpId="0"/>
      <p:bldP spid="71" grpId="0"/>
      <p:bldP spid="87" grpId="0"/>
      <p:bldP spid="88" grpId="0" uiExpand="1" build="p"/>
      <p:bldP spid="89" grpId="0" animBg="1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6CB-DAD0-0C44-A782-448EC4A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Git to contribute</a:t>
            </a:r>
          </a:p>
        </p:txBody>
      </p:sp>
    </p:spTree>
    <p:extLst>
      <p:ext uri="{BB962C8B-B14F-4D97-AF65-F5344CB8AC3E}">
        <p14:creationId xmlns:p14="http://schemas.microsoft.com/office/powerpoint/2010/main" val="41867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DCDA-F6C0-BB4E-BDD3-1A57C50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Forking repos and Pull Requests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6676B9-A10B-D643-9DC2-2444C8BFA67E}"/>
              </a:ext>
            </a:extLst>
          </p:cNvPr>
          <p:cNvGrpSpPr/>
          <p:nvPr/>
        </p:nvGrpSpPr>
        <p:grpSpPr>
          <a:xfrm>
            <a:off x="982250" y="2284773"/>
            <a:ext cx="980388" cy="961533"/>
            <a:chOff x="2384981" y="1872513"/>
            <a:chExt cx="980388" cy="96153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3F2B9B-8560-1543-AC1F-C884E394E1F0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4B0E70-C93E-7148-A158-67434835B69C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3DE52-1530-5F40-9C7B-29D7854E448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925DF-72B6-5A4E-B1F0-5AD3F614523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62638" y="2765540"/>
            <a:ext cx="5088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5DB1A6-EAB4-7D44-BCBD-25115F0AEA29}"/>
              </a:ext>
            </a:extLst>
          </p:cNvPr>
          <p:cNvSpPr txBox="1"/>
          <p:nvPr/>
        </p:nvSpPr>
        <p:spPr>
          <a:xfrm>
            <a:off x="2614759" y="2457762"/>
            <a:ext cx="378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FORK the repository to your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D5BFC-120E-0C47-912A-B7A5CDA95034}"/>
              </a:ext>
            </a:extLst>
          </p:cNvPr>
          <p:cNvSpPr txBox="1"/>
          <p:nvPr/>
        </p:nvSpPr>
        <p:spPr>
          <a:xfrm>
            <a:off x="183706" y="1813256"/>
            <a:ext cx="2568934" cy="4001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Toolbox on GitHub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17EB77E-C7D2-FB42-A804-812FF6C138DE}"/>
              </a:ext>
            </a:extLst>
          </p:cNvPr>
          <p:cNvSpPr/>
          <p:nvPr/>
        </p:nvSpPr>
        <p:spPr>
          <a:xfrm>
            <a:off x="0" y="1438841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7A6C6-11AC-AA4D-BBF6-3418BB53551C}"/>
              </a:ext>
            </a:extLst>
          </p:cNvPr>
          <p:cNvSpPr txBox="1"/>
          <p:nvPr/>
        </p:nvSpPr>
        <p:spPr>
          <a:xfrm>
            <a:off x="305835" y="329330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write permissions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26DA2D-5893-7244-B678-EBF3F480C216}"/>
              </a:ext>
            </a:extLst>
          </p:cNvPr>
          <p:cNvGrpSpPr/>
          <p:nvPr/>
        </p:nvGrpSpPr>
        <p:grpSpPr>
          <a:xfrm>
            <a:off x="7088610" y="2284773"/>
            <a:ext cx="980388" cy="961533"/>
            <a:chOff x="2384981" y="1872513"/>
            <a:chExt cx="980388" cy="961533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13843-91F5-F942-A13C-5F161961621B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3E7A40-57FA-5142-9A71-416AB073F45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D32BAA-2F42-BB4E-BC54-7FC0486E1D4B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0110CA-5177-E94C-A877-3AD940A8A015}"/>
              </a:ext>
            </a:extLst>
          </p:cNvPr>
          <p:cNvSpPr txBox="1"/>
          <p:nvPr/>
        </p:nvSpPr>
        <p:spPr>
          <a:xfrm>
            <a:off x="6031888" y="1834538"/>
            <a:ext cx="3085288" cy="4001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Your account on GitHub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D8924B0-6FCE-0E49-B71B-C9E8AF84F71A}"/>
              </a:ext>
            </a:extLst>
          </p:cNvPr>
          <p:cNvSpPr/>
          <p:nvPr/>
        </p:nvSpPr>
        <p:spPr>
          <a:xfrm>
            <a:off x="8766027" y="1493280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C1D05-83A8-5E4B-8BFA-9AC152100EF2}"/>
              </a:ext>
            </a:extLst>
          </p:cNvPr>
          <p:cNvSpPr txBox="1"/>
          <p:nvPr/>
        </p:nvSpPr>
        <p:spPr>
          <a:xfrm>
            <a:off x="6207811" y="327202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Read + write permissions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66FD58-16AB-9A4F-8966-0EDF8F4D978A}"/>
              </a:ext>
            </a:extLst>
          </p:cNvPr>
          <p:cNvCxnSpPr>
            <a:cxnSpLocks/>
          </p:cNvCxnSpPr>
          <p:nvPr/>
        </p:nvCxnSpPr>
        <p:spPr>
          <a:xfrm>
            <a:off x="8835528" y="3641353"/>
            <a:ext cx="1402070" cy="13682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79FB8D-3FFC-9E4E-87F2-0511AD3CB67F}"/>
              </a:ext>
            </a:extLst>
          </p:cNvPr>
          <p:cNvSpPr txBox="1"/>
          <p:nvPr/>
        </p:nvSpPr>
        <p:spPr>
          <a:xfrm rot="2718427">
            <a:off x="8747858" y="4287953"/>
            <a:ext cx="13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B65497-F243-2349-8E21-29D7CC1A9EE4}"/>
              </a:ext>
            </a:extLst>
          </p:cNvPr>
          <p:cNvGrpSpPr/>
          <p:nvPr/>
        </p:nvGrpSpPr>
        <p:grpSpPr>
          <a:xfrm>
            <a:off x="10237598" y="5009564"/>
            <a:ext cx="980388" cy="961533"/>
            <a:chOff x="2384981" y="1872513"/>
            <a:chExt cx="980388" cy="961533"/>
          </a:xfrm>
          <a:noFill/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D48517-11A3-6243-99E1-442AE17B305A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02C546-C3D1-B440-9C13-E58E75CC8710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6B1784-0C3D-9048-9886-46A9BD391B61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324AFE5-A407-3D4D-86D9-8D3118288882}"/>
              </a:ext>
            </a:extLst>
          </p:cNvPr>
          <p:cNvSpPr txBox="1"/>
          <p:nvPr/>
        </p:nvSpPr>
        <p:spPr>
          <a:xfrm>
            <a:off x="9728329" y="6074394"/>
            <a:ext cx="1998926" cy="4001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 Machine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820DC2-5CD4-3449-BADC-BB6DF55513E2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7921128" y="5490330"/>
            <a:ext cx="2316470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7C058B-5A28-1542-A59D-3DAEC7FDBCDA}"/>
              </a:ext>
            </a:extLst>
          </p:cNvPr>
          <p:cNvGrpSpPr/>
          <p:nvPr/>
        </p:nvGrpSpPr>
        <p:grpSpPr>
          <a:xfrm>
            <a:off x="6940740" y="5009563"/>
            <a:ext cx="980388" cy="961533"/>
            <a:chOff x="2384981" y="1872513"/>
            <a:chExt cx="980388" cy="961533"/>
          </a:xfrm>
          <a:noFill/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8079B6-72C2-DB4B-92FE-82012A075E79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1BC02E-2F06-4543-9D26-7BED7967C2B4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CCE06F-EF70-D14C-9A4B-B3863DCE232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389C90-53B2-2448-8F68-1E9EA10E7F4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871184" y="5490330"/>
            <a:ext cx="1069556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18C2B7-C253-1747-97E7-4B41B6F508E1}"/>
              </a:ext>
            </a:extLst>
          </p:cNvPr>
          <p:cNvGrpSpPr/>
          <p:nvPr/>
        </p:nvGrpSpPr>
        <p:grpSpPr>
          <a:xfrm>
            <a:off x="4890796" y="5009562"/>
            <a:ext cx="980388" cy="961533"/>
            <a:chOff x="2384981" y="1872513"/>
            <a:chExt cx="980388" cy="961533"/>
          </a:xfrm>
          <a:noFill/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1E2F9C-79C1-B04C-AC6A-8BC798C71453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78E085-61D5-7942-A477-C009B99F9F35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94EDA6-C2AD-2648-8B5C-114F5EC10431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72A56F3-8613-E546-BCA0-7D39F0436BC5}"/>
              </a:ext>
            </a:extLst>
          </p:cNvPr>
          <p:cNvSpPr txBox="1"/>
          <p:nvPr/>
        </p:nvSpPr>
        <p:spPr>
          <a:xfrm>
            <a:off x="6580685" y="6012839"/>
            <a:ext cx="17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paths to local machine”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CB9E0E-5C4B-4941-95F2-24A2DB6F3842}"/>
              </a:ext>
            </a:extLst>
          </p:cNvPr>
          <p:cNvSpPr txBox="1"/>
          <p:nvPr/>
        </p:nvSpPr>
        <p:spPr>
          <a:xfrm>
            <a:off x="4530741" y="6012839"/>
            <a:ext cx="17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“Started new functionality”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01D8EC-B23F-6B4D-BE86-E33787596839}"/>
              </a:ext>
            </a:extLst>
          </p:cNvPr>
          <p:cNvCxnSpPr>
            <a:cxnSpLocks/>
          </p:cNvCxnSpPr>
          <p:nvPr/>
        </p:nvCxnSpPr>
        <p:spPr>
          <a:xfrm flipH="1">
            <a:off x="3811157" y="5490330"/>
            <a:ext cx="1069556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7873EF-C77D-FC43-A4E6-A330D5B6E5A5}"/>
              </a:ext>
            </a:extLst>
          </p:cNvPr>
          <p:cNvGrpSpPr/>
          <p:nvPr/>
        </p:nvGrpSpPr>
        <p:grpSpPr>
          <a:xfrm>
            <a:off x="2830769" y="5009562"/>
            <a:ext cx="980388" cy="961533"/>
            <a:chOff x="2384981" y="1872513"/>
            <a:chExt cx="980388" cy="961533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2C0B1B-9E55-F249-BA76-B1D085573810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D56FCF-90DF-374F-BB9E-83B90F5BEC3C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381D19-D2E1-2E44-8E3B-38A5C9DEF4F0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3BB53F0-5C09-5A45-A60C-7309D00B6C35}"/>
              </a:ext>
            </a:extLst>
          </p:cNvPr>
          <p:cNvSpPr txBox="1"/>
          <p:nvPr/>
        </p:nvSpPr>
        <p:spPr>
          <a:xfrm>
            <a:off x="2470714" y="6012839"/>
            <a:ext cx="17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functionality”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C25BED-1979-9149-A8E3-6EBCB7C1D7AD}"/>
              </a:ext>
            </a:extLst>
          </p:cNvPr>
          <p:cNvGrpSpPr/>
          <p:nvPr/>
        </p:nvGrpSpPr>
        <p:grpSpPr>
          <a:xfrm>
            <a:off x="8281183" y="2327465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AB47540-B29E-4449-BBF8-7B49BAF07CA8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D689049-75B0-4C43-9519-2FF4885EF136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AA7967-607B-994E-A234-D1B31ECB4DAD}"/>
              </a:ext>
            </a:extLst>
          </p:cNvPr>
          <p:cNvGrpSpPr/>
          <p:nvPr/>
        </p:nvGrpSpPr>
        <p:grpSpPr>
          <a:xfrm>
            <a:off x="11307154" y="5069803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3D56BA0-F29A-3C4F-9816-4A58BAAA66FC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960E2DE-7253-0A4B-A866-0CE7771E2E12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FD9485-31B3-3F49-A10C-1762AFB520D6}"/>
              </a:ext>
            </a:extLst>
          </p:cNvPr>
          <p:cNvCxnSpPr>
            <a:cxnSpLocks/>
          </p:cNvCxnSpPr>
          <p:nvPr/>
        </p:nvCxnSpPr>
        <p:spPr>
          <a:xfrm>
            <a:off x="1981036" y="3022319"/>
            <a:ext cx="5022856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A30405-691B-E049-8E72-BD9A2A57DF06}"/>
              </a:ext>
            </a:extLst>
          </p:cNvPr>
          <p:cNvSpPr txBox="1"/>
          <p:nvPr/>
        </p:nvSpPr>
        <p:spPr>
          <a:xfrm>
            <a:off x="3601322" y="3052637"/>
            <a:ext cx="156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 REQUEST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882FEF-6E46-5D45-A472-7493A9668296}"/>
              </a:ext>
            </a:extLst>
          </p:cNvPr>
          <p:cNvSpPr/>
          <p:nvPr/>
        </p:nvSpPr>
        <p:spPr>
          <a:xfrm>
            <a:off x="804779" y="2074674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3A2B8A-3AD5-2440-84CD-5A1C8C52DF1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332636" y="3641353"/>
            <a:ext cx="4241896" cy="1368211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02B1686-21B6-2E41-ABFB-4486EAFAE2D7}"/>
              </a:ext>
            </a:extLst>
          </p:cNvPr>
          <p:cNvSpPr txBox="1"/>
          <p:nvPr/>
        </p:nvSpPr>
        <p:spPr>
          <a:xfrm rot="20491748">
            <a:off x="4702429" y="4033623"/>
            <a:ext cx="13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043862-3584-A84C-A84B-76FA156B09A3}"/>
              </a:ext>
            </a:extLst>
          </p:cNvPr>
          <p:cNvGrpSpPr/>
          <p:nvPr/>
        </p:nvGrpSpPr>
        <p:grpSpPr>
          <a:xfrm>
            <a:off x="7084337" y="2284772"/>
            <a:ext cx="980388" cy="961533"/>
            <a:chOff x="2384981" y="1872513"/>
            <a:chExt cx="980388" cy="961533"/>
          </a:xfrm>
          <a:noFill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72E5E8-4F27-7E40-9B37-A427D10F186B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D0F4A8-1698-B143-BF1F-8C026196BFA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52DFD9-2D8F-8248-B630-C0683BB5950E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429E9DA-DD31-B94F-AFAF-59199259015C}"/>
              </a:ext>
            </a:extLst>
          </p:cNvPr>
          <p:cNvGrpSpPr/>
          <p:nvPr/>
        </p:nvGrpSpPr>
        <p:grpSpPr>
          <a:xfrm>
            <a:off x="968605" y="2284771"/>
            <a:ext cx="980388" cy="961533"/>
            <a:chOff x="2384981" y="1872513"/>
            <a:chExt cx="980388" cy="961533"/>
          </a:xfrm>
          <a:noFill/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C293E8-E547-E24C-9085-151B3CF2A709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C73417C-8895-1444-947D-26C83BEE4266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D568DB-C286-1844-92E2-F03C20A89DF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4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8" grpId="0" animBg="1"/>
      <p:bldP spid="15" grpId="0"/>
      <p:bldP spid="22" grpId="0" animBg="1"/>
      <p:bldP spid="23" grpId="0" animBg="1"/>
      <p:bldP spid="24" grpId="0"/>
      <p:bldP spid="26" grpId="0"/>
      <p:bldP spid="34" grpId="0" animBg="1"/>
      <p:bldP spid="53" grpId="0"/>
      <p:bldP spid="54" grpId="0"/>
      <p:bldP spid="60" grpId="0"/>
      <p:bldP spid="70" grpId="0"/>
      <p:bldP spid="71" grpId="0" animBg="1"/>
      <p:bldP spid="71" grpId="1" animBg="1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674E-4E35-EA4B-A50D-7CBB461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Advantages of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D92-04E2-414D-8E07-4D910B0D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Backup for code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history of code development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Contribute to code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Good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organisation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messages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 commit messages/hash keys in lab notes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Good for collaboration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GREAT for debugging!!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674E-4E35-EA4B-A50D-7CBB461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But I don’t write that much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D92-04E2-414D-8E07-4D910B0D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Good skill to have on CV!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Industry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most positions (e.g., data science) companies will use Git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used for non-coding positions (like design and product development)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Academia: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Bigger labs may have code repos that you may have to use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 open-source toolboxes that may only be available on GitHub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Writing papers!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2E1D-3779-C24A-8E5B-4B1D9BB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61F9-5B55-5542-B218-737663C3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https://git-scm.com/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Download CLI git + basic tutorial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https://docs.github.com/en/github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r>
              <a: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documentation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https://try.github.io/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Git handbook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hlinkClick r:id="rId4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https://www.atlassian.com/git/tutorials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Starter tutorial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/>
              </a:rPr>
              <a:t>https://www.git-tower.com/learn/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Git tutorial from Tower (desktop app)</a:t>
            </a:r>
          </a:p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5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674E-4E35-EA4B-A50D-7CBB461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is Git/GitHub?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D92-04E2-414D-8E07-4D910B0D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Version Control System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Allows to: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Build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Store code and documentation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Share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Collaborate on building software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Important for open-source software development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D42A-0F80-F240-BD85-ED1C3F71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Difference between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82E1-E5CC-E44A-8CC5-4C0A6C12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(FREE) Set of tools that allow you to version manage your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Installed and used on your machine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internet required (except to first download tools)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the only version control system (SVN, CVS, Mercurial)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(Mostly FREE) A cloud-based platform to host Git-managed projects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Makes collaboration easier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Owned by Microsoft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the only way to use Git (GitLab,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BitBucket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Kiln)</a:t>
            </a:r>
          </a:p>
          <a:p>
            <a:pPr marL="0" indent="0" algn="ctr">
              <a:buNone/>
            </a:pP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Here, GitHub=Online component; Git=Local component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EA4E-D993-5D40-B9E1-44B35102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 really, what is Git?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E238F-29B7-304D-8F2D-D3B2641DA75A}"/>
              </a:ext>
            </a:extLst>
          </p:cNvPr>
          <p:cNvGrpSpPr/>
          <p:nvPr/>
        </p:nvGrpSpPr>
        <p:grpSpPr>
          <a:xfrm>
            <a:off x="423939" y="3429000"/>
            <a:ext cx="980388" cy="961533"/>
            <a:chOff x="636590" y="1979012"/>
            <a:chExt cx="980388" cy="96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DEFAA-981C-624B-ADA7-11745253CC56}"/>
                </a:ext>
              </a:extLst>
            </p:cNvPr>
            <p:cNvSpPr/>
            <p:nvPr/>
          </p:nvSpPr>
          <p:spPr>
            <a:xfrm>
              <a:off x="636590" y="1979012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174D20-D6B2-9046-A94C-2C4945CD4689}"/>
                </a:ext>
              </a:extLst>
            </p:cNvPr>
            <p:cNvSpPr/>
            <p:nvPr/>
          </p:nvSpPr>
          <p:spPr>
            <a:xfrm>
              <a:off x="636590" y="229952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520FE-CD1E-1147-8E23-29A3564BCA32}"/>
                </a:ext>
              </a:extLst>
            </p:cNvPr>
            <p:cNvSpPr/>
            <p:nvPr/>
          </p:nvSpPr>
          <p:spPr>
            <a:xfrm>
              <a:off x="636590" y="262003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485A14-2487-2B4D-B3D7-FD858118F750}"/>
              </a:ext>
            </a:extLst>
          </p:cNvPr>
          <p:cNvSpPr txBox="1"/>
          <p:nvPr/>
        </p:nvSpPr>
        <p:spPr>
          <a:xfrm>
            <a:off x="254256" y="3048058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41E1-8E5F-444E-B130-646B19E602A2}"/>
              </a:ext>
            </a:extLst>
          </p:cNvPr>
          <p:cNvSpPr txBox="1"/>
          <p:nvPr/>
        </p:nvSpPr>
        <p:spPr>
          <a:xfrm>
            <a:off x="1404327" y="3059668"/>
            <a:ext cx="55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 Project folder (with all project files + documentation)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CDB83D-A849-A046-AD57-F22EE9972987}"/>
              </a:ext>
            </a:extLst>
          </p:cNvPr>
          <p:cNvGrpSpPr/>
          <p:nvPr/>
        </p:nvGrpSpPr>
        <p:grpSpPr>
          <a:xfrm>
            <a:off x="2500832" y="2420885"/>
            <a:ext cx="980388" cy="961533"/>
            <a:chOff x="636590" y="1979012"/>
            <a:chExt cx="980388" cy="9615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454880-1FA8-9E4A-A217-8B583184BC84}"/>
                </a:ext>
              </a:extLst>
            </p:cNvPr>
            <p:cNvSpPr/>
            <p:nvPr/>
          </p:nvSpPr>
          <p:spPr>
            <a:xfrm>
              <a:off x="636590" y="1979012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7C28D9-FF06-BF41-974F-C1056FC2238A}"/>
                </a:ext>
              </a:extLst>
            </p:cNvPr>
            <p:cNvSpPr/>
            <p:nvPr/>
          </p:nvSpPr>
          <p:spPr>
            <a:xfrm>
              <a:off x="636590" y="229952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44B5A5-95FA-8C42-A6CC-779811C7AAA6}"/>
                </a:ext>
              </a:extLst>
            </p:cNvPr>
            <p:cNvSpPr/>
            <p:nvPr/>
          </p:nvSpPr>
          <p:spPr>
            <a:xfrm>
              <a:off x="636590" y="262003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44927F-F238-3C47-BECA-C904C4BBF3FF}"/>
              </a:ext>
            </a:extLst>
          </p:cNvPr>
          <p:cNvGrpSpPr/>
          <p:nvPr/>
        </p:nvGrpSpPr>
        <p:grpSpPr>
          <a:xfrm>
            <a:off x="2505205" y="5383165"/>
            <a:ext cx="980388" cy="961533"/>
            <a:chOff x="636590" y="1979012"/>
            <a:chExt cx="980388" cy="9615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1C8BA1-DCBF-2548-9132-C2AF649DA629}"/>
                </a:ext>
              </a:extLst>
            </p:cNvPr>
            <p:cNvSpPr/>
            <p:nvPr/>
          </p:nvSpPr>
          <p:spPr>
            <a:xfrm>
              <a:off x="636590" y="1979012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0D48DB-8A40-3E4F-B0FA-A9C4C679C6F8}"/>
                </a:ext>
              </a:extLst>
            </p:cNvPr>
            <p:cNvSpPr/>
            <p:nvPr/>
          </p:nvSpPr>
          <p:spPr>
            <a:xfrm>
              <a:off x="636590" y="229952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15CADB-FBB0-FD4E-9C10-DF626C19237C}"/>
                </a:ext>
              </a:extLst>
            </p:cNvPr>
            <p:cNvSpPr/>
            <p:nvPr/>
          </p:nvSpPr>
          <p:spPr>
            <a:xfrm>
              <a:off x="636590" y="262003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7EC1D-BE68-9641-8A17-041721744E90}"/>
              </a:ext>
            </a:extLst>
          </p:cNvPr>
          <p:cNvCxnSpPr/>
          <p:nvPr/>
        </p:nvCxnSpPr>
        <p:spPr>
          <a:xfrm>
            <a:off x="1807535" y="3909766"/>
            <a:ext cx="89632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AB1380-D2E7-6E4B-A850-E241F6E35EC9}"/>
              </a:ext>
            </a:extLst>
          </p:cNvPr>
          <p:cNvSpPr txBox="1"/>
          <p:nvPr/>
        </p:nvSpPr>
        <p:spPr>
          <a:xfrm>
            <a:off x="2022057" y="4960474"/>
            <a:ext cx="19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 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B135F-E6AB-4F48-AD24-29FA0B423145}"/>
              </a:ext>
            </a:extLst>
          </p:cNvPr>
          <p:cNvSpPr txBox="1"/>
          <p:nvPr/>
        </p:nvSpPr>
        <p:spPr>
          <a:xfrm>
            <a:off x="2017684" y="2020207"/>
            <a:ext cx="19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 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77B85-7E25-2343-B9D0-18F0E6D55C8B}"/>
              </a:ext>
            </a:extLst>
          </p:cNvPr>
          <p:cNvSpPr txBox="1"/>
          <p:nvPr/>
        </p:nvSpPr>
        <p:spPr>
          <a:xfrm>
            <a:off x="2017683" y="1438086"/>
            <a:ext cx="8753097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GitHub.com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A1EBE-1D29-294F-B03E-90A51B1365FA}"/>
              </a:ext>
            </a:extLst>
          </p:cNvPr>
          <p:cNvSpPr txBox="1"/>
          <p:nvPr/>
        </p:nvSpPr>
        <p:spPr>
          <a:xfrm>
            <a:off x="2017683" y="4210756"/>
            <a:ext cx="8753097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machine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5F1C29-7E32-7544-9AA3-006E6175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06" y="2389539"/>
            <a:ext cx="7211989" cy="3588306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2A71415-9FA4-2E42-B0A5-FC790216C50C}"/>
              </a:ext>
            </a:extLst>
          </p:cNvPr>
          <p:cNvSpPr/>
          <p:nvPr/>
        </p:nvSpPr>
        <p:spPr>
          <a:xfrm>
            <a:off x="6505164" y="4141659"/>
            <a:ext cx="1830762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18EB99-BFAF-5A4E-B8BF-7A7680D186EF}"/>
              </a:ext>
            </a:extLst>
          </p:cNvPr>
          <p:cNvSpPr/>
          <p:nvPr/>
        </p:nvSpPr>
        <p:spPr>
          <a:xfrm>
            <a:off x="7200832" y="2886770"/>
            <a:ext cx="915381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DC2CAA-65CD-1145-A84B-961DE78C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33" y="3222162"/>
            <a:ext cx="7105281" cy="2418073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D1445E-03B2-6B4A-B3D0-7A060C6F4977}"/>
              </a:ext>
            </a:extLst>
          </p:cNvPr>
          <p:cNvSpPr txBox="1"/>
          <p:nvPr/>
        </p:nvSpPr>
        <p:spPr>
          <a:xfrm>
            <a:off x="3832095" y="2020207"/>
            <a:ext cx="9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 Origin</a:t>
            </a:r>
          </a:p>
        </p:txBody>
      </p:sp>
    </p:spTree>
    <p:extLst>
      <p:ext uri="{BB962C8B-B14F-4D97-AF65-F5344CB8AC3E}">
        <p14:creationId xmlns:p14="http://schemas.microsoft.com/office/powerpoint/2010/main" val="29133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21" grpId="0"/>
      <p:bldP spid="22" grpId="0"/>
      <p:bldP spid="23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35903" y="3834357"/>
            <a:ext cx="1404593" cy="754144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do I get one?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7">
            <a:extLst>
              <a:ext uri="{FF2B5EF4-FFF2-40B4-BE49-F238E27FC236}">
                <a16:creationId xmlns:a16="http://schemas.microsoft.com/office/drawing/2014/main" id="{4A8ADECD-4914-7045-8FFE-7E69B4C716A7}"/>
              </a:ext>
            </a:extLst>
          </p:cNvPr>
          <p:cNvSpPr/>
          <p:nvPr/>
        </p:nvSpPr>
        <p:spPr>
          <a:xfrm>
            <a:off x="135904" y="3834357"/>
            <a:ext cx="1404593" cy="754144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Github.com</a:t>
            </a:r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4319047" y="3737733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1932494" y="4218500"/>
            <a:ext cx="23865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6D0A0F3-DC2E-3647-9E12-D6DEB46FED1C}"/>
              </a:ext>
            </a:extLst>
          </p:cNvPr>
          <p:cNvSpPr txBox="1"/>
          <p:nvPr/>
        </p:nvSpPr>
        <p:spPr>
          <a:xfrm>
            <a:off x="3357111" y="3414451"/>
            <a:ext cx="29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like Google Drive/Dropbox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6261371" y="3737733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325107" y="421849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8193967" y="3737732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1B397-A1F8-9843-9282-33386B6F5FB0}"/>
              </a:ext>
            </a:extLst>
          </p:cNvPr>
          <p:cNvCxnSpPr>
            <a:cxnSpLocks/>
          </p:cNvCxnSpPr>
          <p:nvPr/>
        </p:nvCxnSpPr>
        <p:spPr>
          <a:xfrm>
            <a:off x="7249731" y="2834045"/>
            <a:ext cx="928292" cy="9036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58758E-12ED-824E-8E82-259A7737285C}"/>
              </a:ext>
            </a:extLst>
          </p:cNvPr>
          <p:cNvSpPr txBox="1"/>
          <p:nvPr/>
        </p:nvSpPr>
        <p:spPr>
          <a:xfrm rot="2738838">
            <a:off x="7460641" y="3018739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F7C290-305F-9345-8D49-984691D0626B}"/>
              </a:ext>
            </a:extLst>
          </p:cNvPr>
          <p:cNvSpPr txBox="1"/>
          <p:nvPr/>
        </p:nvSpPr>
        <p:spPr>
          <a:xfrm>
            <a:off x="7408368" y="4727200"/>
            <a:ext cx="255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Files PLUS History of changes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DBCFDBA-29BD-F24F-96FE-D887E91E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41" y="1409416"/>
            <a:ext cx="7050021" cy="543309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A0202F6F-BB95-5044-9E94-BD0F0D2E10EB}"/>
              </a:ext>
            </a:extLst>
          </p:cNvPr>
          <p:cNvSpPr txBox="1"/>
          <p:nvPr/>
        </p:nvSpPr>
        <p:spPr>
          <a:xfrm>
            <a:off x="960705" y="4732806"/>
            <a:ext cx="9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73346E-9B06-334C-AE21-B24F8885334C}"/>
              </a:ext>
            </a:extLst>
          </p:cNvPr>
          <p:cNvSpPr txBox="1"/>
          <p:nvPr/>
        </p:nvSpPr>
        <p:spPr>
          <a:xfrm>
            <a:off x="84088" y="4786946"/>
            <a:ext cx="150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new repository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5FE6CE0-DD59-B04B-9CBB-82616D07A102}"/>
              </a:ext>
            </a:extLst>
          </p:cNvPr>
          <p:cNvSpPr/>
          <p:nvPr/>
        </p:nvSpPr>
        <p:spPr>
          <a:xfrm>
            <a:off x="3061972" y="1409416"/>
            <a:ext cx="1063458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489D59-DBE5-B34C-A16B-E385423B15C2}"/>
              </a:ext>
            </a:extLst>
          </p:cNvPr>
          <p:cNvSpPr/>
          <p:nvPr/>
        </p:nvSpPr>
        <p:spPr>
          <a:xfrm>
            <a:off x="2866596" y="1924695"/>
            <a:ext cx="1864892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E464EB-90E0-6940-9E4D-B5CCCE8FD66A}"/>
              </a:ext>
            </a:extLst>
          </p:cNvPr>
          <p:cNvSpPr/>
          <p:nvPr/>
        </p:nvSpPr>
        <p:spPr>
          <a:xfrm>
            <a:off x="2866596" y="2597198"/>
            <a:ext cx="1864892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11111E-6 L -0.03607 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8" grpId="0" animBg="1"/>
      <p:bldP spid="64" grpId="0"/>
      <p:bldP spid="79" grpId="0"/>
      <p:bldP spid="79" grpId="1"/>
      <p:bldP spid="101" grpId="0"/>
      <p:bldP spid="103" grpId="0"/>
      <p:bldP spid="105" grpId="0"/>
      <p:bldP spid="106" grpId="0"/>
      <p:bldP spid="106" grpId="1"/>
      <p:bldP spid="107" grpId="0" animBg="1"/>
      <p:bldP spid="108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00B6-5B8B-464C-8CE1-E51E71A5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 make your own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F7F-D111-0F43-BE8F-982CFC4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 to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https://github.com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and make an account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 your home page click on the  repositories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DA48A-EDEE-9343-ACAC-B56CEC9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914650"/>
            <a:ext cx="8750300" cy="306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A94C39-42D7-3F47-BD24-CD215DE6E9F8}"/>
              </a:ext>
            </a:extLst>
          </p:cNvPr>
          <p:cNvSpPr/>
          <p:nvPr/>
        </p:nvSpPr>
        <p:spPr>
          <a:xfrm>
            <a:off x="5114496" y="3492500"/>
            <a:ext cx="1070404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00B6-5B8B-464C-8CE1-E51E71A5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 make your own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F7F-D111-0F43-BE8F-982CFC4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 to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https://github.com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and make an account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 your home page click on the  repositories tab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And then click on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2DBEB-BCFF-1543-AA3A-2E79815E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3429000"/>
            <a:ext cx="8470900" cy="3060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BEF5E4-CA09-FE4D-9E2E-D3D4AEC92B66}"/>
              </a:ext>
            </a:extLst>
          </p:cNvPr>
          <p:cNvSpPr/>
          <p:nvPr/>
        </p:nvSpPr>
        <p:spPr>
          <a:xfrm>
            <a:off x="9197546" y="3975894"/>
            <a:ext cx="1070404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00B6-5B8B-464C-8CE1-E51E71A5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 make your own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F7F-D111-0F43-BE8F-982CFC4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 to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https://github.com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and make an account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 your home page click on the  repositories tab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And then click on new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Give your repository a name, decide whether your want to keep it private or make it publicly available on your profile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 “Add a README file”, and click on “Create repository”</a:t>
            </a:r>
          </a:p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CONGRATULATIONS! You just made your first repository!!</a:t>
            </a:r>
          </a:p>
        </p:txBody>
      </p:sp>
    </p:spTree>
    <p:extLst>
      <p:ext uri="{BB962C8B-B14F-4D97-AF65-F5344CB8AC3E}">
        <p14:creationId xmlns:p14="http://schemas.microsoft.com/office/powerpoint/2010/main" val="389022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1166</Words>
  <Application>Microsoft Macintosh PowerPoint</Application>
  <PresentationFormat>Widescreen</PresentationFormat>
  <Paragraphs>240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Roboto Light</vt:lpstr>
      <vt:lpstr>Office Theme</vt:lpstr>
      <vt:lpstr>Git + GitHub Tutorial</vt:lpstr>
      <vt:lpstr>To follow along with this tutorial</vt:lpstr>
      <vt:lpstr>What is Git/GitHub?</vt:lpstr>
      <vt:lpstr>Difference between Git and GitHub</vt:lpstr>
      <vt:lpstr>So really, what is Git?</vt:lpstr>
      <vt:lpstr>How do I get one?</vt:lpstr>
      <vt:lpstr>To make your own repository</vt:lpstr>
      <vt:lpstr>To make your own repository</vt:lpstr>
      <vt:lpstr>To make your own repository</vt:lpstr>
      <vt:lpstr>To copy it onto your local machine</vt:lpstr>
      <vt:lpstr>Now let’s add files and make and save changes to  this repository</vt:lpstr>
      <vt:lpstr>Committing, i.e. save a snapshot of files (with a note)</vt:lpstr>
      <vt:lpstr>Undoing changes</vt:lpstr>
      <vt:lpstr>Using Git for debugging</vt:lpstr>
      <vt:lpstr>Code breaks</vt:lpstr>
      <vt:lpstr>See changes in file</vt:lpstr>
      <vt:lpstr>Going back in time</vt:lpstr>
      <vt:lpstr>Making branches</vt:lpstr>
      <vt:lpstr>Merging branches</vt:lpstr>
      <vt:lpstr>Creating conflicts</vt:lpstr>
      <vt:lpstr>Using Git to collaborate  within a lab</vt:lpstr>
      <vt:lpstr>Collaborating</vt:lpstr>
      <vt:lpstr>Collaborating: (git) conflicts</vt:lpstr>
      <vt:lpstr>Push often &amp; Pull before making changes</vt:lpstr>
      <vt:lpstr>Using Git to contribute</vt:lpstr>
      <vt:lpstr>Forking repos and Pull Requests</vt:lpstr>
      <vt:lpstr>Advantages of using Git</vt:lpstr>
      <vt:lpstr>But I don’t write that much code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Mrinmayi Kulkarni</dc:creator>
  <cp:lastModifiedBy>Mrinmayi Kulkarni</cp:lastModifiedBy>
  <cp:revision>539</cp:revision>
  <dcterms:created xsi:type="dcterms:W3CDTF">2021-03-09T17:23:54Z</dcterms:created>
  <dcterms:modified xsi:type="dcterms:W3CDTF">2021-04-10T03:56:16Z</dcterms:modified>
</cp:coreProperties>
</file>