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5B89F-41D5-4AA7-BDA6-FF5810FE3A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7F6B8B-629E-4D21-8E8C-9E5ACB2726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B50B49-CC74-441E-BF59-DE977996B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A2550-5625-4140-896B-32716447CC28}" type="datetimeFigureOut">
              <a:rPr lang="en-IN" smtClean="0"/>
              <a:t>06-05-2018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B0DA1-F8F8-4442-814E-9EBCB41F2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3DDEB4-CE2D-4620-8007-D5B419434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D6CC6-C13F-4260-A704-0291DAAA5A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877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5DFD4-15D1-4855-919A-26FC587D0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22D287-9E8D-4230-91A7-C0255412C0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397F60-9F73-434E-951D-90C16F1B8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A2550-5625-4140-896B-32716447CC28}" type="datetimeFigureOut">
              <a:rPr lang="en-IN" smtClean="0"/>
              <a:t>06-05-2018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A920A9-C24E-4AB7-8DCC-81927B7C1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13DC80-53A2-4CD0-B11D-8292D50C9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D6CC6-C13F-4260-A704-0291DAAA5A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3826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9DE271-C05A-4EC9-A932-160B8D043B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11AA8F-C05B-4A9A-B51F-A62954F792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9B3675-5E72-42C0-8BA8-68D3DC443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A2550-5625-4140-896B-32716447CC28}" type="datetimeFigureOut">
              <a:rPr lang="en-IN" smtClean="0"/>
              <a:t>06-05-2018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15B90E-3515-4D4E-A9F5-EC6B3CC39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06814B-9D1F-4835-9D86-F72BCBFEF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D6CC6-C13F-4260-A704-0291DAAA5A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3410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E4C5C-CBA7-4980-AD48-C76E1773B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7D680-BFC1-491E-8952-36AF946910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222F4-55CC-4455-904B-BD530C518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A2550-5625-4140-896B-32716447CC28}" type="datetimeFigureOut">
              <a:rPr lang="en-IN" smtClean="0"/>
              <a:t>06-05-2018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67E26D-BE3F-4452-AC4A-026E611F7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13EC08-7166-4B49-B4B8-C28E9B091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D6CC6-C13F-4260-A704-0291DAAA5A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9859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B3A46-EAAD-4173-9906-8A795CDBA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7872BA-B5F2-4B5B-AA4C-6C39DCB43A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E35551-D25C-41C9-9A30-8EF1D7B3F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A2550-5625-4140-896B-32716447CC28}" type="datetimeFigureOut">
              <a:rPr lang="en-IN" smtClean="0"/>
              <a:t>06-05-2018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B6C6FA-F7DD-443E-A1E8-E4D1961F6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6050C9-960D-426E-A137-BFEB9AA49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D6CC6-C13F-4260-A704-0291DAAA5A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4479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AE87F-9EE3-443F-9AE7-003269FA7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DC19FA-3384-4390-AC61-E4DE0FF458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E6102A-B332-4469-8E83-1E74E3525A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596C74-6143-403B-AA65-FEC2D315A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A2550-5625-4140-896B-32716447CC28}" type="datetimeFigureOut">
              <a:rPr lang="en-IN" smtClean="0"/>
              <a:t>06-05-2018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0D4C4B-CF3B-45F4-AA40-1B707ACE3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85BE3B-0E56-4B23-81E5-2D300C523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D6CC6-C13F-4260-A704-0291DAAA5A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5088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4F080-D986-4FFD-96C5-94642EEA1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9872E9-D97B-42DD-AEC3-4AC8F45D5E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BA9838-472B-44F9-A4E7-72EBDDED68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09FDDD-09CC-4811-8877-2108E1CFED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AEBD52-EEFC-4F79-84DF-F0A372162F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0D2E31-B601-45A9-85AC-CFBFF9FD7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A2550-5625-4140-896B-32716447CC28}" type="datetimeFigureOut">
              <a:rPr lang="en-IN" smtClean="0"/>
              <a:t>06-05-2018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577260-D98E-4B7A-8FAD-2B2E66745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A3B032-4D93-440B-8B05-088564D47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D6CC6-C13F-4260-A704-0291DAAA5A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9981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27CAF-E1F1-445E-85AC-56639C614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6CE986-C5D6-4406-BCB3-019D6E932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A2550-5625-4140-896B-32716447CC28}" type="datetimeFigureOut">
              <a:rPr lang="en-IN" smtClean="0"/>
              <a:t>06-05-2018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64343A-16B5-4DAF-9D55-E5F10C4DF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6274EB-951A-49B7-B1EA-7C348C924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D6CC6-C13F-4260-A704-0291DAAA5A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8667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66012A-5BEA-4836-BE79-7261FDEB3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A2550-5625-4140-896B-32716447CC28}" type="datetimeFigureOut">
              <a:rPr lang="en-IN" smtClean="0"/>
              <a:t>06-05-2018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6F6608-0BF6-4074-A93A-BF1FAFB1E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23A2AB-4C98-4A5B-9AB8-603D0F6FB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D6CC6-C13F-4260-A704-0291DAAA5A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2346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6061D-A60F-437E-AC6D-4B68FC177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054C50-A343-42AE-A900-0773723D3A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8B338E-DB64-404C-BFED-0A408525A1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1CFACF-CFFB-4F02-8D29-C5CC00EA6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A2550-5625-4140-896B-32716447CC28}" type="datetimeFigureOut">
              <a:rPr lang="en-IN" smtClean="0"/>
              <a:t>06-05-2018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D4F774-35F9-47D5-A4A5-1DC796265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C46C97-84ED-47BE-BE18-B4DB8F862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D6CC6-C13F-4260-A704-0291DAAA5A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327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18FA6-209D-48D6-AD9C-5169D38B4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02CA54-0B0A-479A-8D86-5154763F55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3B97CD-B4B8-4E53-89E0-85BA72D232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09B542-7D43-4D2D-ADF9-B86D4FB0A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A2550-5625-4140-896B-32716447CC28}" type="datetimeFigureOut">
              <a:rPr lang="en-IN" smtClean="0"/>
              <a:t>06-05-2018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3E8669-226D-4FA8-A13F-634C077E6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A5D8BA-6F2B-46FE-8E46-2659FA2A2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D6CC6-C13F-4260-A704-0291DAAA5A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9148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C21EE1-116E-4D84-9A41-3374339D0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07C785-E449-4B70-B1FF-939C7A228A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8587A4-E60C-4E86-906E-157B54C5F5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5A2550-5625-4140-896B-32716447CC28}" type="datetimeFigureOut">
              <a:rPr lang="en-IN" smtClean="0"/>
              <a:t>06-05-2018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56A36-DFEC-442A-BCFB-A6F539081E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A7894-2923-48A5-A285-9545846F37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D6CC6-C13F-4260-A704-0291DAAA5A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3899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88BB4C0-A7AA-4FE5-9A8E-36E954B001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834" y="495811"/>
            <a:ext cx="9412461" cy="5612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614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C9A61EA-EA33-4B91-BE1B-436BE67692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5691" y="644171"/>
            <a:ext cx="9340617" cy="5569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370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BFF225F-C994-4CB5-BC37-302125B864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0948" y="817249"/>
            <a:ext cx="8750103" cy="5223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036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35E8807-AA02-4239-A00C-5524E540C1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467" y="724525"/>
            <a:ext cx="9175066" cy="540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7288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Mrinmoy</dc:creator>
  <cp:lastModifiedBy>Mrinmoy</cp:lastModifiedBy>
  <cp:revision>5</cp:revision>
  <dcterms:created xsi:type="dcterms:W3CDTF">2018-05-06T10:30:16Z</dcterms:created>
  <dcterms:modified xsi:type="dcterms:W3CDTF">2018-05-06T10:35:08Z</dcterms:modified>
</cp:coreProperties>
</file>