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M Serif Display"/>
      <p:regular r:id="rId17"/>
      <p: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Karla-bold.fntdata"/><Relationship Id="rId22" Type="http://schemas.openxmlformats.org/officeDocument/2006/relationships/font" Target="fonts/Karla-boldItalic.fntdata"/><Relationship Id="rId21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erif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Karla-regular.fntdata"/><Relationship Id="rId18" Type="http://schemas.openxmlformats.org/officeDocument/2006/relationships/font" Target="fonts/DMSerif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27c6aafe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27c6aafe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27c6aafe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27c6aafe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3393be2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43393be2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43393be2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43393be2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7c6aaf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7c6aaf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7c6aaf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27c6aaf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43393be2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43393be2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43393be2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43393be2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7c6aafe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7c6aafe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27c6aafe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27c6aafe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63725" y="3115134"/>
            <a:ext cx="5616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title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548200" y="367320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477775" y="394560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81239" y="-949837"/>
            <a:ext cx="2372929" cy="18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hasCustomPrompt="1" idx="2" type="title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idx="3" type="title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1955890" y="2182175"/>
            <a:ext cx="2447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4" type="title"/>
          </p:nvPr>
        </p:nvSpPr>
        <p:spPr>
          <a:xfrm>
            <a:off x="4741010" y="1156200"/>
            <a:ext cx="24471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5" type="title"/>
          </p:nvPr>
        </p:nvSpPr>
        <p:spPr>
          <a:xfrm>
            <a:off x="4741010" y="1811680"/>
            <a:ext cx="2447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6" type="subTitle"/>
          </p:nvPr>
        </p:nvSpPr>
        <p:spPr>
          <a:xfrm>
            <a:off x="4741010" y="2182175"/>
            <a:ext cx="2447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7" type="title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8" type="title"/>
          </p:nvPr>
        </p:nvSpPr>
        <p:spPr>
          <a:xfrm>
            <a:off x="1955890" y="3588231"/>
            <a:ext cx="2447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4"/>
          <p:cNvSpPr txBox="1"/>
          <p:nvPr>
            <p:ph idx="9" type="subTitle"/>
          </p:nvPr>
        </p:nvSpPr>
        <p:spPr>
          <a:xfrm>
            <a:off x="1955890" y="3958725"/>
            <a:ext cx="2447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hasCustomPrompt="1" idx="13" type="title"/>
          </p:nvPr>
        </p:nvSpPr>
        <p:spPr>
          <a:xfrm>
            <a:off x="4741010" y="2932750"/>
            <a:ext cx="24471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idx="14" type="title"/>
          </p:nvPr>
        </p:nvSpPr>
        <p:spPr>
          <a:xfrm>
            <a:off x="4741010" y="3588230"/>
            <a:ext cx="2447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4"/>
          <p:cNvSpPr txBox="1"/>
          <p:nvPr>
            <p:ph idx="15" type="subTitle"/>
          </p:nvPr>
        </p:nvSpPr>
        <p:spPr>
          <a:xfrm>
            <a:off x="4741010" y="3958725"/>
            <a:ext cx="2447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7850" y="-4606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026875" y="-188249"/>
            <a:ext cx="157200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4654575" y="1442965"/>
            <a:ext cx="3776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4654425" y="2278254"/>
            <a:ext cx="37770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511709">
            <a:off x="1241850" y="4271705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4511836">
            <a:off x="2521265" y="2057048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639250">
            <a:off x="1811646" y="-855003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-694950" y="3552826"/>
            <a:ext cx="15720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2166450" y="1904970"/>
            <a:ext cx="481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2166450" y="2661050"/>
            <a:ext cx="4241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16"/>
          <p:cNvSpPr txBox="1"/>
          <p:nvPr>
            <p:ph hasCustomPrompt="1" idx="2" type="title"/>
          </p:nvPr>
        </p:nvSpPr>
        <p:spPr>
          <a:xfrm>
            <a:off x="713225" y="1618875"/>
            <a:ext cx="14277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338622" y="327934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288" y="11616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79141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76800" y="6383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4625676" y="-25417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5904" y="978148"/>
            <a:ext cx="2416825" cy="23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668799">
            <a:off x="930329" y="-1893945"/>
            <a:ext cx="2136318" cy="518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156636">
            <a:off x="2909701" y="-1582496"/>
            <a:ext cx="2002458" cy="455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643364">
            <a:off x="2952851" y="2578502"/>
            <a:ext cx="2002458" cy="455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227250" y="2501200"/>
            <a:ext cx="420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4227250" y="3257276"/>
            <a:ext cx="420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7"/>
          <p:cNvSpPr txBox="1"/>
          <p:nvPr>
            <p:ph hasCustomPrompt="1" idx="2" type="title"/>
          </p:nvPr>
        </p:nvSpPr>
        <p:spPr>
          <a:xfrm>
            <a:off x="5159950" y="1138775"/>
            <a:ext cx="23382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10134819">
            <a:off x="3700" y="132176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9160750">
            <a:off x="563096" y="-461936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1727850" y="412799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026875" y="3518965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288291">
            <a:off x="1241850" y="-341370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6288164">
            <a:off x="2521265" y="1666511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9160750">
            <a:off x="1811646" y="1663114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94950" y="-222110"/>
            <a:ext cx="15720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713225" y="1950152"/>
            <a:ext cx="2537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3" type="title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8"/>
          <p:cNvSpPr txBox="1"/>
          <p:nvPr>
            <p:ph idx="4" type="subTitle"/>
          </p:nvPr>
        </p:nvSpPr>
        <p:spPr>
          <a:xfrm>
            <a:off x="5893075" y="3257026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988581" y="1246806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988581" y="1603842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" type="title"/>
          </p:nvPr>
        </p:nvSpPr>
        <p:spPr>
          <a:xfrm>
            <a:off x="988581" y="3123387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9"/>
          <p:cNvSpPr txBox="1"/>
          <p:nvPr>
            <p:ph idx="4" type="subTitle"/>
          </p:nvPr>
        </p:nvSpPr>
        <p:spPr>
          <a:xfrm>
            <a:off x="988581" y="3480422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5" type="title"/>
          </p:nvPr>
        </p:nvSpPr>
        <p:spPr>
          <a:xfrm>
            <a:off x="3372606" y="1246819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9"/>
          <p:cNvSpPr txBox="1"/>
          <p:nvPr>
            <p:ph idx="6" type="subTitle"/>
          </p:nvPr>
        </p:nvSpPr>
        <p:spPr>
          <a:xfrm>
            <a:off x="3372606" y="1603854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11985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3373394" y="313951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3373394" y="3496547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180706">
            <a:off x="5385563" y="2105288"/>
            <a:ext cx="2059525" cy="4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727575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3225" y="3165870"/>
            <a:ext cx="25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981375" y="1998708"/>
            <a:ext cx="4061700" cy="1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9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4029375" y="1998708"/>
            <a:ext cx="4061700" cy="1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546976">
            <a:off x="7847308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032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650100" y="3034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3" type="title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23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5" type="title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23"/>
          <p:cNvSpPr txBox="1"/>
          <p:nvPr>
            <p:ph idx="6" type="subTitle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2198350" y="2233731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2198350" y="2590767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3" type="title"/>
          </p:nvPr>
        </p:nvSpPr>
        <p:spPr>
          <a:xfrm>
            <a:off x="4776050" y="2233731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24"/>
          <p:cNvSpPr txBox="1"/>
          <p:nvPr>
            <p:ph idx="4" type="subTitle"/>
          </p:nvPr>
        </p:nvSpPr>
        <p:spPr>
          <a:xfrm>
            <a:off x="4776050" y="2590767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742762" y="3134200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-309963" y="3134200"/>
            <a:ext cx="1659025" cy="1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198350" y="26683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2198350" y="30253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3" type="title"/>
          </p:nvPr>
        </p:nvSpPr>
        <p:spPr>
          <a:xfrm>
            <a:off x="4776050" y="26683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4" type="subTitle"/>
          </p:nvPr>
        </p:nvSpPr>
        <p:spPr>
          <a:xfrm>
            <a:off x="4776050" y="30253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202858">
            <a:off x="3893650" y="3376778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597155">
            <a:off x="5301490" y="3580353"/>
            <a:ext cx="2002458" cy="45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734819">
            <a:off x="6034912" y="1086136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760750">
            <a:off x="3687884" y="2197658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112" y="425231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7092837" y="4248586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688291">
            <a:off x="2466517" y="4229545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9911836">
            <a:off x="4981222" y="5002136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760750">
            <a:off x="6283059" y="2987283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351762" y="223681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900296">
            <a:off x="6369868" y="683844"/>
            <a:ext cx="2386824" cy="438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>
            <p:ph type="title"/>
          </p:nvPr>
        </p:nvSpPr>
        <p:spPr>
          <a:xfrm flipH="1">
            <a:off x="1117500" y="838200"/>
            <a:ext cx="69090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734819">
            <a:off x="-861188" y="1086136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12" y="425231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196737" y="4248586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760750">
            <a:off x="-1204804" y="1537658"/>
            <a:ext cx="2002458" cy="455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909400" y="3572884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3" type="title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28"/>
          <p:cNvSpPr txBox="1"/>
          <p:nvPr>
            <p:ph idx="4" type="subTitle"/>
          </p:nvPr>
        </p:nvSpPr>
        <p:spPr>
          <a:xfrm>
            <a:off x="3487100" y="3572884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5" type="title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28"/>
          <p:cNvSpPr txBox="1"/>
          <p:nvPr>
            <p:ph idx="6" type="subTitle"/>
          </p:nvPr>
        </p:nvSpPr>
        <p:spPr>
          <a:xfrm>
            <a:off x="6064800" y="3572884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1986650" y="1320550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29"/>
          <p:cNvSpPr txBox="1"/>
          <p:nvPr>
            <p:ph idx="1" type="subTitle"/>
          </p:nvPr>
        </p:nvSpPr>
        <p:spPr>
          <a:xfrm>
            <a:off x="1986650" y="1687090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3" type="title"/>
          </p:nvPr>
        </p:nvSpPr>
        <p:spPr>
          <a:xfrm>
            <a:off x="1986651" y="241010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9"/>
          <p:cNvSpPr txBox="1"/>
          <p:nvPr>
            <p:ph idx="4" type="subTitle"/>
          </p:nvPr>
        </p:nvSpPr>
        <p:spPr>
          <a:xfrm>
            <a:off x="1986650" y="2767986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5" type="title"/>
          </p:nvPr>
        </p:nvSpPr>
        <p:spPr>
          <a:xfrm>
            <a:off x="1986652" y="350829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29"/>
          <p:cNvSpPr txBox="1"/>
          <p:nvPr>
            <p:ph idx="6" type="subTitle"/>
          </p:nvPr>
        </p:nvSpPr>
        <p:spPr>
          <a:xfrm>
            <a:off x="1986650" y="3870514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757075" y="1306896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30"/>
          <p:cNvSpPr txBox="1"/>
          <p:nvPr>
            <p:ph idx="1" type="subTitle"/>
          </p:nvPr>
        </p:nvSpPr>
        <p:spPr>
          <a:xfrm>
            <a:off x="757075" y="1706026"/>
            <a:ext cx="2169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3" type="title"/>
          </p:nvPr>
        </p:nvSpPr>
        <p:spPr>
          <a:xfrm>
            <a:off x="757075" y="3304764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30"/>
          <p:cNvSpPr txBox="1"/>
          <p:nvPr>
            <p:ph idx="4" type="subTitle"/>
          </p:nvPr>
        </p:nvSpPr>
        <p:spPr>
          <a:xfrm>
            <a:off x="757075" y="3703903"/>
            <a:ext cx="216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5" type="title"/>
          </p:nvPr>
        </p:nvSpPr>
        <p:spPr>
          <a:xfrm>
            <a:off x="6217275" y="1306896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0"/>
          <p:cNvSpPr txBox="1"/>
          <p:nvPr>
            <p:ph idx="6" type="subTitle"/>
          </p:nvPr>
        </p:nvSpPr>
        <p:spPr>
          <a:xfrm>
            <a:off x="6217275" y="1706026"/>
            <a:ext cx="2169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30"/>
          <p:cNvSpPr txBox="1"/>
          <p:nvPr>
            <p:ph idx="7" type="title"/>
          </p:nvPr>
        </p:nvSpPr>
        <p:spPr>
          <a:xfrm>
            <a:off x="6217275" y="3304764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30"/>
          <p:cNvSpPr txBox="1"/>
          <p:nvPr>
            <p:ph idx="8" type="subTitle"/>
          </p:nvPr>
        </p:nvSpPr>
        <p:spPr>
          <a:xfrm>
            <a:off x="6217275" y="3703903"/>
            <a:ext cx="216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88" name="Google Shape;28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">
            <a:off x="814845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6873762">
            <a:off x="-762358" y="4141272"/>
            <a:ext cx="2309973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6873762">
            <a:off x="7891692" y="-338928"/>
            <a:ext cx="2309973" cy="132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1624450" y="1629147"/>
            <a:ext cx="26940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1624450" y="1990162"/>
            <a:ext cx="269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3" type="title"/>
          </p:nvPr>
        </p:nvSpPr>
        <p:spPr>
          <a:xfrm>
            <a:off x="4825396" y="1629147"/>
            <a:ext cx="26940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31"/>
          <p:cNvSpPr txBox="1"/>
          <p:nvPr>
            <p:ph idx="4" type="subTitle"/>
          </p:nvPr>
        </p:nvSpPr>
        <p:spPr>
          <a:xfrm>
            <a:off x="4825389" y="1990162"/>
            <a:ext cx="269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8" name="Google Shape;298;p31"/>
          <p:cNvSpPr txBox="1"/>
          <p:nvPr>
            <p:ph idx="5" type="title"/>
          </p:nvPr>
        </p:nvSpPr>
        <p:spPr>
          <a:xfrm>
            <a:off x="1624450" y="2998172"/>
            <a:ext cx="26940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31"/>
          <p:cNvSpPr txBox="1"/>
          <p:nvPr>
            <p:ph idx="6" type="subTitle"/>
          </p:nvPr>
        </p:nvSpPr>
        <p:spPr>
          <a:xfrm>
            <a:off x="1624450" y="3364383"/>
            <a:ext cx="269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0" name="Google Shape;300;p31"/>
          <p:cNvSpPr txBox="1"/>
          <p:nvPr>
            <p:ph idx="7" type="title"/>
          </p:nvPr>
        </p:nvSpPr>
        <p:spPr>
          <a:xfrm>
            <a:off x="4825396" y="2998172"/>
            <a:ext cx="26940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31"/>
          <p:cNvSpPr txBox="1"/>
          <p:nvPr>
            <p:ph idx="8" type="subTitle"/>
          </p:nvPr>
        </p:nvSpPr>
        <p:spPr>
          <a:xfrm>
            <a:off x="4825389" y="3364383"/>
            <a:ext cx="269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38799">
            <a:off x="7705970" y="-1163991"/>
            <a:ext cx="1449612" cy="33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16525" y="385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2175" y="3734100"/>
            <a:ext cx="1315650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3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909500" y="1525322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32"/>
          <p:cNvSpPr txBox="1"/>
          <p:nvPr>
            <p:ph idx="1" type="subTitle"/>
          </p:nvPr>
        </p:nvSpPr>
        <p:spPr>
          <a:xfrm>
            <a:off x="909500" y="1899670"/>
            <a:ext cx="2169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8" name="Google Shape;308;p32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2"/>
          <p:cNvSpPr txBox="1"/>
          <p:nvPr>
            <p:ph idx="3" type="title"/>
          </p:nvPr>
        </p:nvSpPr>
        <p:spPr>
          <a:xfrm>
            <a:off x="3487200" y="1525325"/>
            <a:ext cx="2169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32"/>
          <p:cNvSpPr txBox="1"/>
          <p:nvPr>
            <p:ph idx="4" type="subTitle"/>
          </p:nvPr>
        </p:nvSpPr>
        <p:spPr>
          <a:xfrm>
            <a:off x="3487200" y="1895925"/>
            <a:ext cx="2169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32"/>
          <p:cNvSpPr txBox="1"/>
          <p:nvPr>
            <p:ph idx="5" type="title"/>
          </p:nvPr>
        </p:nvSpPr>
        <p:spPr>
          <a:xfrm>
            <a:off x="6064900" y="1525325"/>
            <a:ext cx="2169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32"/>
          <p:cNvSpPr txBox="1"/>
          <p:nvPr>
            <p:ph idx="6" type="subTitle"/>
          </p:nvPr>
        </p:nvSpPr>
        <p:spPr>
          <a:xfrm>
            <a:off x="6064900" y="1895925"/>
            <a:ext cx="2169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32"/>
          <p:cNvSpPr txBox="1"/>
          <p:nvPr>
            <p:ph idx="7" type="title"/>
          </p:nvPr>
        </p:nvSpPr>
        <p:spPr>
          <a:xfrm>
            <a:off x="2198450" y="3023347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32"/>
          <p:cNvSpPr txBox="1"/>
          <p:nvPr>
            <p:ph idx="8" type="subTitle"/>
          </p:nvPr>
        </p:nvSpPr>
        <p:spPr>
          <a:xfrm>
            <a:off x="2198450" y="3397695"/>
            <a:ext cx="2169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5" name="Google Shape;315;p32"/>
          <p:cNvSpPr txBox="1"/>
          <p:nvPr>
            <p:ph idx="9" type="title"/>
          </p:nvPr>
        </p:nvSpPr>
        <p:spPr>
          <a:xfrm>
            <a:off x="4776150" y="3023347"/>
            <a:ext cx="216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32"/>
          <p:cNvSpPr txBox="1"/>
          <p:nvPr>
            <p:ph idx="13" type="subTitle"/>
          </p:nvPr>
        </p:nvSpPr>
        <p:spPr>
          <a:xfrm>
            <a:off x="4776151" y="3397695"/>
            <a:ext cx="2169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6199968">
            <a:off x="-234025" y="3712198"/>
            <a:ext cx="1858776" cy="18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11237">
            <a:off x="-1300104" y="3696376"/>
            <a:ext cx="3782333" cy="271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6199968">
            <a:off x="7533836" y="3712198"/>
            <a:ext cx="1858776" cy="18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811237">
            <a:off x="6676359" y="3696376"/>
            <a:ext cx="3782333" cy="271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859426">
            <a:off x="-497012" y="-346111"/>
            <a:ext cx="2569104" cy="147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5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4984225" y="768100"/>
            <a:ext cx="3446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10505536">
            <a:off x="6663982" y="1615757"/>
            <a:ext cx="2309973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231359">
            <a:off x="4793010" y="2004157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830222">
            <a:off x="5663599" y="1070997"/>
            <a:ext cx="1733750" cy="39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6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909500" y="2823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34"/>
          <p:cNvSpPr txBox="1"/>
          <p:nvPr>
            <p:ph idx="1" type="subTitle"/>
          </p:nvPr>
        </p:nvSpPr>
        <p:spPr>
          <a:xfrm>
            <a:off x="909500" y="3222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34"/>
          <p:cNvSpPr txBox="1"/>
          <p:nvPr>
            <p:ph idx="3" type="title"/>
          </p:nvPr>
        </p:nvSpPr>
        <p:spPr>
          <a:xfrm>
            <a:off x="3487200" y="2823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34"/>
          <p:cNvSpPr txBox="1"/>
          <p:nvPr>
            <p:ph idx="4" type="subTitle"/>
          </p:nvPr>
        </p:nvSpPr>
        <p:spPr>
          <a:xfrm>
            <a:off x="3487200" y="3222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4" name="Google Shape;334;p34"/>
          <p:cNvSpPr txBox="1"/>
          <p:nvPr>
            <p:ph idx="5" type="title"/>
          </p:nvPr>
        </p:nvSpPr>
        <p:spPr>
          <a:xfrm>
            <a:off x="6064900" y="2823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34"/>
          <p:cNvSpPr txBox="1"/>
          <p:nvPr>
            <p:ph idx="6" type="subTitle"/>
          </p:nvPr>
        </p:nvSpPr>
        <p:spPr>
          <a:xfrm>
            <a:off x="6064900" y="3222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-894996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9355986">
            <a:off x="7885512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-1988630" y="-2484802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8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49222" y="27011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088" y="8239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82189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587037" y="31034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850653" y="-8159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597377">
            <a:off x="5367339" y="1429880"/>
            <a:ext cx="2386824" cy="438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5"/>
          <p:cNvSpPr txBox="1"/>
          <p:nvPr>
            <p:ph hasCustomPrompt="1" type="title"/>
          </p:nvPr>
        </p:nvSpPr>
        <p:spPr>
          <a:xfrm>
            <a:off x="713225" y="1581200"/>
            <a:ext cx="44370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713225" y="3072700"/>
            <a:ext cx="44370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94983">
            <a:off x="5600400" y="-7173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2548800" y="2057313"/>
            <a:ext cx="4046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2548800" y="2718094"/>
            <a:ext cx="40464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175112" y="31034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438728" y="-8159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97377">
            <a:off x="6955414" y="1429880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894983">
            <a:off x="7188475" y="-7173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883291">
            <a:off x="208672" y="26305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153513" y="30328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889897" y="-8865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97377">
            <a:off x="-1373211" y="1359280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894983">
            <a:off x="-1140150" y="-7879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796825" y="1794475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4" name="Google Shape;364;p37"/>
          <p:cNvSpPr txBox="1"/>
          <p:nvPr>
            <p:ph idx="1" type="subTitle"/>
          </p:nvPr>
        </p:nvSpPr>
        <p:spPr>
          <a:xfrm>
            <a:off x="796825" y="2162984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idx="3" type="title"/>
          </p:nvPr>
        </p:nvSpPr>
        <p:spPr>
          <a:xfrm>
            <a:off x="3374525" y="1794475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37"/>
          <p:cNvSpPr txBox="1"/>
          <p:nvPr>
            <p:ph idx="4" type="subTitle"/>
          </p:nvPr>
        </p:nvSpPr>
        <p:spPr>
          <a:xfrm>
            <a:off x="3374525" y="2162984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37"/>
          <p:cNvSpPr txBox="1"/>
          <p:nvPr>
            <p:ph idx="5" type="title"/>
          </p:nvPr>
        </p:nvSpPr>
        <p:spPr>
          <a:xfrm>
            <a:off x="796825" y="3472591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37"/>
          <p:cNvSpPr txBox="1"/>
          <p:nvPr>
            <p:ph idx="6" type="subTitle"/>
          </p:nvPr>
        </p:nvSpPr>
        <p:spPr>
          <a:xfrm>
            <a:off x="796825" y="3841100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7"/>
          <p:cNvSpPr txBox="1"/>
          <p:nvPr>
            <p:ph idx="7" type="title"/>
          </p:nvPr>
        </p:nvSpPr>
        <p:spPr>
          <a:xfrm>
            <a:off x="3374525" y="3472591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1" name="Google Shape;371;p37"/>
          <p:cNvSpPr txBox="1"/>
          <p:nvPr>
            <p:ph idx="8" type="subTitle"/>
          </p:nvPr>
        </p:nvSpPr>
        <p:spPr>
          <a:xfrm>
            <a:off x="3374525" y="3841100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9" type="title"/>
          </p:nvPr>
        </p:nvSpPr>
        <p:spPr>
          <a:xfrm>
            <a:off x="5952150" y="1794475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3" name="Google Shape;373;p37"/>
          <p:cNvSpPr txBox="1"/>
          <p:nvPr>
            <p:ph idx="13" type="subTitle"/>
          </p:nvPr>
        </p:nvSpPr>
        <p:spPr>
          <a:xfrm>
            <a:off x="5952150" y="2162984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4" type="title"/>
          </p:nvPr>
        </p:nvSpPr>
        <p:spPr>
          <a:xfrm>
            <a:off x="5952150" y="3472591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5" name="Google Shape;375;p37"/>
          <p:cNvSpPr txBox="1"/>
          <p:nvPr>
            <p:ph idx="15" type="subTitle"/>
          </p:nvPr>
        </p:nvSpPr>
        <p:spPr>
          <a:xfrm>
            <a:off x="5952150" y="3841100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idx="1" type="subTitle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1" name="Google Shape;381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5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639246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057767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idx="1" type="subTitle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90" name="Google Shape;39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1" type="subTitle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" name="Google Shape;397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98" name="Google Shape;39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665182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hasCustomPrompt="1" type="title"/>
          </p:nvPr>
        </p:nvSpPr>
        <p:spPr>
          <a:xfrm>
            <a:off x="2519813" y="7300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>
            <a:off x="2519813" y="12916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4" name="Google Shape;404;p41"/>
          <p:cNvSpPr txBox="1"/>
          <p:nvPr>
            <p:ph hasCustomPrompt="1" idx="2" type="title"/>
          </p:nvPr>
        </p:nvSpPr>
        <p:spPr>
          <a:xfrm>
            <a:off x="2519813" y="206205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3" type="subTitle"/>
          </p:nvPr>
        </p:nvSpPr>
        <p:spPr>
          <a:xfrm>
            <a:off x="2519813" y="262365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hasCustomPrompt="1" idx="4" type="title"/>
          </p:nvPr>
        </p:nvSpPr>
        <p:spPr>
          <a:xfrm>
            <a:off x="2519813" y="33941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7" name="Google Shape;407;p41"/>
          <p:cNvSpPr txBox="1"/>
          <p:nvPr>
            <p:ph idx="5" type="subTitle"/>
          </p:nvPr>
        </p:nvSpPr>
        <p:spPr>
          <a:xfrm>
            <a:off x="2349863" y="3955700"/>
            <a:ext cx="4784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700007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/>
          <p:nvPr>
            <p:ph type="title"/>
          </p:nvPr>
        </p:nvSpPr>
        <p:spPr>
          <a:xfrm>
            <a:off x="2085675" y="1468448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42"/>
          <p:cNvSpPr txBox="1"/>
          <p:nvPr>
            <p:ph idx="1" type="subTitle"/>
          </p:nvPr>
        </p:nvSpPr>
        <p:spPr>
          <a:xfrm>
            <a:off x="2085675" y="1836957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2"/>
          <p:cNvSpPr txBox="1"/>
          <p:nvPr>
            <p:ph idx="2" type="title"/>
          </p:nvPr>
        </p:nvSpPr>
        <p:spPr>
          <a:xfrm>
            <a:off x="4663375" y="1468448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7" name="Google Shape;417;p42"/>
          <p:cNvSpPr txBox="1"/>
          <p:nvPr>
            <p:ph idx="3" type="subTitle"/>
          </p:nvPr>
        </p:nvSpPr>
        <p:spPr>
          <a:xfrm>
            <a:off x="4663375" y="1836957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8" name="Google Shape;418;p42"/>
          <p:cNvSpPr txBox="1"/>
          <p:nvPr>
            <p:ph idx="4" type="title"/>
          </p:nvPr>
        </p:nvSpPr>
        <p:spPr>
          <a:xfrm>
            <a:off x="2085675" y="3222764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9" name="Google Shape;419;p42"/>
          <p:cNvSpPr txBox="1"/>
          <p:nvPr>
            <p:ph idx="5" type="subTitle"/>
          </p:nvPr>
        </p:nvSpPr>
        <p:spPr>
          <a:xfrm>
            <a:off x="2085675" y="3591273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0" name="Google Shape;420;p42"/>
          <p:cNvSpPr txBox="1"/>
          <p:nvPr>
            <p:ph idx="6" type="title"/>
          </p:nvPr>
        </p:nvSpPr>
        <p:spPr>
          <a:xfrm>
            <a:off x="4663413" y="3236135"/>
            <a:ext cx="23949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42"/>
          <p:cNvSpPr txBox="1"/>
          <p:nvPr>
            <p:ph idx="7" type="subTitle"/>
          </p:nvPr>
        </p:nvSpPr>
        <p:spPr>
          <a:xfrm>
            <a:off x="4663412" y="3604644"/>
            <a:ext cx="2394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22" name="Google Shape;42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/>
          <p:nvPr>
            <p:ph hasCustomPrompt="1" idx="8" type="title"/>
          </p:nvPr>
        </p:nvSpPr>
        <p:spPr>
          <a:xfrm>
            <a:off x="2085675" y="906461"/>
            <a:ext cx="23949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5" name="Google Shape;425;p42"/>
          <p:cNvSpPr txBox="1"/>
          <p:nvPr>
            <p:ph hasCustomPrompt="1" idx="9" type="title"/>
          </p:nvPr>
        </p:nvSpPr>
        <p:spPr>
          <a:xfrm>
            <a:off x="2085675" y="2673336"/>
            <a:ext cx="23949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6" name="Google Shape;426;p42"/>
          <p:cNvSpPr txBox="1"/>
          <p:nvPr>
            <p:ph hasCustomPrompt="1" idx="13" type="title"/>
          </p:nvPr>
        </p:nvSpPr>
        <p:spPr>
          <a:xfrm>
            <a:off x="4663425" y="906456"/>
            <a:ext cx="23949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7" name="Google Shape;427;p42"/>
          <p:cNvSpPr txBox="1"/>
          <p:nvPr>
            <p:ph hasCustomPrompt="1" idx="14" type="title"/>
          </p:nvPr>
        </p:nvSpPr>
        <p:spPr>
          <a:xfrm>
            <a:off x="4663338" y="2674556"/>
            <a:ext cx="23949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40531">
            <a:off x="8074443" y="1777596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8292325" y="3743770"/>
            <a:ext cx="1179500" cy="152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4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887850" y="1523909"/>
            <a:ext cx="4046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887850" y="2184691"/>
            <a:ext cx="40464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3" name="Google Shape;43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1">
            <a:off x="106049" y="-7265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49275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448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12250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23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>
            <p:ph type="title"/>
          </p:nvPr>
        </p:nvSpPr>
        <p:spPr>
          <a:xfrm>
            <a:off x="1893550" y="31281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9" name="Google Shape;439;p44"/>
          <p:cNvSpPr txBox="1"/>
          <p:nvPr>
            <p:ph idx="1" type="subTitle"/>
          </p:nvPr>
        </p:nvSpPr>
        <p:spPr>
          <a:xfrm>
            <a:off x="1893550" y="3496684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0" name="Google Shape;440;p4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44"/>
          <p:cNvSpPr txBox="1"/>
          <p:nvPr>
            <p:ph idx="3" type="title"/>
          </p:nvPr>
        </p:nvSpPr>
        <p:spPr>
          <a:xfrm>
            <a:off x="5080850" y="3128175"/>
            <a:ext cx="21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44"/>
          <p:cNvSpPr txBox="1"/>
          <p:nvPr>
            <p:ph idx="4" type="subTitle"/>
          </p:nvPr>
        </p:nvSpPr>
        <p:spPr>
          <a:xfrm>
            <a:off x="5080850" y="3496684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43" name="Google Shape;44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355986">
            <a:off x="8434933" y="2299925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580934">
            <a:off x="7823550" y="1887200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859426">
            <a:off x="-1541312" y="225761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658061" y="1451270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7265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5"/>
          <p:cNvSpPr txBox="1"/>
          <p:nvPr>
            <p:ph type="title"/>
          </p:nvPr>
        </p:nvSpPr>
        <p:spPr>
          <a:xfrm>
            <a:off x="4935278" y="1448500"/>
            <a:ext cx="3310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45"/>
          <p:cNvSpPr txBox="1"/>
          <p:nvPr>
            <p:ph idx="1" type="body"/>
          </p:nvPr>
        </p:nvSpPr>
        <p:spPr>
          <a:xfrm>
            <a:off x="4935278" y="2109278"/>
            <a:ext cx="33102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5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914927" y="1448500"/>
            <a:ext cx="3310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46"/>
          <p:cNvSpPr txBox="1"/>
          <p:nvPr>
            <p:ph idx="1" type="body"/>
          </p:nvPr>
        </p:nvSpPr>
        <p:spPr>
          <a:xfrm>
            <a:off x="914927" y="2109278"/>
            <a:ext cx="33102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57" name="Google Shape;45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78227">
            <a:off x="-632326" y="3866920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525" y="-5509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448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12250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3" name="Google Shape;463;p47"/>
          <p:cNvSpPr txBox="1"/>
          <p:nvPr>
            <p:ph idx="1" type="subTitle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4" name="Google Shape;464;p47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65" name="Google Shape;46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222625" y="1553350"/>
            <a:ext cx="4046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222625" y="2214132"/>
            <a:ext cx="40464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type="ctrTitle"/>
          </p:nvPr>
        </p:nvSpPr>
        <p:spPr>
          <a:xfrm>
            <a:off x="876700" y="1088775"/>
            <a:ext cx="72375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Pairwise</a:t>
            </a:r>
            <a:r>
              <a:rPr lang="en" sz="4500"/>
              <a:t> Ranking Tool</a:t>
            </a:r>
            <a:endParaRPr sz="4400"/>
          </a:p>
        </p:txBody>
      </p:sp>
      <p:sp>
        <p:nvSpPr>
          <p:cNvPr id="488" name="Google Shape;488;p51"/>
          <p:cNvSpPr txBox="1"/>
          <p:nvPr>
            <p:ph idx="1" type="subTitle"/>
          </p:nvPr>
        </p:nvSpPr>
        <p:spPr>
          <a:xfrm>
            <a:off x="1463500" y="2998675"/>
            <a:ext cx="60639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By:	</a:t>
            </a:r>
            <a:r>
              <a:rPr lang="en"/>
              <a:t>				</a:t>
            </a:r>
            <a:r>
              <a:rPr b="1" lang="en"/>
              <a:t>Supervised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Mrinmoy Poit 						Toukir Ahammed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Roll: 1524							Lecturer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IIT,University of Dhaka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"/>
          <p:cNvSpPr txBox="1"/>
          <p:nvPr>
            <p:ph type="title"/>
          </p:nvPr>
        </p:nvSpPr>
        <p:spPr>
          <a:xfrm>
            <a:off x="1831350" y="798825"/>
            <a:ext cx="5153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My Github Repository</a:t>
            </a:r>
            <a:endParaRPr sz="2800"/>
          </a:p>
        </p:txBody>
      </p:sp>
      <p:sp>
        <p:nvSpPr>
          <p:cNvPr id="557" name="Google Shape;557;p60"/>
          <p:cNvSpPr txBox="1"/>
          <p:nvPr>
            <p:ph idx="1" type="subTitle"/>
          </p:nvPr>
        </p:nvSpPr>
        <p:spPr>
          <a:xfrm>
            <a:off x="1026775" y="1747050"/>
            <a:ext cx="64368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https://github.com/mrinmoypoit/SPL-1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 txBox="1"/>
          <p:nvPr>
            <p:ph type="title"/>
          </p:nvPr>
        </p:nvSpPr>
        <p:spPr>
          <a:xfrm>
            <a:off x="1917550" y="2101450"/>
            <a:ext cx="5153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You!!!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Feedback</a:t>
            </a:r>
            <a:endParaRPr/>
          </a:p>
        </p:txBody>
      </p:sp>
      <p:sp>
        <p:nvSpPr>
          <p:cNvPr id="494" name="Google Shape;494;p52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Implementation of Bradly-Terry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Work with file I/O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00" name="Google Shape;500;p53"/>
          <p:cNvSpPr txBox="1"/>
          <p:nvPr>
            <p:ph idx="1" type="body"/>
          </p:nvPr>
        </p:nvSpPr>
        <p:spPr>
          <a:xfrm>
            <a:off x="713225" y="1354350"/>
            <a:ext cx="77175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7 ranking algorithms at one place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Dynamic Rating Update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Provide an optimized ranking list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User can use previous data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>
            <p:ph type="title"/>
          </p:nvPr>
        </p:nvSpPr>
        <p:spPr>
          <a:xfrm>
            <a:off x="1831350" y="798825"/>
            <a:ext cx="5153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Description</a:t>
            </a:r>
            <a:endParaRPr sz="2800"/>
          </a:p>
        </p:txBody>
      </p:sp>
      <p:sp>
        <p:nvSpPr>
          <p:cNvPr id="506" name="Google Shape;506;p54"/>
          <p:cNvSpPr txBox="1"/>
          <p:nvPr>
            <p:ph idx="1" type="subTitle"/>
          </p:nvPr>
        </p:nvSpPr>
        <p:spPr>
          <a:xfrm>
            <a:off x="1026775" y="1747050"/>
            <a:ext cx="64368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A software tool to compare in pairs and rank items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Accurate ranking system based on comparisons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Provide a systematic way to make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 txBox="1"/>
          <p:nvPr>
            <p:ph type="title"/>
          </p:nvPr>
        </p:nvSpPr>
        <p:spPr>
          <a:xfrm>
            <a:off x="1831350" y="798825"/>
            <a:ext cx="5153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Algorithms Used in this project</a:t>
            </a:r>
            <a:endParaRPr sz="2800"/>
          </a:p>
        </p:txBody>
      </p:sp>
      <p:sp>
        <p:nvSpPr>
          <p:cNvPr id="512" name="Google Shape;512;p55"/>
          <p:cNvSpPr txBox="1"/>
          <p:nvPr>
            <p:ph idx="1" type="subTitle"/>
          </p:nvPr>
        </p:nvSpPr>
        <p:spPr>
          <a:xfrm>
            <a:off x="1026775" y="1747050"/>
            <a:ext cx="64368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Win rate calculation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Elo rating algorithms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Bradley</a:t>
            </a:r>
            <a:r>
              <a:rPr lang="en"/>
              <a:t>- terry method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Trueskill and Glicko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PageRank and Bayesian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1986650" y="1320550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6"/>
          <p:cNvSpPr txBox="1"/>
          <p:nvPr>
            <p:ph idx="1" type="subTitle"/>
          </p:nvPr>
        </p:nvSpPr>
        <p:spPr>
          <a:xfrm>
            <a:off x="1802625" y="1378075"/>
            <a:ext cx="60918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will be asked it he/she want to use any previous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9" name="Google Shape;519;p5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20" name="Google Shape;520;p56"/>
          <p:cNvSpPr txBox="1"/>
          <p:nvPr>
            <p:ph idx="3" type="title"/>
          </p:nvPr>
        </p:nvSpPr>
        <p:spPr>
          <a:xfrm>
            <a:off x="1986651" y="241010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6"/>
          <p:cNvSpPr txBox="1"/>
          <p:nvPr>
            <p:ph idx="4" type="subTitle"/>
          </p:nvPr>
        </p:nvSpPr>
        <p:spPr>
          <a:xfrm>
            <a:off x="1795350" y="2495425"/>
            <a:ext cx="5553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Topic name and User name will be asked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522" name="Google Shape;522;p56"/>
          <p:cNvSpPr txBox="1"/>
          <p:nvPr>
            <p:ph idx="5" type="title"/>
          </p:nvPr>
        </p:nvSpPr>
        <p:spPr>
          <a:xfrm>
            <a:off x="1986652" y="350829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6"/>
          <p:cNvSpPr txBox="1"/>
          <p:nvPr>
            <p:ph idx="6" type="subTitle"/>
          </p:nvPr>
        </p:nvSpPr>
        <p:spPr>
          <a:xfrm>
            <a:off x="1986650" y="3870514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25" y="1893250"/>
            <a:ext cx="6557826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650" y="2941000"/>
            <a:ext cx="4103650" cy="4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title"/>
          </p:nvPr>
        </p:nvSpPr>
        <p:spPr>
          <a:xfrm>
            <a:off x="1986650" y="1320550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7"/>
          <p:cNvSpPr txBox="1"/>
          <p:nvPr>
            <p:ph idx="1" type="subTitle"/>
          </p:nvPr>
        </p:nvSpPr>
        <p:spPr>
          <a:xfrm>
            <a:off x="1986650" y="1687100"/>
            <a:ext cx="3915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choose the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33" name="Google Shape;533;p57"/>
          <p:cNvSpPr txBox="1"/>
          <p:nvPr>
            <p:ph idx="3" type="title"/>
          </p:nvPr>
        </p:nvSpPr>
        <p:spPr>
          <a:xfrm>
            <a:off x="1986651" y="241010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7"/>
          <p:cNvSpPr txBox="1"/>
          <p:nvPr>
            <p:ph idx="4" type="subTitle"/>
          </p:nvPr>
        </p:nvSpPr>
        <p:spPr>
          <a:xfrm>
            <a:off x="1986650" y="2767986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7"/>
          <p:cNvSpPr txBox="1"/>
          <p:nvPr>
            <p:ph idx="5" type="title"/>
          </p:nvPr>
        </p:nvSpPr>
        <p:spPr>
          <a:xfrm>
            <a:off x="1986652" y="350829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7"/>
          <p:cNvSpPr txBox="1"/>
          <p:nvPr>
            <p:ph idx="6" type="subTitle"/>
          </p:nvPr>
        </p:nvSpPr>
        <p:spPr>
          <a:xfrm>
            <a:off x="1986650" y="3870514"/>
            <a:ext cx="2748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0" l="-13417" r="0" t="0"/>
          <a:stretch/>
        </p:blipFill>
        <p:spPr>
          <a:xfrm>
            <a:off x="1524850" y="2186475"/>
            <a:ext cx="4789100" cy="19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/>
          <p:nvPr>
            <p:ph idx="2" type="title"/>
          </p:nvPr>
        </p:nvSpPr>
        <p:spPr>
          <a:xfrm>
            <a:off x="713250" y="2809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543" name="Google Shape;543;p58"/>
          <p:cNvSpPr txBox="1"/>
          <p:nvPr/>
        </p:nvSpPr>
        <p:spPr>
          <a:xfrm>
            <a:off x="1511850" y="2786325"/>
            <a:ext cx="551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4" name="Google Shape;544;p58"/>
          <p:cNvSpPr txBox="1"/>
          <p:nvPr/>
        </p:nvSpPr>
        <p:spPr>
          <a:xfrm>
            <a:off x="1511850" y="3787200"/>
            <a:ext cx="462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After the comparison, rank will be provided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45" name="Google Shape;5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50" y="990375"/>
            <a:ext cx="6918899" cy="2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 txBox="1"/>
          <p:nvPr>
            <p:ph type="title"/>
          </p:nvPr>
        </p:nvSpPr>
        <p:spPr>
          <a:xfrm>
            <a:off x="1831350" y="798825"/>
            <a:ext cx="51531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</a:t>
            </a:r>
            <a:endParaRPr sz="2800"/>
          </a:p>
        </p:txBody>
      </p:sp>
      <p:sp>
        <p:nvSpPr>
          <p:cNvPr id="551" name="Google Shape;551;p59"/>
          <p:cNvSpPr txBox="1"/>
          <p:nvPr>
            <p:ph idx="1" type="subTitle"/>
          </p:nvPr>
        </p:nvSpPr>
        <p:spPr>
          <a:xfrm>
            <a:off x="1026775" y="1747050"/>
            <a:ext cx="64368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Understanding the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Implementation of algorithms in C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Handling</a:t>
            </a:r>
            <a:r>
              <a:rPr lang="en"/>
              <a:t> files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Debugging Errors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