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7128" autoAdjust="0"/>
  </p:normalViewPr>
  <p:slideViewPr>
    <p:cSldViewPr snapToGrid="0" showGuides="1">
      <p:cViewPr>
        <p:scale>
          <a:sx n="120" d="100"/>
          <a:sy n="120" d="100"/>
        </p:scale>
        <p:origin x="1976" y="424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10/18/17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65682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/>
          <p:cNvGrpSpPr/>
          <p:nvPr userDrawn="1"/>
        </p:nvGrpSpPr>
        <p:grpSpPr>
          <a:xfrm>
            <a:off x="190099" y="889813"/>
            <a:ext cx="8875643" cy="5882519"/>
            <a:chOff x="152400" y="2438400"/>
            <a:chExt cx="4343400" cy="2415273"/>
          </a:xfrm>
        </p:grpSpPr>
        <p:sp>
          <p:nvSpPr>
            <p:cNvPr id="9" name="Rectangle 8"/>
            <p:cNvSpPr/>
            <p:nvPr/>
          </p:nvSpPr>
          <p:spPr>
            <a:xfrm>
              <a:off x="152400" y="2438400"/>
              <a:ext cx="4343400" cy="24152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0650" indent="-120650"/>
              <a:endParaRPr lang="en-US" sz="1000" b="1" dirty="0" smtClean="0"/>
            </a:p>
            <a:p>
              <a:pPr marL="120650" indent="-120650">
                <a:buFont typeface="Arial" pitchFamily="34" charset="0"/>
                <a:buChar char="•"/>
              </a:pPr>
              <a:endParaRPr lang="en-US" sz="1000" b="1" dirty="0" smtClean="0"/>
            </a:p>
            <a:p>
              <a:pPr marL="120650" indent="-120650">
                <a:buFont typeface="Arial" pitchFamily="34" charset="0"/>
                <a:buChar char="•"/>
              </a:pPr>
              <a:endParaRPr lang="en-US" sz="1000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" y="2438400"/>
              <a:ext cx="4343400" cy="17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 baseline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177" y="191386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Name: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8856" y="191386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Title: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386" y="917944"/>
            <a:ext cx="88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Abstract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386" y="1312454"/>
            <a:ext cx="88675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Problem Statement: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describe what problem </a:t>
            </a:r>
            <a:r>
              <a:rPr lang="en-US" dirty="0"/>
              <a:t>you </a:t>
            </a:r>
            <a:r>
              <a:rPr lang="en-US" dirty="0" smtClean="0"/>
              <a:t>are working?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highlight why it is important?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List the prior arts, review each of them, and explain the gap you found.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Proposed method: 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What do you propose to fill this gap?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and expected results: 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What data are you using? What tool? If not available on time, what assumptions you would have to deliver the class project on time? 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What results do you expect? How are you going to organize the result to show meaningful  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What is your plan to accomplish this? Provide your current status and weekly plan.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What is the limitation and how your class project can be improved after this semester?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1487</TotalTime>
  <Words>135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Tahoma</vt:lpstr>
      <vt:lpstr>Arial</vt:lpstr>
      <vt:lpstr>blank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 Information Systems</dc:creator>
  <cp:lastModifiedBy>Hyoshiin Park</cp:lastModifiedBy>
  <cp:revision>28</cp:revision>
  <cp:lastPrinted>2011-09-22T20:00:03Z</cp:lastPrinted>
  <dcterms:created xsi:type="dcterms:W3CDTF">2012-08-31T18:33:20Z</dcterms:created>
  <dcterms:modified xsi:type="dcterms:W3CDTF">2017-10-19T01:55:33Z</dcterms:modified>
</cp:coreProperties>
</file>