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21"/>
  </p:notesMasterIdLst>
  <p:handoutMasterIdLst>
    <p:handoutMasterId r:id="rId22"/>
  </p:handoutMasterIdLst>
  <p:sldIdLst>
    <p:sldId id="256" r:id="rId2"/>
    <p:sldId id="257" r:id="rId3"/>
    <p:sldId id="425" r:id="rId4"/>
    <p:sldId id="422" r:id="rId5"/>
    <p:sldId id="383" r:id="rId6"/>
    <p:sldId id="423" r:id="rId7"/>
    <p:sldId id="435" r:id="rId8"/>
    <p:sldId id="428" r:id="rId9"/>
    <p:sldId id="436" r:id="rId10"/>
    <p:sldId id="437" r:id="rId11"/>
    <p:sldId id="424" r:id="rId12"/>
    <p:sldId id="429" r:id="rId13"/>
    <p:sldId id="430" r:id="rId14"/>
    <p:sldId id="431" r:id="rId15"/>
    <p:sldId id="432" r:id="rId16"/>
    <p:sldId id="433" r:id="rId17"/>
    <p:sldId id="434" r:id="rId18"/>
    <p:sldId id="426" r:id="rId19"/>
    <p:sldId id="416" r:id="rId20"/>
  </p:sldIdLst>
  <p:sldSz cx="9144000" cy="6858000" type="screen4x3"/>
  <p:notesSz cx="7315200" cy="9601200"/>
  <p:defaultTextStyle>
    <a:defPPr>
      <a:defRPr lang="en-US"/>
    </a:defPPr>
    <a:lvl1pPr algn="l" rtl="0" fontAlgn="base">
      <a:spcBef>
        <a:spcPct val="0"/>
      </a:spcBef>
      <a:spcAft>
        <a:spcPct val="0"/>
      </a:spcAft>
      <a:defRPr sz="2000" i="1" kern="1200">
        <a:solidFill>
          <a:schemeClr val="tx1"/>
        </a:solidFill>
        <a:latin typeface="Courier New" pitchFamily="49" charset="0"/>
        <a:ea typeface="+mn-ea"/>
        <a:cs typeface="Arial" charset="0"/>
      </a:defRPr>
    </a:lvl1pPr>
    <a:lvl2pPr marL="457200" algn="l" rtl="0" fontAlgn="base">
      <a:spcBef>
        <a:spcPct val="0"/>
      </a:spcBef>
      <a:spcAft>
        <a:spcPct val="0"/>
      </a:spcAft>
      <a:defRPr sz="2000" i="1" kern="1200">
        <a:solidFill>
          <a:schemeClr val="tx1"/>
        </a:solidFill>
        <a:latin typeface="Courier New" pitchFamily="49" charset="0"/>
        <a:ea typeface="+mn-ea"/>
        <a:cs typeface="Arial" charset="0"/>
      </a:defRPr>
    </a:lvl2pPr>
    <a:lvl3pPr marL="914400" algn="l" rtl="0" fontAlgn="base">
      <a:spcBef>
        <a:spcPct val="0"/>
      </a:spcBef>
      <a:spcAft>
        <a:spcPct val="0"/>
      </a:spcAft>
      <a:defRPr sz="2000" i="1" kern="1200">
        <a:solidFill>
          <a:schemeClr val="tx1"/>
        </a:solidFill>
        <a:latin typeface="Courier New" pitchFamily="49" charset="0"/>
        <a:ea typeface="+mn-ea"/>
        <a:cs typeface="Arial" charset="0"/>
      </a:defRPr>
    </a:lvl3pPr>
    <a:lvl4pPr marL="1371600" algn="l" rtl="0" fontAlgn="base">
      <a:spcBef>
        <a:spcPct val="0"/>
      </a:spcBef>
      <a:spcAft>
        <a:spcPct val="0"/>
      </a:spcAft>
      <a:defRPr sz="2000" i="1" kern="1200">
        <a:solidFill>
          <a:schemeClr val="tx1"/>
        </a:solidFill>
        <a:latin typeface="Courier New" pitchFamily="49" charset="0"/>
        <a:ea typeface="+mn-ea"/>
        <a:cs typeface="Arial" charset="0"/>
      </a:defRPr>
    </a:lvl4pPr>
    <a:lvl5pPr marL="1828800" algn="l" rtl="0" fontAlgn="base">
      <a:spcBef>
        <a:spcPct val="0"/>
      </a:spcBef>
      <a:spcAft>
        <a:spcPct val="0"/>
      </a:spcAft>
      <a:defRPr sz="2000" i="1" kern="1200">
        <a:solidFill>
          <a:schemeClr val="tx1"/>
        </a:solidFill>
        <a:latin typeface="Courier New" pitchFamily="49" charset="0"/>
        <a:ea typeface="+mn-ea"/>
        <a:cs typeface="Arial" charset="0"/>
      </a:defRPr>
    </a:lvl5pPr>
    <a:lvl6pPr marL="2286000" algn="l" defTabSz="914400" rtl="0" eaLnBrk="1" latinLnBrk="0" hangingPunct="1">
      <a:defRPr sz="2000" i="1" kern="1200">
        <a:solidFill>
          <a:schemeClr val="tx1"/>
        </a:solidFill>
        <a:latin typeface="Courier New" pitchFamily="49" charset="0"/>
        <a:ea typeface="+mn-ea"/>
        <a:cs typeface="Arial" charset="0"/>
      </a:defRPr>
    </a:lvl6pPr>
    <a:lvl7pPr marL="2743200" algn="l" defTabSz="914400" rtl="0" eaLnBrk="1" latinLnBrk="0" hangingPunct="1">
      <a:defRPr sz="2000" i="1" kern="1200">
        <a:solidFill>
          <a:schemeClr val="tx1"/>
        </a:solidFill>
        <a:latin typeface="Courier New" pitchFamily="49" charset="0"/>
        <a:ea typeface="+mn-ea"/>
        <a:cs typeface="Arial" charset="0"/>
      </a:defRPr>
    </a:lvl7pPr>
    <a:lvl8pPr marL="3200400" algn="l" defTabSz="914400" rtl="0" eaLnBrk="1" latinLnBrk="0" hangingPunct="1">
      <a:defRPr sz="2000" i="1" kern="1200">
        <a:solidFill>
          <a:schemeClr val="tx1"/>
        </a:solidFill>
        <a:latin typeface="Courier New" pitchFamily="49" charset="0"/>
        <a:ea typeface="+mn-ea"/>
        <a:cs typeface="Arial" charset="0"/>
      </a:defRPr>
    </a:lvl8pPr>
    <a:lvl9pPr marL="3657600" algn="l" defTabSz="914400" rtl="0" eaLnBrk="1" latinLnBrk="0" hangingPunct="1">
      <a:defRPr sz="2000" i="1" kern="1200">
        <a:solidFill>
          <a:schemeClr val="tx1"/>
        </a:solidFill>
        <a:latin typeface="Courier New" pitchFamily="49"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99FF"/>
    <a:srgbClr val="996633"/>
    <a:srgbClr val="0000CC"/>
    <a:srgbClr val="CC0066"/>
    <a:srgbClr val="CC0099"/>
    <a:srgbClr val="FF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9290" autoAdjust="0"/>
  </p:normalViewPr>
  <p:slideViewPr>
    <p:cSldViewPr snapToGrid="0">
      <p:cViewPr>
        <p:scale>
          <a:sx n="132" d="100"/>
          <a:sy n="132" d="100"/>
        </p:scale>
        <p:origin x="-96"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7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712" cy="48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t" anchorCtr="0" compatLnSpc="1">
            <a:prstTxWarp prst="textNoShape">
              <a:avLst/>
            </a:prstTxWarp>
          </a:bodyPr>
          <a:lstStyle>
            <a:lvl1pPr>
              <a:defRPr sz="1200" i="0">
                <a:latin typeface="Times New Roman" charset="0"/>
                <a:cs typeface="+mn-cs"/>
              </a:defRPr>
            </a:lvl1pPr>
          </a:lstStyle>
          <a:p>
            <a:pPr>
              <a:defRPr/>
            </a:pPr>
            <a:endParaRPr lang="en-US" altLang="en-US"/>
          </a:p>
        </p:txBody>
      </p:sp>
      <p:sp>
        <p:nvSpPr>
          <p:cNvPr id="32771" name="Rectangle 3"/>
          <p:cNvSpPr>
            <a:spLocks noGrp="1" noChangeArrowheads="1"/>
          </p:cNvSpPr>
          <p:nvPr>
            <p:ph type="dt" sz="quarter" idx="1"/>
          </p:nvPr>
        </p:nvSpPr>
        <p:spPr bwMode="auto">
          <a:xfrm>
            <a:off x="4144489" y="0"/>
            <a:ext cx="3170711" cy="48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t" anchorCtr="0" compatLnSpc="1">
            <a:prstTxWarp prst="textNoShape">
              <a:avLst/>
            </a:prstTxWarp>
          </a:bodyPr>
          <a:lstStyle>
            <a:lvl1pPr algn="r">
              <a:defRPr sz="1200" i="0">
                <a:latin typeface="Times New Roman" charset="0"/>
                <a:cs typeface="+mn-cs"/>
              </a:defRPr>
            </a:lvl1pPr>
          </a:lstStyle>
          <a:p>
            <a:pPr>
              <a:defRPr/>
            </a:pPr>
            <a:endParaRPr lang="en-US" altLang="en-US"/>
          </a:p>
        </p:txBody>
      </p:sp>
      <p:sp>
        <p:nvSpPr>
          <p:cNvPr id="32772" name="Rectangle 4"/>
          <p:cNvSpPr>
            <a:spLocks noGrp="1" noChangeArrowheads="1"/>
          </p:cNvSpPr>
          <p:nvPr>
            <p:ph type="ftr" sz="quarter" idx="2"/>
          </p:nvPr>
        </p:nvSpPr>
        <p:spPr bwMode="auto">
          <a:xfrm>
            <a:off x="0" y="9121059"/>
            <a:ext cx="3170712" cy="48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b" anchorCtr="0" compatLnSpc="1">
            <a:prstTxWarp prst="textNoShape">
              <a:avLst/>
            </a:prstTxWarp>
          </a:bodyPr>
          <a:lstStyle>
            <a:lvl1pPr>
              <a:defRPr sz="1200" i="0">
                <a:latin typeface="Times New Roman" charset="0"/>
                <a:cs typeface="+mn-cs"/>
              </a:defRPr>
            </a:lvl1pPr>
          </a:lstStyle>
          <a:p>
            <a:pPr>
              <a:defRPr/>
            </a:pPr>
            <a:endParaRPr lang="en-US" altLang="en-US"/>
          </a:p>
        </p:txBody>
      </p:sp>
      <p:sp>
        <p:nvSpPr>
          <p:cNvPr id="32773" name="Rectangle 5"/>
          <p:cNvSpPr>
            <a:spLocks noGrp="1" noChangeArrowheads="1"/>
          </p:cNvSpPr>
          <p:nvPr>
            <p:ph type="sldNum" sz="quarter" idx="3"/>
          </p:nvPr>
        </p:nvSpPr>
        <p:spPr bwMode="auto">
          <a:xfrm>
            <a:off x="4144489" y="9121059"/>
            <a:ext cx="3170711" cy="48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b" anchorCtr="0" compatLnSpc="1">
            <a:prstTxWarp prst="textNoShape">
              <a:avLst/>
            </a:prstTxWarp>
          </a:bodyPr>
          <a:lstStyle>
            <a:lvl1pPr algn="r">
              <a:defRPr sz="1200" i="0">
                <a:latin typeface="Times New Roman" charset="0"/>
                <a:cs typeface="+mn-cs"/>
              </a:defRPr>
            </a:lvl1pPr>
          </a:lstStyle>
          <a:p>
            <a:pPr>
              <a:defRPr/>
            </a:pPr>
            <a:fld id="{5266AE4B-AD92-448C-A56B-21DE25ACA47A}" type="slidenum">
              <a:rPr lang="en-US" altLang="en-US"/>
              <a:pPr>
                <a:defRPr/>
              </a:pPr>
              <a:t>‹#›</a:t>
            </a:fld>
            <a:endParaRPr lang="en-US" altLang="en-US"/>
          </a:p>
        </p:txBody>
      </p:sp>
    </p:spTree>
    <p:extLst>
      <p:ext uri="{BB962C8B-B14F-4D97-AF65-F5344CB8AC3E}">
        <p14:creationId xmlns:p14="http://schemas.microsoft.com/office/powerpoint/2010/main" val="2620582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170712" cy="48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t" anchorCtr="0" compatLnSpc="1">
            <a:prstTxWarp prst="textNoShape">
              <a:avLst/>
            </a:prstTxWarp>
          </a:bodyPr>
          <a:lstStyle>
            <a:lvl1pPr>
              <a:defRPr sz="1200" i="0">
                <a:latin typeface="Times New Roman" charset="0"/>
                <a:cs typeface="+mn-cs"/>
              </a:defRPr>
            </a:lvl1pPr>
          </a:lstStyle>
          <a:p>
            <a:pPr>
              <a:defRPr/>
            </a:pPr>
            <a:endParaRPr lang="en-US" altLang="en-US"/>
          </a:p>
        </p:txBody>
      </p:sp>
      <p:sp>
        <p:nvSpPr>
          <p:cNvPr id="51203" name="Rectangle 3"/>
          <p:cNvSpPr>
            <a:spLocks noGrp="1" noChangeArrowheads="1"/>
          </p:cNvSpPr>
          <p:nvPr>
            <p:ph type="dt" idx="1"/>
          </p:nvPr>
        </p:nvSpPr>
        <p:spPr bwMode="auto">
          <a:xfrm>
            <a:off x="4144489" y="0"/>
            <a:ext cx="3170711" cy="48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t" anchorCtr="0" compatLnSpc="1">
            <a:prstTxWarp prst="textNoShape">
              <a:avLst/>
            </a:prstTxWarp>
          </a:bodyPr>
          <a:lstStyle>
            <a:lvl1pPr algn="r">
              <a:defRPr sz="1200" i="0">
                <a:latin typeface="Times New Roman" charset="0"/>
                <a:cs typeface="+mn-cs"/>
              </a:defRPr>
            </a:lvl1pPr>
          </a:lstStyle>
          <a:p>
            <a:pPr>
              <a:defRPr/>
            </a:pPr>
            <a:endParaRPr lang="en-US" altLang="en-US"/>
          </a:p>
        </p:txBody>
      </p:sp>
      <p:sp>
        <p:nvSpPr>
          <p:cNvPr id="65540"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975474" y="4561341"/>
            <a:ext cx="5364254" cy="4319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06" name="Rectangle 6"/>
          <p:cNvSpPr>
            <a:spLocks noGrp="1" noChangeArrowheads="1"/>
          </p:cNvSpPr>
          <p:nvPr>
            <p:ph type="ftr" sz="quarter" idx="4"/>
          </p:nvPr>
        </p:nvSpPr>
        <p:spPr bwMode="auto">
          <a:xfrm>
            <a:off x="0" y="9121059"/>
            <a:ext cx="3170712" cy="48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b" anchorCtr="0" compatLnSpc="1">
            <a:prstTxWarp prst="textNoShape">
              <a:avLst/>
            </a:prstTxWarp>
          </a:bodyPr>
          <a:lstStyle>
            <a:lvl1pPr>
              <a:defRPr sz="1200" i="0">
                <a:latin typeface="Times New Roman" charset="0"/>
                <a:cs typeface="+mn-cs"/>
              </a:defRPr>
            </a:lvl1pPr>
          </a:lstStyle>
          <a:p>
            <a:pPr>
              <a:defRPr/>
            </a:pPr>
            <a:endParaRPr lang="en-US" altLang="en-US"/>
          </a:p>
        </p:txBody>
      </p:sp>
      <p:sp>
        <p:nvSpPr>
          <p:cNvPr id="51207" name="Rectangle 7"/>
          <p:cNvSpPr>
            <a:spLocks noGrp="1" noChangeArrowheads="1"/>
          </p:cNvSpPr>
          <p:nvPr>
            <p:ph type="sldNum" sz="quarter" idx="5"/>
          </p:nvPr>
        </p:nvSpPr>
        <p:spPr bwMode="auto">
          <a:xfrm>
            <a:off x="4144489" y="9121059"/>
            <a:ext cx="3170711" cy="480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b" anchorCtr="0" compatLnSpc="1">
            <a:prstTxWarp prst="textNoShape">
              <a:avLst/>
            </a:prstTxWarp>
          </a:bodyPr>
          <a:lstStyle>
            <a:lvl1pPr algn="r">
              <a:defRPr sz="1200" i="0">
                <a:latin typeface="Times New Roman" charset="0"/>
                <a:cs typeface="+mn-cs"/>
              </a:defRPr>
            </a:lvl1pPr>
          </a:lstStyle>
          <a:p>
            <a:pPr>
              <a:defRPr/>
            </a:pPr>
            <a:fld id="{F6DA60B8-C513-40BA-8E74-B22882748BC1}" type="slidenum">
              <a:rPr lang="en-US" altLang="en-US"/>
              <a:pPr>
                <a:defRPr/>
              </a:pPr>
              <a:t>‹#›</a:t>
            </a:fld>
            <a:endParaRPr lang="en-US" altLang="en-US"/>
          </a:p>
        </p:txBody>
      </p:sp>
    </p:spTree>
    <p:extLst>
      <p:ext uri="{BB962C8B-B14F-4D97-AF65-F5344CB8AC3E}">
        <p14:creationId xmlns:p14="http://schemas.microsoft.com/office/powerpoint/2010/main" val="2702590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C846A1C4-F03B-4908-9EC3-36965D89BDD5}" type="slidenum">
              <a:rPr lang="en-US" altLang="en-US"/>
              <a:pPr>
                <a:defRPr/>
              </a:pPr>
              <a:t>‹#›</a:t>
            </a:fld>
            <a:endParaRPr lang="en-US" altLang="en-US">
              <a:latin typeface="+mn-lt"/>
            </a:endParaRPr>
          </a:p>
        </p:txBody>
      </p:sp>
      <p:sp>
        <p:nvSpPr>
          <p:cNvPr id="6"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6504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0D8C018B-D248-44E9-A039-078FA8FF4C7F}" type="slidenum">
              <a:rPr lang="en-US" altLang="en-US"/>
              <a:pPr>
                <a:defRPr/>
              </a:pPr>
              <a:t>‹#›</a:t>
            </a:fld>
            <a:endParaRPr lang="en-US" altLang="en-US">
              <a:latin typeface="+mn-lt"/>
            </a:endParaRPr>
          </a:p>
        </p:txBody>
      </p:sp>
      <p:sp>
        <p:nvSpPr>
          <p:cNvPr id="6"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86380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3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3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BBF1AE41-5F65-430F-AE32-34136CE5836A}" type="slidenum">
              <a:rPr lang="en-US" altLang="en-US"/>
              <a:pPr>
                <a:defRPr/>
              </a:pPr>
              <a:t>‹#›</a:t>
            </a:fld>
            <a:endParaRPr lang="en-US" altLang="en-US">
              <a:latin typeface="+mn-lt"/>
            </a:endParaRPr>
          </a:p>
        </p:txBody>
      </p:sp>
      <p:sp>
        <p:nvSpPr>
          <p:cNvPr id="6"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71119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76250"/>
            <a:ext cx="7772400" cy="74295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424C2B84-F6F2-4FF6-905F-F77E7FEE5A62}" type="slidenum">
              <a:rPr lang="en-US" altLang="en-US"/>
              <a:pPr>
                <a:defRPr/>
              </a:pPr>
              <a:t>‹#›</a:t>
            </a:fld>
            <a:endParaRPr lang="en-US" altLang="en-US">
              <a:latin typeface="+mn-lt"/>
            </a:endParaRPr>
          </a:p>
        </p:txBody>
      </p:sp>
      <p:sp>
        <p:nvSpPr>
          <p:cNvPr id="6"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0945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pPr>
              <a:defRPr/>
            </a:pPr>
            <a:fld id="{25D0D33B-90A4-4386-8E93-7377819E7973}" type="slidenum">
              <a:rPr lang="en-US" altLang="en-US"/>
              <a:pPr>
                <a:defRPr/>
              </a:pPr>
              <a:t>‹#›</a:t>
            </a:fld>
            <a:endParaRPr lang="en-US" altLang="en-US">
              <a:latin typeface="+mn-lt"/>
            </a:endParaRPr>
          </a:p>
        </p:txBody>
      </p:sp>
      <p:sp>
        <p:nvSpPr>
          <p:cNvPr id="6"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27573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A74F3E83-8A0C-4CAB-8FFC-780010E406B8}" type="slidenum">
              <a:rPr lang="en-US" altLang="en-US"/>
              <a:pPr>
                <a:defRPr/>
              </a:pPr>
              <a:t>‹#›</a:t>
            </a:fld>
            <a:endParaRPr lang="en-US" altLang="en-US">
              <a:latin typeface="+mn-lt"/>
            </a:endParaRPr>
          </a:p>
        </p:txBody>
      </p:sp>
      <p:sp>
        <p:nvSpPr>
          <p:cNvPr id="7"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692138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pPr>
              <a:defRPr/>
            </a:pPr>
            <a:fld id="{7BE153BF-6596-422E-96F8-E137E7280B58}" type="slidenum">
              <a:rPr lang="en-US" altLang="en-US"/>
              <a:pPr>
                <a:defRPr/>
              </a:pPr>
              <a:t>‹#›</a:t>
            </a:fld>
            <a:endParaRPr lang="en-US" altLang="en-US">
              <a:latin typeface="+mn-lt"/>
            </a:endParaRPr>
          </a:p>
        </p:txBody>
      </p:sp>
      <p:sp>
        <p:nvSpPr>
          <p:cNvPr id="9"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37433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pPr>
              <a:defRPr/>
            </a:pPr>
            <a:fld id="{0A30558F-E461-4906-8A71-2B32664B670E}" type="slidenum">
              <a:rPr lang="en-US" altLang="en-US"/>
              <a:pPr>
                <a:defRPr/>
              </a:pPr>
              <a:t>‹#›</a:t>
            </a:fld>
            <a:endParaRPr lang="en-US" altLang="en-US">
              <a:latin typeface="+mn-lt"/>
            </a:endParaRPr>
          </a:p>
        </p:txBody>
      </p:sp>
      <p:sp>
        <p:nvSpPr>
          <p:cNvPr id="5"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11518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pPr>
              <a:defRPr/>
            </a:pPr>
            <a:fld id="{0FD1420C-4C4C-4504-BC7C-730A17B1F8C1}" type="slidenum">
              <a:rPr lang="en-US" altLang="en-US"/>
              <a:pPr>
                <a:defRPr/>
              </a:pPr>
              <a:t>‹#›</a:t>
            </a:fld>
            <a:endParaRPr lang="en-US" altLang="en-US">
              <a:latin typeface="+mn-lt"/>
            </a:endParaRPr>
          </a:p>
        </p:txBody>
      </p:sp>
      <p:sp>
        <p:nvSpPr>
          <p:cNvPr id="4"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57490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BE5E659A-F426-49A4-A740-6C208D4F0422}" type="slidenum">
              <a:rPr lang="en-US" altLang="en-US"/>
              <a:pPr>
                <a:defRPr/>
              </a:pPr>
              <a:t>‹#›</a:t>
            </a:fld>
            <a:endParaRPr lang="en-US" altLang="en-US">
              <a:latin typeface="+mn-lt"/>
            </a:endParaRPr>
          </a:p>
        </p:txBody>
      </p:sp>
      <p:sp>
        <p:nvSpPr>
          <p:cNvPr id="7"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18530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pPr>
              <a:defRPr/>
            </a:pPr>
            <a:fld id="{AD617108-ABDC-4435-99D4-194577C4A8E0}" type="slidenum">
              <a:rPr lang="en-US" altLang="en-US"/>
              <a:pPr>
                <a:defRPr/>
              </a:pPr>
              <a:t>‹#›</a:t>
            </a:fld>
            <a:endParaRPr lang="en-US" altLang="en-US">
              <a:latin typeface="+mn-lt"/>
            </a:endParaRPr>
          </a:p>
        </p:txBody>
      </p:sp>
      <p:sp>
        <p:nvSpPr>
          <p:cNvPr id="7" name="Rectangle 7"/>
          <p:cNvSpPr>
            <a:spLocks noGrp="1" noChangeArrowheads="1"/>
          </p:cNvSpPr>
          <p:nvPr>
            <p:ph type="ftr" sz="quarter" idx="12"/>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55312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286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371600"/>
            <a:ext cx="7772400" cy="468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level Second </a:t>
            </a:r>
          </a:p>
          <a:p>
            <a:pPr lvl="2"/>
            <a:r>
              <a:rPr lang="en-US" altLang="en-US" dirty="0"/>
              <a:t>Third level</a:t>
            </a:r>
          </a:p>
          <a:p>
            <a:pPr lvl="3"/>
            <a:r>
              <a:rPr lang="en-US" altLang="en-US" dirty="0"/>
              <a:t>Fourth level</a:t>
            </a:r>
          </a:p>
          <a:p>
            <a:pPr lvl="4"/>
            <a:r>
              <a:rPr lang="en-US" altLang="en-US" dirty="0"/>
              <a:t>Fifth level</a:t>
            </a:r>
          </a:p>
        </p:txBody>
      </p:sp>
      <p:sp>
        <p:nvSpPr>
          <p:cNvPr id="65540" name="Rectangle 4"/>
          <p:cNvSpPr>
            <a:spLocks noGrp="1" noChangeArrowheads="1"/>
          </p:cNvSpPr>
          <p:nvPr>
            <p:ph type="dt" sz="half" idx="2"/>
          </p:nvPr>
        </p:nvSpPr>
        <p:spPr bwMode="auto">
          <a:xfrm>
            <a:off x="2286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i="0">
                <a:solidFill>
                  <a:srgbClr val="FF9933"/>
                </a:solidFill>
                <a:latin typeface="+mn-lt"/>
                <a:cs typeface="+mn-cs"/>
              </a:defRPr>
            </a:lvl1pPr>
          </a:lstStyle>
          <a:p>
            <a:pPr>
              <a:defRPr/>
            </a:pPr>
            <a:endParaRPr lang="en-US" altLang="en-US"/>
          </a:p>
        </p:txBody>
      </p:sp>
      <p:sp>
        <p:nvSpPr>
          <p:cNvPr id="1029" name="Line 5"/>
          <p:cNvSpPr>
            <a:spLocks noChangeShapeType="1"/>
          </p:cNvSpPr>
          <p:nvPr/>
        </p:nvSpPr>
        <p:spPr bwMode="auto">
          <a:xfrm>
            <a:off x="533400" y="1295400"/>
            <a:ext cx="8077200" cy="0"/>
          </a:xfrm>
          <a:prstGeom prst="line">
            <a:avLst/>
          </a:prstGeom>
          <a:noFill/>
          <a:ln w="762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2" name="Rectangle 6"/>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i="0">
                <a:latin typeface="Helvetica" pitchFamily="34" charset="0"/>
                <a:cs typeface="+mn-cs"/>
              </a:defRPr>
            </a:lvl1pPr>
          </a:lstStyle>
          <a:p>
            <a:pPr>
              <a:defRPr/>
            </a:pPr>
            <a:fld id="{AFFAC997-8C9B-4C6F-85FF-0256BDB46702}" type="slidenum">
              <a:rPr lang="en-US" altLang="en-US"/>
              <a:pPr>
                <a:defRPr/>
              </a:pPr>
              <a:t>‹#›</a:t>
            </a:fld>
            <a:endParaRPr lang="en-US" altLang="en-US">
              <a:latin typeface="+mn-lt"/>
            </a:endParaRPr>
          </a:p>
        </p:txBody>
      </p:sp>
      <p:sp>
        <p:nvSpPr>
          <p:cNvPr id="65543" name="Rectangle 7"/>
          <p:cNvSpPr>
            <a:spLocks noGrp="1" noChangeArrowheads="1"/>
          </p:cNvSpPr>
          <p:nvPr>
            <p:ph type="ftr" sz="quarter" idx="3"/>
          </p:nvPr>
        </p:nvSpPr>
        <p:spPr bwMode="auto">
          <a:xfrm>
            <a:off x="31242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Clr>
                <a:srgbClr val="FF0000"/>
              </a:buClr>
              <a:buFontTx/>
              <a:buChar char="•"/>
              <a:defRPr sz="1400" i="0">
                <a:solidFill>
                  <a:srgbClr val="CC6600"/>
                </a:solidFill>
                <a:latin typeface="+mn-lt"/>
                <a:cs typeface="+mn-cs"/>
              </a:defRPr>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Times New Roman" charset="0"/>
        </a:defRPr>
      </a:lvl2pPr>
      <a:lvl3pPr algn="ctr" rtl="0" eaLnBrk="1" fontAlgn="base" hangingPunct="1">
        <a:spcBef>
          <a:spcPct val="0"/>
        </a:spcBef>
        <a:spcAft>
          <a:spcPct val="0"/>
        </a:spcAft>
        <a:defRPr sz="3600">
          <a:solidFill>
            <a:schemeClr val="tx2"/>
          </a:solidFill>
          <a:latin typeface="Times New Roman" charset="0"/>
        </a:defRPr>
      </a:lvl3pPr>
      <a:lvl4pPr algn="ctr" rtl="0" eaLnBrk="1" fontAlgn="base" hangingPunct="1">
        <a:spcBef>
          <a:spcPct val="0"/>
        </a:spcBef>
        <a:spcAft>
          <a:spcPct val="0"/>
        </a:spcAft>
        <a:defRPr sz="3600">
          <a:solidFill>
            <a:schemeClr val="tx2"/>
          </a:solidFill>
          <a:latin typeface="Times New Roman" charset="0"/>
        </a:defRPr>
      </a:lvl4pPr>
      <a:lvl5pPr algn="ctr" rtl="0" eaLnBrk="1" fontAlgn="base" hangingPunct="1">
        <a:spcBef>
          <a:spcPct val="0"/>
        </a:spcBef>
        <a:spcAft>
          <a:spcPct val="0"/>
        </a:spcAft>
        <a:defRPr sz="3600">
          <a:solidFill>
            <a:schemeClr val="tx2"/>
          </a:solidFill>
          <a:latin typeface="Times New Roman" charset="0"/>
        </a:defRPr>
      </a:lvl5pPr>
      <a:lvl6pPr marL="457200" algn="ctr" rtl="0" eaLnBrk="1" fontAlgn="base" hangingPunct="1">
        <a:spcBef>
          <a:spcPct val="0"/>
        </a:spcBef>
        <a:spcAft>
          <a:spcPct val="0"/>
        </a:spcAft>
        <a:defRPr sz="3600">
          <a:solidFill>
            <a:schemeClr val="tx2"/>
          </a:solidFill>
          <a:latin typeface="Times New Roman" charset="0"/>
        </a:defRPr>
      </a:lvl6pPr>
      <a:lvl7pPr marL="914400" algn="ctr" rtl="0" eaLnBrk="1" fontAlgn="base" hangingPunct="1">
        <a:spcBef>
          <a:spcPct val="0"/>
        </a:spcBef>
        <a:spcAft>
          <a:spcPct val="0"/>
        </a:spcAft>
        <a:defRPr sz="3600">
          <a:solidFill>
            <a:schemeClr val="tx2"/>
          </a:solidFill>
          <a:latin typeface="Times New Roman" charset="0"/>
        </a:defRPr>
      </a:lvl7pPr>
      <a:lvl8pPr marL="1371600" algn="ctr" rtl="0" eaLnBrk="1" fontAlgn="base" hangingPunct="1">
        <a:spcBef>
          <a:spcPct val="0"/>
        </a:spcBef>
        <a:spcAft>
          <a:spcPct val="0"/>
        </a:spcAft>
        <a:defRPr sz="3600">
          <a:solidFill>
            <a:schemeClr val="tx2"/>
          </a:solidFill>
          <a:latin typeface="Times New Roman" charset="0"/>
        </a:defRPr>
      </a:lvl8pPr>
      <a:lvl9pPr marL="1828800" algn="ctr" rtl="0" eaLnBrk="1" fontAlgn="base" hangingPunct="1">
        <a:spcBef>
          <a:spcPct val="0"/>
        </a:spcBef>
        <a:spcAft>
          <a:spcPct val="0"/>
        </a:spcAft>
        <a:defRPr sz="3600">
          <a:solidFill>
            <a:schemeClr val="tx2"/>
          </a:solidFill>
          <a:latin typeface="Times New Roman" charset="0"/>
        </a:defRPr>
      </a:lvl9pPr>
    </p:titleStyle>
    <p:bodyStyle>
      <a:lvl1pPr marL="342900" indent="-342900" algn="l" rtl="0" eaLnBrk="1" fontAlgn="base" hangingPunct="1">
        <a:spcBef>
          <a:spcPct val="20000"/>
        </a:spcBef>
        <a:spcAft>
          <a:spcPct val="0"/>
        </a:spcAft>
        <a:buClr>
          <a:srgbClr val="FF0000"/>
        </a:buClr>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CC00"/>
        </a:buClr>
        <a:buChar char="–"/>
        <a:defRPr sz="2800">
          <a:solidFill>
            <a:srgbClr val="333399"/>
          </a:solidFill>
          <a:latin typeface="+mn-lt"/>
        </a:defRPr>
      </a:lvl2pPr>
      <a:lvl3pPr marL="1143000" indent="-228600" algn="l" rtl="0" eaLnBrk="1" fontAlgn="base" hangingPunct="1">
        <a:spcBef>
          <a:spcPct val="20000"/>
        </a:spcBef>
        <a:spcAft>
          <a:spcPct val="0"/>
        </a:spcAft>
        <a:buClr>
          <a:srgbClr val="3333CC"/>
        </a:buClr>
        <a:buChar char="•"/>
        <a:defRPr sz="2400">
          <a:solidFill>
            <a:srgbClr val="006600"/>
          </a:solidFill>
          <a:latin typeface="+mn-lt"/>
        </a:defRPr>
      </a:lvl3pPr>
      <a:lvl4pPr marL="1600200" indent="-228600" algn="l" rtl="0" eaLnBrk="1" fontAlgn="base" hangingPunct="1">
        <a:spcBef>
          <a:spcPct val="20000"/>
        </a:spcBef>
        <a:spcAft>
          <a:spcPct val="0"/>
        </a:spcAft>
        <a:buClr>
          <a:srgbClr val="3333CC"/>
        </a:buClr>
        <a:buChar char="–"/>
        <a:defRPr sz="2000">
          <a:solidFill>
            <a:schemeClr val="tx1"/>
          </a:solidFill>
          <a:latin typeface="+mn-lt"/>
        </a:defRPr>
      </a:lvl4pPr>
      <a:lvl5pPr marL="2057400" indent="-228600" algn="l" rtl="0" eaLnBrk="1" fontAlgn="base" hangingPunct="1">
        <a:spcBef>
          <a:spcPct val="20000"/>
        </a:spcBef>
        <a:spcAft>
          <a:spcPct val="0"/>
        </a:spcAft>
        <a:buClr>
          <a:srgbClr val="3333CC"/>
        </a:buClr>
        <a:buChar char="»"/>
        <a:defRPr sz="2000">
          <a:solidFill>
            <a:srgbClr val="0000CC"/>
          </a:solidFill>
          <a:latin typeface="+mn-lt"/>
        </a:defRPr>
      </a:lvl5pPr>
      <a:lvl6pPr marL="2514600" indent="-228600" algn="l" rtl="0" eaLnBrk="1" fontAlgn="base" hangingPunct="1">
        <a:spcBef>
          <a:spcPct val="20000"/>
        </a:spcBef>
        <a:spcAft>
          <a:spcPct val="0"/>
        </a:spcAft>
        <a:buClr>
          <a:srgbClr val="3333CC"/>
        </a:buClr>
        <a:buChar char="»"/>
        <a:defRPr sz="2000">
          <a:solidFill>
            <a:srgbClr val="0000CC"/>
          </a:solidFill>
          <a:latin typeface="+mn-lt"/>
        </a:defRPr>
      </a:lvl6pPr>
      <a:lvl7pPr marL="2971800" indent="-228600" algn="l" rtl="0" eaLnBrk="1" fontAlgn="base" hangingPunct="1">
        <a:spcBef>
          <a:spcPct val="20000"/>
        </a:spcBef>
        <a:spcAft>
          <a:spcPct val="0"/>
        </a:spcAft>
        <a:buClr>
          <a:srgbClr val="3333CC"/>
        </a:buClr>
        <a:buChar char="»"/>
        <a:defRPr sz="2000">
          <a:solidFill>
            <a:srgbClr val="0000CC"/>
          </a:solidFill>
          <a:latin typeface="+mn-lt"/>
        </a:defRPr>
      </a:lvl7pPr>
      <a:lvl8pPr marL="3429000" indent="-228600" algn="l" rtl="0" eaLnBrk="1" fontAlgn="base" hangingPunct="1">
        <a:spcBef>
          <a:spcPct val="20000"/>
        </a:spcBef>
        <a:spcAft>
          <a:spcPct val="0"/>
        </a:spcAft>
        <a:buClr>
          <a:srgbClr val="3333CC"/>
        </a:buClr>
        <a:buChar char="»"/>
        <a:defRPr sz="2000">
          <a:solidFill>
            <a:srgbClr val="0000CC"/>
          </a:solidFill>
          <a:latin typeface="+mn-lt"/>
        </a:defRPr>
      </a:lvl8pPr>
      <a:lvl9pPr marL="3886200" indent="-228600" algn="l" rtl="0" eaLnBrk="1" fontAlgn="base" hangingPunct="1">
        <a:spcBef>
          <a:spcPct val="20000"/>
        </a:spcBef>
        <a:spcAft>
          <a:spcPct val="0"/>
        </a:spcAft>
        <a:buClr>
          <a:srgbClr val="3333CC"/>
        </a:buClr>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5.xml"/><Relationship Id="rId7" Type="http://schemas.openxmlformats.org/officeDocument/2006/relationships/image" Target="../media/image19.jpe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slideLayout" Target="../slideLayouts/slideLayout5.xml"/><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 Id="rId5" Type="http://schemas.openxmlformats.org/officeDocument/2006/relationships/image" Target="../media/image29.emf"/><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bayesserver.com/docs/introduction/bayesian-network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jpeg"/><Relationship Id="rId11" Type="http://schemas.openxmlformats.org/officeDocument/2006/relationships/image" Target="../media/image7.jpeg"/><Relationship Id="rId5" Type="http://schemas.openxmlformats.org/officeDocument/2006/relationships/slideLayout" Target="../slideLayouts/slideLayout2.xml"/><Relationship Id="rId10" Type="http://schemas.openxmlformats.org/officeDocument/2006/relationships/image" Target="../media/image6.png"/><Relationship Id="rId4" Type="http://schemas.openxmlformats.org/officeDocument/2006/relationships/tags" Target="../tags/tag4.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1.jpeg"/><Relationship Id="rId18" Type="http://schemas.openxmlformats.org/officeDocument/2006/relationships/image" Target="../media/image16.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0.png"/><Relationship Id="rId17" Type="http://schemas.openxmlformats.org/officeDocument/2006/relationships/image" Target="../media/image15.jpeg"/><Relationship Id="rId2" Type="http://schemas.openxmlformats.org/officeDocument/2006/relationships/tags" Target="../tags/tag6.xml"/><Relationship Id="rId16" Type="http://schemas.openxmlformats.org/officeDocument/2006/relationships/image" Target="../media/image14.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9.png"/><Relationship Id="rId5" Type="http://schemas.openxmlformats.org/officeDocument/2006/relationships/tags" Target="../tags/tag9.xml"/><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tags" Target="../tags/tag8.xml"/><Relationship Id="rId9" Type="http://schemas.openxmlformats.org/officeDocument/2006/relationships/slideLayout" Target="../slideLayouts/slideLayout5.xm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a:xfrm>
            <a:off x="698499" y="2130425"/>
            <a:ext cx="8245475" cy="1470025"/>
          </a:xfrm>
        </p:spPr>
        <p:txBody>
          <a:bodyPr/>
          <a:lstStyle/>
          <a:p>
            <a:pPr eaLnBrk="1" hangingPunct="1"/>
            <a:r>
              <a:rPr lang="en-US" altLang="en-US" sz="3200" b="1" dirty="0">
                <a:latin typeface="Consolas" pitchFamily="49" charset="0"/>
                <a:cs typeface="Consolas" pitchFamily="49" charset="0"/>
              </a:rPr>
              <a:t>Structure Learning of Bayesian Networks using Genetic Algorithms</a:t>
            </a:r>
            <a:r>
              <a:rPr lang="en-US" altLang="en-US" b="1" dirty="0">
                <a:latin typeface="Consolas" pitchFamily="49" charset="0"/>
                <a:cs typeface="Consolas" pitchFamily="49" charset="0"/>
              </a:rPr>
              <a:t/>
            </a:r>
            <a:br>
              <a:rPr lang="en-US" altLang="en-US" b="1" dirty="0">
                <a:latin typeface="Consolas" pitchFamily="49" charset="0"/>
                <a:cs typeface="Consolas" pitchFamily="49" charset="0"/>
              </a:rPr>
            </a:br>
            <a:endParaRPr lang="en-US" altLang="en-US" sz="2400" b="1" i="1" dirty="0">
              <a:solidFill>
                <a:schemeClr val="tx1"/>
              </a:solidFill>
              <a:latin typeface="Consolas" pitchFamily="49" charset="0"/>
              <a:cs typeface="Consolas" pitchFamily="49" charset="0"/>
            </a:endParaRPr>
          </a:p>
        </p:txBody>
      </p:sp>
      <p:sp>
        <p:nvSpPr>
          <p:cNvPr id="2051" name="Rectangle 7"/>
          <p:cNvSpPr>
            <a:spLocks noGrp="1" noChangeArrowheads="1"/>
          </p:cNvSpPr>
          <p:nvPr>
            <p:ph type="subTitle" idx="1"/>
          </p:nvPr>
        </p:nvSpPr>
        <p:spPr>
          <a:xfrm>
            <a:off x="1352550" y="3762374"/>
            <a:ext cx="6515100" cy="2390776"/>
          </a:xfrm>
        </p:spPr>
        <p:txBody>
          <a:bodyPr/>
          <a:lstStyle/>
          <a:p>
            <a:pPr eaLnBrk="1" hangingPunct="1"/>
            <a:r>
              <a:rPr lang="en-US" altLang="en-US" sz="1600" dirty="0">
                <a:latin typeface="Consolas" pitchFamily="49" charset="0"/>
                <a:cs typeface="Consolas" pitchFamily="49" charset="0"/>
              </a:rPr>
              <a:t>Presenters:</a:t>
            </a:r>
          </a:p>
          <a:p>
            <a:pPr eaLnBrk="1" hangingPunct="1"/>
            <a:r>
              <a:rPr lang="en-US" altLang="en-US" sz="1600" dirty="0">
                <a:latin typeface="Consolas" pitchFamily="49" charset="0"/>
                <a:cs typeface="Consolas" pitchFamily="49" charset="0"/>
              </a:rPr>
              <a:t> </a:t>
            </a:r>
          </a:p>
          <a:p>
            <a:pPr eaLnBrk="1" hangingPunct="1"/>
            <a:r>
              <a:rPr lang="en-US" altLang="en-US" sz="1600" dirty="0" err="1">
                <a:latin typeface="Consolas" pitchFamily="49" charset="0"/>
                <a:cs typeface="Consolas" pitchFamily="49" charset="0"/>
              </a:rPr>
              <a:t>Biniam</a:t>
            </a:r>
            <a:r>
              <a:rPr lang="en-US" altLang="en-US" sz="1600" dirty="0">
                <a:latin typeface="Consolas" pitchFamily="49" charset="0"/>
                <a:cs typeface="Consolas" pitchFamily="49" charset="0"/>
              </a:rPr>
              <a:t> T. </a:t>
            </a:r>
            <a:r>
              <a:rPr lang="en-US" altLang="en-US" sz="1600" dirty="0" err="1">
                <a:latin typeface="Consolas" pitchFamily="49" charset="0"/>
                <a:cs typeface="Consolas" pitchFamily="49" charset="0"/>
              </a:rPr>
              <a:t>Gebru</a:t>
            </a:r>
            <a:endParaRPr lang="en-US" altLang="en-US" sz="1600" dirty="0">
              <a:latin typeface="Consolas" pitchFamily="49" charset="0"/>
              <a:cs typeface="Consolas" pitchFamily="49" charset="0"/>
            </a:endParaRPr>
          </a:p>
          <a:p>
            <a:pPr eaLnBrk="1" hangingPunct="1"/>
            <a:r>
              <a:rPr lang="en-US" altLang="en-US" sz="1600" dirty="0" err="1">
                <a:latin typeface="Consolas" pitchFamily="49" charset="0"/>
                <a:cs typeface="Consolas" pitchFamily="49" charset="0"/>
              </a:rPr>
              <a:t>Mrinmoy</a:t>
            </a:r>
            <a:r>
              <a:rPr lang="en-US" altLang="en-US" sz="1600" dirty="0">
                <a:latin typeface="Consolas" pitchFamily="49" charset="0"/>
                <a:cs typeface="Consolas" pitchFamily="49" charset="0"/>
              </a:rPr>
              <a:t> Sarkar</a:t>
            </a:r>
          </a:p>
          <a:p>
            <a:pPr eaLnBrk="1" hangingPunct="1"/>
            <a:endParaRPr lang="en-US" altLang="en-US" sz="1600" dirty="0">
              <a:latin typeface="Consolas" pitchFamily="49" charset="0"/>
              <a:cs typeface="Consolas" pitchFamily="49" charset="0"/>
            </a:endParaRPr>
          </a:p>
          <a:p>
            <a:pPr eaLnBrk="1" hangingPunct="1"/>
            <a:r>
              <a:rPr lang="en-US" altLang="en-US" sz="1600" dirty="0">
                <a:latin typeface="Consolas" pitchFamily="49" charset="0"/>
                <a:cs typeface="Consolas" pitchFamily="49" charset="0"/>
              </a:rPr>
              <a:t>Advisor: Dr. </a:t>
            </a:r>
            <a:r>
              <a:rPr lang="en-US" altLang="en-US" sz="1600" dirty="0" err="1">
                <a:latin typeface="Consolas" pitchFamily="49" charset="0"/>
                <a:cs typeface="Consolas" pitchFamily="49" charset="0"/>
              </a:rPr>
              <a:t>Abdollah</a:t>
            </a:r>
            <a:r>
              <a:rPr lang="en-US" altLang="en-US" sz="1600" dirty="0">
                <a:latin typeface="Consolas" pitchFamily="49" charset="0"/>
                <a:cs typeface="Consolas" pitchFamily="49" charset="0"/>
              </a:rPr>
              <a:t> </a:t>
            </a:r>
            <a:r>
              <a:rPr lang="en-US" altLang="en-US" sz="1600" dirty="0" err="1">
                <a:latin typeface="Consolas" pitchFamily="49" charset="0"/>
                <a:cs typeface="Consolas" pitchFamily="49" charset="0"/>
              </a:rPr>
              <a:t>Homaifar</a:t>
            </a:r>
            <a:endParaRPr lang="en-US" altLang="en-US" sz="1600" dirty="0">
              <a:latin typeface="Consolas" pitchFamily="49" charset="0"/>
              <a:cs typeface="Consolas" pitchFamily="49" charset="0"/>
            </a:endParaRPr>
          </a:p>
          <a:p>
            <a:pPr eaLnBrk="1" hangingPunct="1"/>
            <a:endParaRPr lang="en-US" altLang="en-US" sz="1600" dirty="0">
              <a:latin typeface="Consolas" pitchFamily="49" charset="0"/>
              <a:cs typeface="Consolas" pitchFamily="49" charset="0"/>
            </a:endParaRPr>
          </a:p>
          <a:p>
            <a:pPr eaLnBrk="1" hangingPunct="1"/>
            <a:r>
              <a:rPr lang="en-US" altLang="en-US" sz="1600" dirty="0">
                <a:latin typeface="Consolas" pitchFamily="49" charset="0"/>
                <a:cs typeface="Consolas" pitchFamily="49" charset="0"/>
              </a:rPr>
              <a:t>Spring, 2017</a:t>
            </a:r>
          </a:p>
        </p:txBody>
      </p:sp>
      <p:sp>
        <p:nvSpPr>
          <p:cNvPr id="2" name="AutoShape 2" descr="Image result for smiley fa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ell MT" pitchFamily="18" charset="0"/>
              </a:rPr>
              <a:t>Part I - BNs…</a:t>
            </a:r>
            <a:endParaRPr lang="en-US" dirty="0"/>
          </a:p>
        </p:txBody>
      </p:sp>
      <p:sp>
        <p:nvSpPr>
          <p:cNvPr id="3" name="Text Placeholder 2"/>
          <p:cNvSpPr>
            <a:spLocks noGrp="1"/>
          </p:cNvSpPr>
          <p:nvPr>
            <p:ph type="body" idx="1"/>
          </p:nvPr>
        </p:nvSpPr>
        <p:spPr>
          <a:xfrm>
            <a:off x="435600" y="1376713"/>
            <a:ext cx="8197200" cy="639762"/>
          </a:xfrm>
        </p:spPr>
        <p:txBody>
          <a:bodyPr/>
          <a:lstStyle/>
          <a:p>
            <a:r>
              <a:rPr lang="en-US" dirty="0" smtClean="0"/>
              <a:t>D-Separation</a:t>
            </a:r>
            <a:endParaRPr lang="en-US" dirty="0"/>
          </a:p>
        </p:txBody>
      </p:sp>
      <p:sp>
        <p:nvSpPr>
          <p:cNvPr id="4" name="Content Placeholder 3"/>
          <p:cNvSpPr>
            <a:spLocks noGrp="1"/>
          </p:cNvSpPr>
          <p:nvPr>
            <p:ph sz="half" idx="2"/>
          </p:nvPr>
        </p:nvSpPr>
        <p:spPr>
          <a:xfrm>
            <a:off x="457200" y="1994400"/>
            <a:ext cx="4040188" cy="4131763"/>
          </a:xfrm>
        </p:spPr>
        <p:txBody>
          <a:bodyPr/>
          <a:lstStyle/>
          <a:p>
            <a:pPr>
              <a:buFont typeface="Arial" pitchFamily="34" charset="0"/>
              <a:buChar char="•"/>
            </a:pPr>
            <a:r>
              <a:rPr lang="en-GB" altLang="en-US" sz="1600" dirty="0">
                <a:latin typeface="Bell MT" panose="02020503060305020303" pitchFamily="18" charset="0"/>
              </a:rPr>
              <a:t>A, B, and C are non-intersecting subsets of nodes in a directed graph.</a:t>
            </a:r>
          </a:p>
          <a:p>
            <a:pPr>
              <a:buFont typeface="Arial" pitchFamily="34" charset="0"/>
              <a:buChar char="•"/>
            </a:pPr>
            <a:r>
              <a:rPr lang="en-GB" altLang="en-US" sz="1600" dirty="0">
                <a:latin typeface="Bell MT" panose="02020503060305020303" pitchFamily="18" charset="0"/>
              </a:rPr>
              <a:t>A path from A to B is blocked if it contains a node such that either</a:t>
            </a:r>
          </a:p>
          <a:p>
            <a:pPr lvl="1">
              <a:buFont typeface="Calibri" pitchFamily="34" charset="0"/>
              <a:buAutoNum type="alphaLcParenR"/>
            </a:pPr>
            <a:r>
              <a:rPr lang="en-GB" altLang="en-US" sz="1600" dirty="0">
                <a:latin typeface="Bell MT" panose="02020503060305020303" pitchFamily="18" charset="0"/>
              </a:rPr>
              <a:t>the arrows on the path meet either head-to-tail or tail-to-tail at the node, and the node is in the set C, or</a:t>
            </a:r>
          </a:p>
          <a:p>
            <a:pPr lvl="1">
              <a:buFont typeface="Calibri" pitchFamily="34" charset="0"/>
              <a:buAutoNum type="alphaLcParenR"/>
            </a:pPr>
            <a:r>
              <a:rPr lang="en-GB" altLang="en-US" sz="1600" dirty="0">
                <a:latin typeface="Bell MT" panose="02020503060305020303" pitchFamily="18" charset="0"/>
              </a:rPr>
              <a:t>the arrows meet head-to-head at the node, and neither the node, nor any of its descendants, are in the set C.</a:t>
            </a:r>
          </a:p>
          <a:p>
            <a:pPr>
              <a:buFont typeface="Arial" pitchFamily="34" charset="0"/>
              <a:buChar char="•"/>
            </a:pPr>
            <a:r>
              <a:rPr lang="en-GB" altLang="en-US" sz="1600" dirty="0">
                <a:latin typeface="Bell MT" panose="02020503060305020303" pitchFamily="18" charset="0"/>
              </a:rPr>
              <a:t>If all paths from A to B are blocked, A is said to be d-separated from B by C. </a:t>
            </a:r>
          </a:p>
          <a:p>
            <a:pPr>
              <a:buFont typeface="Arial" pitchFamily="34" charset="0"/>
              <a:buChar char="•"/>
            </a:pPr>
            <a:r>
              <a:rPr lang="en-GB" altLang="en-US" sz="1600" dirty="0">
                <a:latin typeface="Bell MT" panose="02020503060305020303" pitchFamily="18" charset="0"/>
              </a:rPr>
              <a:t>If A is d-separated from B by C, the joint distribution over all variables in the graph satisfies</a:t>
            </a:r>
            <a:r>
              <a:rPr lang="en-GB" altLang="en-US" dirty="0"/>
              <a:t>                     </a:t>
            </a:r>
          </a:p>
          <a:p>
            <a:endParaRPr lang="en-US" dirty="0"/>
          </a:p>
        </p:txBody>
      </p:sp>
      <p:sp>
        <p:nvSpPr>
          <p:cNvPr id="6" name="Content Placeholder 5"/>
          <p:cNvSpPr>
            <a:spLocks noGrp="1"/>
          </p:cNvSpPr>
          <p:nvPr>
            <p:ph sz="quarter" idx="4"/>
          </p:nvPr>
        </p:nvSpPr>
        <p:spPr>
          <a:xfrm>
            <a:off x="4645025" y="1483200"/>
            <a:ext cx="4041775" cy="4642963"/>
          </a:xfrm>
        </p:spPr>
        <p:txBody>
          <a:bodyPr/>
          <a:lstStyle/>
          <a:p>
            <a:endParaRPr lang="en-US" dirty="0"/>
          </a:p>
        </p:txBody>
      </p:sp>
      <p:sp>
        <p:nvSpPr>
          <p:cNvPr id="7" name="Slide Number Placeholder 6"/>
          <p:cNvSpPr>
            <a:spLocks noGrp="1"/>
          </p:cNvSpPr>
          <p:nvPr>
            <p:ph type="sldNum" sz="quarter" idx="11"/>
          </p:nvPr>
        </p:nvSpPr>
        <p:spPr/>
        <p:txBody>
          <a:bodyPr/>
          <a:lstStyle/>
          <a:p>
            <a:pPr>
              <a:defRPr/>
            </a:pPr>
            <a:fld id="{7BE153BF-6596-422E-96F8-E137E7280B58}" type="slidenum">
              <a:rPr lang="en-US" altLang="en-US" smtClean="0"/>
              <a:pPr>
                <a:defRPr/>
              </a:pPr>
              <a:t>10</a:t>
            </a:fld>
            <a:endParaRPr lang="en-US" altLang="en-US">
              <a:latin typeface="+mn-lt"/>
            </a:endParaRPr>
          </a:p>
        </p:txBody>
      </p:sp>
      <p:pic>
        <p:nvPicPr>
          <p:cNvPr id="8" name="Picture 5"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50650" y="5805488"/>
            <a:ext cx="905350" cy="199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Figure8.22a.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65848" y="1645573"/>
            <a:ext cx="1879907" cy="145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Figure8.22b.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84694" y="4197599"/>
            <a:ext cx="1879906" cy="145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TP_tmp.png"/>
          <p:cNvPicPr>
            <a:picLocks noChangeAspect="1"/>
          </p:cNvPicPr>
          <p:nvPr>
            <p:custDataLst>
              <p:tags r:id="rId2"/>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45755" y="2815011"/>
            <a:ext cx="1014412"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 descr="TP_tmp.png"/>
          <p:cNvPicPr>
            <a:picLocks noChangeAspect="1"/>
          </p:cNvPicPr>
          <p:nvPr>
            <p:custDataLst>
              <p:tags r:id="rId3"/>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45755" y="5392669"/>
            <a:ext cx="106521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807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ell MT" pitchFamily="18" charset="0"/>
              </a:rPr>
              <a:t>Part I - BNs…</a:t>
            </a:r>
            <a:endParaRPr lang="en-US" dirty="0"/>
          </a:p>
        </p:txBody>
      </p:sp>
      <p:sp>
        <p:nvSpPr>
          <p:cNvPr id="3" name="Content Placeholder 2"/>
          <p:cNvSpPr>
            <a:spLocks noGrp="1"/>
          </p:cNvSpPr>
          <p:nvPr>
            <p:ph idx="1"/>
          </p:nvPr>
        </p:nvSpPr>
        <p:spPr>
          <a:xfrm>
            <a:off x="685800" y="1371600"/>
            <a:ext cx="7772400" cy="5219700"/>
          </a:xfrm>
        </p:spPr>
        <p:txBody>
          <a:bodyPr/>
          <a:lstStyle/>
          <a:p>
            <a:r>
              <a:rPr lang="en-US" altLang="en-US" sz="2000" b="1" dirty="0">
                <a:latin typeface="Bell MT" panose="02020503060305020303" pitchFamily="18" charset="0"/>
              </a:rPr>
              <a:t>Bayesian Networks….</a:t>
            </a:r>
          </a:p>
          <a:p>
            <a:pPr marL="1314450">
              <a:buFont typeface="Wingdings" panose="05000000000000000000" pitchFamily="2" charset="2"/>
              <a:buChar char="§"/>
            </a:pPr>
            <a:r>
              <a:rPr lang="en-US" altLang="en-US" sz="1600" dirty="0">
                <a:latin typeface="Bell MT" panose="02020503060305020303" pitchFamily="18" charset="0"/>
              </a:rPr>
              <a:t>Provide us with efficient representation and inference</a:t>
            </a:r>
          </a:p>
          <a:p>
            <a:pPr marL="1657350" indent="-285750">
              <a:buFont typeface="Wingdings" panose="05000000000000000000" pitchFamily="2" charset="2"/>
              <a:buChar char="ü"/>
            </a:pPr>
            <a:r>
              <a:rPr lang="en-US" altLang="en-US" sz="1600" dirty="0">
                <a:latin typeface="Bell MT" panose="02020503060305020303" pitchFamily="18" charset="0"/>
              </a:rPr>
              <a:t>Exploiting dependency </a:t>
            </a:r>
            <a:r>
              <a:rPr lang="en-US" altLang="en-US" sz="1600" b="1" dirty="0">
                <a:latin typeface="Bell MT" panose="02020503060305020303" pitchFamily="18" charset="0"/>
              </a:rPr>
              <a:t>structure</a:t>
            </a:r>
            <a:r>
              <a:rPr lang="en-US" altLang="en-US" sz="1600" dirty="0">
                <a:latin typeface="Bell MT" panose="02020503060305020303" pitchFamily="18" charset="0"/>
              </a:rPr>
              <a:t> makes it easier to represent and compute with probabilities</a:t>
            </a:r>
          </a:p>
          <a:p>
            <a:pPr marL="1314450">
              <a:buFont typeface="Wingdings" panose="05000000000000000000" pitchFamily="2" charset="2"/>
              <a:buChar char="§"/>
            </a:pPr>
            <a:r>
              <a:rPr lang="en-US" altLang="en-US" sz="1600" dirty="0">
                <a:latin typeface="Bell MT" panose="02020503060305020303" pitchFamily="18" charset="0"/>
              </a:rPr>
              <a:t>Represent causal dependencies among variables - </a:t>
            </a:r>
            <a:r>
              <a:rPr lang="en-US" altLang="en-US" sz="1600" i="1" dirty="0">
                <a:latin typeface="Bell MT" panose="02020503060305020303" pitchFamily="18" charset="0"/>
              </a:rPr>
              <a:t>causal</a:t>
            </a:r>
            <a:r>
              <a:rPr lang="en-US" altLang="en-US" sz="1600" dirty="0">
                <a:latin typeface="Bell MT" panose="02020503060305020303" pitchFamily="18" charset="0"/>
              </a:rPr>
              <a:t> graphical models</a:t>
            </a:r>
          </a:p>
          <a:p>
            <a:pPr marL="1657350" indent="-285750">
              <a:buFont typeface="Wingdings" panose="05000000000000000000" pitchFamily="2" charset="2"/>
              <a:buChar char="ü"/>
            </a:pPr>
            <a:r>
              <a:rPr lang="en-US" altLang="en-US" sz="1600" dirty="0">
                <a:latin typeface="Bell MT" panose="02020503060305020303" pitchFamily="18" charset="0"/>
              </a:rPr>
              <a:t>Express underlying causal structure</a:t>
            </a:r>
          </a:p>
          <a:p>
            <a:pPr marL="1657350" indent="-285750">
              <a:buFont typeface="Wingdings" panose="05000000000000000000" pitchFamily="2" charset="2"/>
              <a:buChar char="ü"/>
            </a:pPr>
            <a:r>
              <a:rPr lang="en-US" altLang="en-US" sz="1600" dirty="0">
                <a:latin typeface="Bell MT" panose="02020503060305020303" pitchFamily="18" charset="0"/>
              </a:rPr>
              <a:t>Causality simplifies inference</a:t>
            </a:r>
          </a:p>
          <a:p>
            <a:pPr marL="1943100" indent="-285750">
              <a:buFont typeface="Wingdings" panose="05000000000000000000" pitchFamily="2" charset="2"/>
              <a:buChar char="q"/>
            </a:pPr>
            <a:r>
              <a:rPr lang="en-US" altLang="en-US" sz="1600" dirty="0"/>
              <a:t>Using a representation in which the direction of causality is correct produces sparser </a:t>
            </a:r>
            <a:r>
              <a:rPr lang="en-US" altLang="en-US" sz="1600" dirty="0" smtClean="0"/>
              <a:t>graphs</a:t>
            </a:r>
          </a:p>
          <a:p>
            <a:pPr marL="1657350" indent="0">
              <a:buNone/>
            </a:pPr>
            <a:endParaRPr lang="en-US" altLang="en-US" sz="1600" dirty="0"/>
          </a:p>
          <a:p>
            <a:pPr marL="400050" indent="-228600">
              <a:buFont typeface="Wingdings" panose="05000000000000000000" pitchFamily="2" charset="2"/>
              <a:buChar char="v"/>
            </a:pPr>
            <a:r>
              <a:rPr lang="en-US" altLang="en-US" sz="1600" dirty="0">
                <a:latin typeface="Bell MT" panose="02020503060305020303" pitchFamily="18" charset="0"/>
              </a:rPr>
              <a:t>Learning causal graphical models</a:t>
            </a:r>
          </a:p>
          <a:p>
            <a:pPr marL="742950" indent="-285750">
              <a:buFont typeface="Wingdings" panose="05000000000000000000" pitchFamily="2" charset="2"/>
              <a:buChar char="ü"/>
            </a:pPr>
            <a:r>
              <a:rPr lang="en-US" altLang="en-US" sz="1600" b="1" dirty="0"/>
              <a:t>Strength:</a:t>
            </a:r>
            <a:r>
              <a:rPr lang="en-US" altLang="en-US" sz="1600" dirty="0"/>
              <a:t> how strong is a relationship?</a:t>
            </a:r>
          </a:p>
          <a:p>
            <a:pPr marL="742950" indent="-285750">
              <a:buFont typeface="Wingdings" panose="05000000000000000000" pitchFamily="2" charset="2"/>
              <a:buChar char="ü"/>
            </a:pPr>
            <a:r>
              <a:rPr lang="en-US" altLang="en-US" sz="1600" b="1" dirty="0"/>
              <a:t>Structure:</a:t>
            </a:r>
            <a:r>
              <a:rPr lang="en-US" altLang="en-US" sz="1600" dirty="0"/>
              <a:t> does a relationship exist?</a:t>
            </a:r>
          </a:p>
          <a:p>
            <a:pPr marL="742950" indent="-285750">
              <a:buFont typeface="Wingdings" panose="05000000000000000000" pitchFamily="2" charset="2"/>
              <a:buChar char="ü"/>
            </a:pPr>
            <a:endParaRPr lang="en-US" altLang="en-US" sz="1600" dirty="0"/>
          </a:p>
          <a:p>
            <a:pPr marL="457200" indent="0">
              <a:buNone/>
            </a:pPr>
            <a:r>
              <a:rPr lang="en-US" altLang="en-US" sz="1600" i="1" dirty="0">
                <a:solidFill>
                  <a:schemeClr val="tx2"/>
                </a:solidFill>
              </a:rPr>
              <a:t>So what is Structure Learning?</a:t>
            </a:r>
          </a:p>
          <a:p>
            <a:pPr marL="1943100" indent="-285750">
              <a:buFont typeface="Wingdings" panose="05000000000000000000" pitchFamily="2" charset="2"/>
              <a:buChar char="q"/>
            </a:pPr>
            <a:endParaRPr lang="en-US" altLang="en-US" sz="1600" dirty="0"/>
          </a:p>
          <a:p>
            <a:pPr marL="1085850" indent="-400050">
              <a:buFont typeface="Wingdings" panose="05000000000000000000" pitchFamily="2" charset="2"/>
              <a:buChar char="v"/>
            </a:pPr>
            <a:endParaRPr lang="en-US" altLang="en-US" sz="1600" dirty="0">
              <a:latin typeface="Bell MT" panose="02020503060305020303" pitchFamily="18" charset="0"/>
            </a:endParaRPr>
          </a:p>
          <a:p>
            <a:pPr marL="1371600" indent="0">
              <a:buNone/>
            </a:pPr>
            <a:endParaRPr lang="en-US" altLang="en-US" sz="1600" dirty="0">
              <a:latin typeface="Bell MT" panose="02020503060305020303" pitchFamily="18" charset="0"/>
            </a:endParaRPr>
          </a:p>
          <a:p>
            <a:endParaRPr lang="en-US" dirty="0"/>
          </a:p>
        </p:txBody>
      </p:sp>
      <p:sp>
        <p:nvSpPr>
          <p:cNvPr id="4" name="Slide Number Placeholder 3"/>
          <p:cNvSpPr>
            <a:spLocks noGrp="1"/>
          </p:cNvSpPr>
          <p:nvPr>
            <p:ph type="sldNum" sz="quarter" idx="11"/>
          </p:nvPr>
        </p:nvSpPr>
        <p:spPr/>
        <p:txBody>
          <a:bodyPr/>
          <a:lstStyle/>
          <a:p>
            <a:pPr>
              <a:defRPr/>
            </a:pPr>
            <a:fld id="{424C2B84-F6F2-4FF6-905F-F77E7FEE5A62}" type="slidenum">
              <a:rPr lang="en-US" altLang="en-US" smtClean="0"/>
              <a:pPr>
                <a:defRPr/>
              </a:pPr>
              <a:t>11</a:t>
            </a:fld>
            <a:endParaRPr lang="en-US" altLang="en-US">
              <a:latin typeface="+mn-lt"/>
            </a:endParaRPr>
          </a:p>
        </p:txBody>
      </p:sp>
    </p:spTree>
    <p:extLst>
      <p:ext uri="{BB962C8B-B14F-4D97-AF65-F5344CB8AC3E}">
        <p14:creationId xmlns:p14="http://schemas.microsoft.com/office/powerpoint/2010/main" val="731443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b="1" dirty="0">
                <a:latin typeface="Bell MT" pitchFamily="18" charset="0"/>
              </a:rPr>
              <a:t>Part II – Structure Learning (SL)</a:t>
            </a:r>
          </a:p>
        </p:txBody>
      </p:sp>
      <p:sp>
        <p:nvSpPr>
          <p:cNvPr id="3" name="Content Placeholder 2"/>
          <p:cNvSpPr>
            <a:spLocks noGrp="1"/>
          </p:cNvSpPr>
          <p:nvPr>
            <p:ph idx="1"/>
          </p:nvPr>
        </p:nvSpPr>
        <p:spPr>
          <a:xfrm>
            <a:off x="276225" y="1362075"/>
            <a:ext cx="8324850" cy="4995863"/>
          </a:xfrm>
        </p:spPr>
        <p:txBody>
          <a:bodyPr/>
          <a:lstStyle/>
          <a:p>
            <a:pPr marL="1314450">
              <a:buFont typeface="Wingdings" panose="05000000000000000000" pitchFamily="2" charset="2"/>
              <a:buChar char="§"/>
            </a:pPr>
            <a:endParaRPr lang="en-US" altLang="en-US" sz="1400" i="1" dirty="0">
              <a:latin typeface="Bell MT" panose="02020503060305020303" pitchFamily="18" charset="0"/>
            </a:endParaRPr>
          </a:p>
          <a:p>
            <a:pPr marL="1374775" indent="0">
              <a:buFontTx/>
              <a:buNone/>
              <a:defRPr/>
            </a:pPr>
            <a:endParaRPr lang="en-US" sz="1600" dirty="0"/>
          </a:p>
        </p:txBody>
      </p:sp>
      <p:sp>
        <p:nvSpPr>
          <p:cNvPr id="4" name="Slide Number Placeholder 3"/>
          <p:cNvSpPr>
            <a:spLocks noGrp="1"/>
          </p:cNvSpPr>
          <p:nvPr>
            <p:ph type="sldNum" sz="quarter" idx="11"/>
          </p:nvPr>
        </p:nvSpPr>
        <p:spPr/>
        <p:txBody>
          <a:bodyPr/>
          <a:lstStyle/>
          <a:p>
            <a:pPr>
              <a:defRPr/>
            </a:pPr>
            <a:fld id="{E8B79A2C-A2E7-4586-9203-46C79A2085CB}" type="slidenum">
              <a:rPr lang="en-US" altLang="en-US" smtClean="0"/>
              <a:pPr>
                <a:defRPr/>
              </a:pPr>
              <a:t>12</a:t>
            </a:fld>
            <a:endParaRPr lang="en-US" altLang="en-US">
              <a:latin typeface="+mn-lt"/>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xmlns="" id="{5B1E3908-E14B-47BD-84B5-78C1BDB84B44}"/>
                  </a:ext>
                </a:extLst>
              </p:cNvPr>
              <p:cNvSpPr/>
              <p:nvPr/>
            </p:nvSpPr>
            <p:spPr>
              <a:xfrm>
                <a:off x="542924" y="1362075"/>
                <a:ext cx="6528928" cy="1425070"/>
              </a:xfrm>
              <a:prstGeom prst="rect">
                <a:avLst/>
              </a:prstGeom>
            </p:spPr>
            <p:txBody>
              <a:bodyPr wrap="square">
                <a:spAutoFit/>
              </a:bodyPr>
              <a:lstStyle/>
              <a:p>
                <a:r>
                  <a:rPr lang="en-US" sz="1600" i="0" dirty="0">
                    <a:solidFill>
                      <a:schemeClr val="tx1"/>
                    </a:solidFill>
                    <a:latin typeface="Bell MT" panose="02020503060305020303" pitchFamily="18" charset="0"/>
                  </a:rPr>
                  <a:t>The number of possible network structure for n node of a Bayesian network can be found by using the following formula:</a:t>
                </a:r>
              </a:p>
              <a:p>
                <a:pPr lvl="2"/>
                <a14:m>
                  <m:oMathPara xmlns:m="http://schemas.openxmlformats.org/officeDocument/2006/math">
                    <m:oMathParaPr>
                      <m:jc m:val="centerGroup"/>
                    </m:oMathParaPr>
                    <m:oMath xmlns:m="http://schemas.openxmlformats.org/officeDocument/2006/math">
                      <m:r>
                        <a:rPr lang="en-US">
                          <a:solidFill>
                            <a:schemeClr val="tx1"/>
                          </a:solidFill>
                          <a:latin typeface="Cambria Math" panose="02040503050406030204" pitchFamily="18" charset="0"/>
                        </a:rPr>
                        <m:t>𝑓</m:t>
                      </m:r>
                      <m:d>
                        <m:dPr>
                          <m:ctrlPr>
                            <a:rPr lang="en-US" i="1">
                              <a:solidFill>
                                <a:schemeClr val="tx1"/>
                              </a:solidFill>
                              <a:latin typeface="Cambria Math"/>
                            </a:rPr>
                          </m:ctrlPr>
                        </m:dPr>
                        <m:e>
                          <m:r>
                            <a:rPr lang="en-US">
                              <a:solidFill>
                                <a:schemeClr val="tx1"/>
                              </a:solidFill>
                              <a:latin typeface="Cambria Math" panose="02040503050406030204" pitchFamily="18" charset="0"/>
                            </a:rPr>
                            <m:t>𝑛</m:t>
                          </m:r>
                        </m:e>
                      </m:d>
                      <m:r>
                        <a:rPr lang="en-US">
                          <a:solidFill>
                            <a:schemeClr val="tx1"/>
                          </a:solidFill>
                          <a:latin typeface="Cambria Math" panose="02040503050406030204" pitchFamily="18" charset="0"/>
                        </a:rPr>
                        <m:t>=</m:t>
                      </m:r>
                      <m:nary>
                        <m:naryPr>
                          <m:chr m:val="∑"/>
                          <m:ctrlPr>
                            <a:rPr lang="en-US" i="1">
                              <a:solidFill>
                                <a:schemeClr val="tx1"/>
                              </a:solidFill>
                              <a:latin typeface="Cambria Math"/>
                            </a:rPr>
                          </m:ctrlPr>
                        </m:naryPr>
                        <m:sub>
                          <m:r>
                            <m:rPr>
                              <m:brk m:alnAt="23"/>
                            </m:rPr>
                            <a:rPr lang="en-US">
                              <a:solidFill>
                                <a:schemeClr val="tx1"/>
                              </a:solidFill>
                              <a:latin typeface="Cambria Math" panose="02040503050406030204" pitchFamily="18" charset="0"/>
                            </a:rPr>
                            <m:t>𝑖</m:t>
                          </m:r>
                          <m:r>
                            <a:rPr lang="en-US">
                              <a:solidFill>
                                <a:schemeClr val="tx1"/>
                              </a:solidFill>
                              <a:latin typeface="Cambria Math" panose="02040503050406030204" pitchFamily="18" charset="0"/>
                            </a:rPr>
                            <m:t>=1</m:t>
                          </m:r>
                        </m:sub>
                        <m:sup>
                          <m:r>
                            <a:rPr lang="en-US">
                              <a:solidFill>
                                <a:schemeClr val="tx1"/>
                              </a:solidFill>
                              <a:latin typeface="Cambria Math" panose="02040503050406030204" pitchFamily="18" charset="0"/>
                            </a:rPr>
                            <m:t>𝑛</m:t>
                          </m:r>
                        </m:sup>
                        <m:e>
                          <m:sSup>
                            <m:sSupPr>
                              <m:ctrlPr>
                                <a:rPr lang="en-US" i="1">
                                  <a:solidFill>
                                    <a:schemeClr val="tx1"/>
                                  </a:solidFill>
                                  <a:latin typeface="Cambria Math"/>
                                </a:rPr>
                              </m:ctrlPr>
                            </m:sSupPr>
                            <m:e>
                              <m:d>
                                <m:dPr>
                                  <m:ctrlPr>
                                    <a:rPr lang="en-US" i="1">
                                      <a:solidFill>
                                        <a:schemeClr val="tx1"/>
                                      </a:solidFill>
                                      <a:latin typeface="Cambria Math"/>
                                    </a:rPr>
                                  </m:ctrlPr>
                                </m:dPr>
                                <m:e>
                                  <m:r>
                                    <a:rPr lang="en-US">
                                      <a:solidFill>
                                        <a:schemeClr val="tx1"/>
                                      </a:solidFill>
                                      <a:latin typeface="Cambria Math" panose="02040503050406030204" pitchFamily="18" charset="0"/>
                                    </a:rPr>
                                    <m:t>−1</m:t>
                                  </m:r>
                                </m:e>
                              </m:d>
                            </m:e>
                            <m:sup>
                              <m:r>
                                <a:rPr lang="en-US">
                                  <a:solidFill>
                                    <a:schemeClr val="tx1"/>
                                  </a:solidFill>
                                  <a:latin typeface="Cambria Math" panose="02040503050406030204" pitchFamily="18" charset="0"/>
                                </a:rPr>
                                <m:t>𝑖</m:t>
                              </m:r>
                              <m:r>
                                <a:rPr lang="en-US">
                                  <a:solidFill>
                                    <a:schemeClr val="tx1"/>
                                  </a:solidFill>
                                  <a:latin typeface="Cambria Math" panose="02040503050406030204" pitchFamily="18" charset="0"/>
                                </a:rPr>
                                <m:t>+1</m:t>
                              </m:r>
                            </m:sup>
                          </m:sSup>
                          <m:f>
                            <m:fPr>
                              <m:ctrlPr>
                                <a:rPr lang="en-US" i="1">
                                  <a:solidFill>
                                    <a:schemeClr val="tx1"/>
                                  </a:solidFill>
                                  <a:latin typeface="Cambria Math"/>
                                </a:rPr>
                              </m:ctrlPr>
                            </m:fPr>
                            <m:num>
                              <m:r>
                                <a:rPr lang="en-US">
                                  <a:solidFill>
                                    <a:schemeClr val="tx1"/>
                                  </a:solidFill>
                                  <a:latin typeface="Cambria Math" panose="02040503050406030204" pitchFamily="18" charset="0"/>
                                </a:rPr>
                                <m:t>𝑛</m:t>
                              </m:r>
                              <m:r>
                                <a:rPr lang="en-US">
                                  <a:solidFill>
                                    <a:schemeClr val="tx1"/>
                                  </a:solidFill>
                                  <a:latin typeface="Cambria Math" panose="02040503050406030204" pitchFamily="18" charset="0"/>
                                </a:rPr>
                                <m:t>!</m:t>
                              </m:r>
                            </m:num>
                            <m:den>
                              <m:d>
                                <m:dPr>
                                  <m:ctrlPr>
                                    <a:rPr lang="en-US" i="1">
                                      <a:solidFill>
                                        <a:schemeClr val="tx1"/>
                                      </a:solidFill>
                                      <a:latin typeface="Cambria Math"/>
                                    </a:rPr>
                                  </m:ctrlPr>
                                </m:dPr>
                                <m:e>
                                  <m:r>
                                    <a:rPr lang="en-US">
                                      <a:solidFill>
                                        <a:schemeClr val="tx1"/>
                                      </a:solidFill>
                                      <a:latin typeface="Cambria Math" panose="02040503050406030204" pitchFamily="18" charset="0"/>
                                    </a:rPr>
                                    <m:t>𝑛</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𝑖</m:t>
                                  </m:r>
                                </m:e>
                              </m:d>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𝑛</m:t>
                              </m:r>
                              <m:r>
                                <a:rPr lang="en-US">
                                  <a:solidFill>
                                    <a:schemeClr val="tx1"/>
                                  </a:solidFill>
                                  <a:latin typeface="Cambria Math" panose="02040503050406030204" pitchFamily="18" charset="0"/>
                                </a:rPr>
                                <m:t>!</m:t>
                              </m:r>
                            </m:den>
                          </m:f>
                          <m:sSup>
                            <m:sSupPr>
                              <m:ctrlPr>
                                <a:rPr lang="en-US" i="1">
                                  <a:solidFill>
                                    <a:schemeClr val="tx1"/>
                                  </a:solidFill>
                                  <a:latin typeface="Cambria Math"/>
                                </a:rPr>
                              </m:ctrlPr>
                            </m:sSupPr>
                            <m:e>
                              <m:r>
                                <a:rPr lang="en-US">
                                  <a:solidFill>
                                    <a:schemeClr val="tx1"/>
                                  </a:solidFill>
                                  <a:latin typeface="Cambria Math" panose="02040503050406030204" pitchFamily="18" charset="0"/>
                                </a:rPr>
                                <m:t>2</m:t>
                              </m:r>
                            </m:e>
                            <m:sup>
                              <m:r>
                                <a:rPr lang="en-US">
                                  <a:solidFill>
                                    <a:schemeClr val="tx1"/>
                                  </a:solidFill>
                                  <a:latin typeface="Cambria Math" panose="02040503050406030204" pitchFamily="18" charset="0"/>
                                </a:rPr>
                                <m:t>𝑖</m:t>
                              </m:r>
                              <m:d>
                                <m:dPr>
                                  <m:ctrlPr>
                                    <a:rPr lang="en-US" i="1">
                                      <a:solidFill>
                                        <a:schemeClr val="tx1"/>
                                      </a:solidFill>
                                      <a:latin typeface="Cambria Math"/>
                                    </a:rPr>
                                  </m:ctrlPr>
                                </m:dPr>
                                <m:e>
                                  <m:r>
                                    <a:rPr lang="en-US">
                                      <a:solidFill>
                                        <a:schemeClr val="tx1"/>
                                      </a:solidFill>
                                      <a:latin typeface="Cambria Math" panose="02040503050406030204" pitchFamily="18" charset="0"/>
                                    </a:rPr>
                                    <m:t>𝑛</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𝑖</m:t>
                                  </m:r>
                                </m:e>
                              </m:d>
                            </m:sup>
                          </m:sSup>
                          <m:r>
                            <a:rPr lang="en-US">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𝑛</m:t>
                          </m:r>
                          <m:r>
                            <a:rPr lang="en-US">
                              <a:solidFill>
                                <a:schemeClr val="tx1"/>
                              </a:solidFill>
                              <a:latin typeface="Cambria Math" panose="02040503050406030204" pitchFamily="18" charset="0"/>
                            </a:rPr>
                            <m:t>−1)</m:t>
                          </m:r>
                        </m:e>
                      </m:nary>
                    </m:oMath>
                  </m:oMathPara>
                </a14:m>
                <a:endParaRPr lang="en-US" dirty="0">
                  <a:solidFill>
                    <a:schemeClr val="tx1"/>
                  </a:solidFill>
                </a:endParaRPr>
              </a:p>
            </p:txBody>
          </p:sp>
        </mc:Choice>
        <mc:Fallback xmlns="">
          <p:sp>
            <p:nvSpPr>
              <p:cNvPr id="2" name="Rectangle 1">
                <a:extLst>
                  <a:ext uri="{FF2B5EF4-FFF2-40B4-BE49-F238E27FC236}">
                    <a16:creationId xmlns:a16="http://schemas.microsoft.com/office/drawing/2014/main" id="{5B1E3908-E14B-47BD-84B5-78C1BDB84B44}"/>
                  </a:ext>
                </a:extLst>
              </p:cNvPr>
              <p:cNvSpPr>
                <a:spLocks noRot="1" noChangeAspect="1" noMove="1" noResize="1" noEditPoints="1" noAdjustHandles="1" noChangeArrowheads="1" noChangeShapeType="1" noTextEdit="1"/>
              </p:cNvSpPr>
              <p:nvPr/>
            </p:nvSpPr>
            <p:spPr>
              <a:xfrm>
                <a:off x="542924" y="1362075"/>
                <a:ext cx="6528928" cy="1425070"/>
              </a:xfrm>
              <a:prstGeom prst="rect">
                <a:avLst/>
              </a:prstGeom>
              <a:blipFill>
                <a:blip r:embed="rId2"/>
                <a:stretch>
                  <a:fillRect l="-467" t="-128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xmlns="" id="{B1AACDF9-FA13-4CC2-A3CA-8193A5D1FC3E}"/>
              </a:ext>
            </a:extLst>
          </p:cNvPr>
          <p:cNvPicPr>
            <a:picLocks noChangeAspect="1"/>
          </p:cNvPicPr>
          <p:nvPr/>
        </p:nvPicPr>
        <p:blipFill>
          <a:blip r:embed="rId3"/>
          <a:stretch>
            <a:fillRect/>
          </a:stretch>
        </p:blipFill>
        <p:spPr>
          <a:xfrm>
            <a:off x="4728320" y="2548454"/>
            <a:ext cx="4206744" cy="2947471"/>
          </a:xfrm>
          <a:prstGeom prst="rect">
            <a:avLst/>
          </a:prstGeom>
        </p:spPr>
      </p:pic>
      <p:sp>
        <p:nvSpPr>
          <p:cNvPr id="5" name="Rectangle 4">
            <a:extLst>
              <a:ext uri="{FF2B5EF4-FFF2-40B4-BE49-F238E27FC236}">
                <a16:creationId xmlns:a16="http://schemas.microsoft.com/office/drawing/2014/main" xmlns="" id="{EC0DC2B3-F9EB-4469-8855-91E043BD9543}"/>
              </a:ext>
            </a:extLst>
          </p:cNvPr>
          <p:cNvSpPr/>
          <p:nvPr/>
        </p:nvSpPr>
        <p:spPr>
          <a:xfrm>
            <a:off x="4785852" y="5538787"/>
            <a:ext cx="4572000" cy="584775"/>
          </a:xfrm>
          <a:prstGeom prst="rect">
            <a:avLst/>
          </a:prstGeom>
        </p:spPr>
        <p:txBody>
          <a:bodyPr>
            <a:spAutoFit/>
          </a:bodyPr>
          <a:lstStyle/>
          <a:p>
            <a:r>
              <a:rPr lang="en-US" sz="1600" i="0" dirty="0">
                <a:latin typeface="Bell MT" panose="02020503060305020303" pitchFamily="18" charset="0"/>
              </a:rPr>
              <a:t>The no. of different DAGs that can be generated for a given no. of nodes</a:t>
            </a:r>
          </a:p>
        </p:txBody>
      </p:sp>
      <p:sp>
        <p:nvSpPr>
          <p:cNvPr id="7" name="TextBox 6">
            <a:extLst>
              <a:ext uri="{FF2B5EF4-FFF2-40B4-BE49-F238E27FC236}">
                <a16:creationId xmlns:a16="http://schemas.microsoft.com/office/drawing/2014/main" xmlns="" id="{2A6A1C35-8A7B-4B85-807D-4A39E8E664CE}"/>
              </a:ext>
            </a:extLst>
          </p:cNvPr>
          <p:cNvSpPr txBox="1"/>
          <p:nvPr/>
        </p:nvSpPr>
        <p:spPr>
          <a:xfrm>
            <a:off x="685799" y="3200400"/>
            <a:ext cx="3989440" cy="2062103"/>
          </a:xfrm>
          <a:prstGeom prst="rect">
            <a:avLst/>
          </a:prstGeom>
          <a:noFill/>
        </p:spPr>
        <p:txBody>
          <a:bodyPr wrap="square" rtlCol="0">
            <a:spAutoFit/>
          </a:bodyPr>
          <a:lstStyle/>
          <a:p>
            <a:r>
              <a:rPr lang="en-US" sz="1600" b="1" i="0" dirty="0">
                <a:latin typeface="Bell MT" panose="02020503060305020303" pitchFamily="18" charset="0"/>
              </a:rPr>
              <a:t>Challenges:</a:t>
            </a:r>
          </a:p>
          <a:p>
            <a:pPr marL="742950" lvl="1" indent="-285750">
              <a:buFont typeface="Arial" panose="020B0604020202020204" pitchFamily="34" charset="0"/>
              <a:buChar char="•"/>
            </a:pPr>
            <a:r>
              <a:rPr lang="en-US" sz="1600" i="0" dirty="0">
                <a:latin typeface="Bell MT" panose="02020503060305020303" pitchFamily="18" charset="0"/>
              </a:rPr>
              <a:t>The space of all Bayesian network structures is extremely large.</a:t>
            </a:r>
          </a:p>
          <a:p>
            <a:pPr marL="742950" lvl="1" indent="-285750">
              <a:buFont typeface="Arial" panose="020B0604020202020204" pitchFamily="34" charset="0"/>
              <a:buChar char="•"/>
            </a:pPr>
            <a:r>
              <a:rPr lang="en-US" sz="1600" i="0" dirty="0">
                <a:latin typeface="Bell MT" panose="02020503060305020303" pitchFamily="18" charset="0"/>
              </a:rPr>
              <a:t>when searching through the network structures, we may end up with several equally good candidate structures.</a:t>
            </a:r>
            <a:endParaRPr lang="en-US" sz="1600" b="1" i="0" dirty="0">
              <a:latin typeface="Bell MT" panose="02020503060305020303" pitchFamily="18" charset="0"/>
            </a:endParaRPr>
          </a:p>
          <a:p>
            <a:pPr marL="742950" lvl="1" indent="-285750">
              <a:buFont typeface="Arial" panose="020B0604020202020204" pitchFamily="34" charset="0"/>
              <a:buChar char="•"/>
            </a:pPr>
            <a:endParaRPr lang="en-US" sz="1600" b="1" i="0" dirty="0">
              <a:latin typeface="Bell MT" panose="02020503060305020303" pitchFamily="18" charset="0"/>
            </a:endParaRPr>
          </a:p>
        </p:txBody>
      </p:sp>
    </p:spTree>
    <p:extLst>
      <p:ext uri="{BB962C8B-B14F-4D97-AF65-F5344CB8AC3E}">
        <p14:creationId xmlns:p14="http://schemas.microsoft.com/office/powerpoint/2010/main" val="4214637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ell MT" pitchFamily="18" charset="0"/>
              </a:rPr>
              <a:t>Part II – SL…</a:t>
            </a:r>
            <a:endParaRPr lang="en-US" dirty="0"/>
          </a:p>
        </p:txBody>
      </p:sp>
      <p:sp>
        <p:nvSpPr>
          <p:cNvPr id="4" name="Slide Number Placeholder 3"/>
          <p:cNvSpPr>
            <a:spLocks noGrp="1"/>
          </p:cNvSpPr>
          <p:nvPr>
            <p:ph type="sldNum" sz="quarter" idx="11"/>
          </p:nvPr>
        </p:nvSpPr>
        <p:spPr/>
        <p:txBody>
          <a:bodyPr/>
          <a:lstStyle/>
          <a:p>
            <a:pPr>
              <a:defRPr/>
            </a:pPr>
            <a:fld id="{424C2B84-F6F2-4FF6-905F-F77E7FEE5A62}" type="slidenum">
              <a:rPr lang="en-US" altLang="en-US" smtClean="0"/>
              <a:pPr>
                <a:defRPr/>
              </a:pPr>
              <a:t>13</a:t>
            </a:fld>
            <a:endParaRPr lang="en-US" altLang="en-US">
              <a:latin typeface="+mn-lt"/>
            </a:endParaRPr>
          </a:p>
        </p:txBody>
      </p:sp>
      <p:sp>
        <p:nvSpPr>
          <p:cNvPr id="5" name="Content Placeholder 4"/>
          <p:cNvSpPr>
            <a:spLocks noGrp="1"/>
          </p:cNvSpPr>
          <p:nvPr>
            <p:ph idx="1"/>
          </p:nvPr>
        </p:nvSpPr>
        <p:spPr/>
        <p:txBody>
          <a:bodyPr/>
          <a:lstStyle/>
          <a:p>
            <a:pPr marL="0" indent="0">
              <a:buNone/>
            </a:pPr>
            <a:r>
              <a:rPr lang="en-US" sz="2000" b="1" dirty="0">
                <a:latin typeface="Bell MT" panose="02020503060305020303" pitchFamily="18" charset="0"/>
              </a:rPr>
              <a:t>General procedure in Structure Learning:</a:t>
            </a:r>
          </a:p>
          <a:p>
            <a:pPr lvl="1">
              <a:buFont typeface="+mj-lt"/>
              <a:buAutoNum type="arabicPeriod"/>
            </a:pPr>
            <a:r>
              <a:rPr lang="en-US" sz="1600" b="1" dirty="0">
                <a:latin typeface="Bell MT" panose="02020503060305020303" pitchFamily="18" charset="0"/>
              </a:rPr>
              <a:t>Constraint-based</a:t>
            </a:r>
          </a:p>
          <a:p>
            <a:pPr lvl="1">
              <a:buFont typeface="+mj-lt"/>
              <a:buAutoNum type="arabicPeriod"/>
            </a:pPr>
            <a:r>
              <a:rPr lang="en-US" sz="1600" b="1" dirty="0">
                <a:latin typeface="Bell MT" panose="02020503060305020303" pitchFamily="18" charset="0"/>
              </a:rPr>
              <a:t>Score-based</a:t>
            </a:r>
          </a:p>
        </p:txBody>
      </p:sp>
    </p:spTree>
    <p:extLst>
      <p:ext uri="{BB962C8B-B14F-4D97-AF65-F5344CB8AC3E}">
        <p14:creationId xmlns:p14="http://schemas.microsoft.com/office/powerpoint/2010/main" val="3433581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661F5-2EFA-4C5E-8DD5-E2439BA38B39}"/>
              </a:ext>
            </a:extLst>
          </p:cNvPr>
          <p:cNvSpPr>
            <a:spLocks noGrp="1"/>
          </p:cNvSpPr>
          <p:nvPr>
            <p:ph type="title"/>
          </p:nvPr>
        </p:nvSpPr>
        <p:spPr/>
        <p:txBody>
          <a:bodyPr/>
          <a:lstStyle/>
          <a:p>
            <a:r>
              <a:rPr lang="en-US" dirty="0"/>
              <a:t>Score-based Structure learning</a:t>
            </a:r>
          </a:p>
        </p:txBody>
      </p:sp>
      <p:sp>
        <p:nvSpPr>
          <p:cNvPr id="3" name="Content Placeholder 2">
            <a:extLst>
              <a:ext uri="{FF2B5EF4-FFF2-40B4-BE49-F238E27FC236}">
                <a16:creationId xmlns:a16="http://schemas.microsoft.com/office/drawing/2014/main" xmlns="" id="{35055A21-5F7A-46D9-9EDA-CE62F3CD9298}"/>
              </a:ext>
            </a:extLst>
          </p:cNvPr>
          <p:cNvSpPr>
            <a:spLocks noGrp="1"/>
          </p:cNvSpPr>
          <p:nvPr>
            <p:ph idx="1"/>
          </p:nvPr>
        </p:nvSpPr>
        <p:spPr/>
        <p:txBody>
          <a:bodyPr/>
          <a:lstStyle/>
          <a:p>
            <a:pPr marL="0" indent="0">
              <a:buNone/>
            </a:pPr>
            <a:r>
              <a:rPr lang="en-US" sz="2400" dirty="0"/>
              <a:t>There are two component of score based learning:</a:t>
            </a:r>
          </a:p>
          <a:p>
            <a:pPr marL="514350" indent="-514350">
              <a:buFont typeface="+mj-lt"/>
              <a:buAutoNum type="arabicPeriod"/>
            </a:pPr>
            <a:r>
              <a:rPr lang="en-US" sz="2400" dirty="0"/>
              <a:t>a score function</a:t>
            </a:r>
          </a:p>
          <a:p>
            <a:pPr marL="514350" indent="-514350">
              <a:buFont typeface="+mj-lt"/>
              <a:buAutoNum type="arabicPeriod"/>
            </a:pPr>
            <a:r>
              <a:rPr lang="en-US" sz="2400" dirty="0"/>
              <a:t>a search procedure</a:t>
            </a:r>
          </a:p>
          <a:p>
            <a:pPr marL="0" indent="0">
              <a:buNone/>
            </a:pPr>
            <a:endParaRPr lang="en-US" dirty="0"/>
          </a:p>
          <a:p>
            <a:pPr marL="0" indent="0">
              <a:buNone/>
            </a:pPr>
            <a:r>
              <a:rPr lang="en-US" sz="2400" dirty="0"/>
              <a:t>Property of a score function:</a:t>
            </a:r>
          </a:p>
          <a:p>
            <a:r>
              <a:rPr lang="en-US" sz="2400" dirty="0"/>
              <a:t>It should balance the accuracy of a structure with the complexity of the structure.</a:t>
            </a:r>
          </a:p>
          <a:p>
            <a:r>
              <a:rPr lang="en-US" sz="2400" dirty="0"/>
              <a:t>It should be computationally tractable to evaluate.</a:t>
            </a:r>
          </a:p>
        </p:txBody>
      </p:sp>
      <p:sp>
        <p:nvSpPr>
          <p:cNvPr id="4" name="Slide Number Placeholder 3">
            <a:extLst>
              <a:ext uri="{FF2B5EF4-FFF2-40B4-BE49-F238E27FC236}">
                <a16:creationId xmlns:a16="http://schemas.microsoft.com/office/drawing/2014/main" xmlns="" id="{9E88A515-48E5-46A9-9B8A-FDC08E71047A}"/>
              </a:ext>
            </a:extLst>
          </p:cNvPr>
          <p:cNvSpPr>
            <a:spLocks noGrp="1"/>
          </p:cNvSpPr>
          <p:nvPr>
            <p:ph type="sldNum" sz="quarter" idx="11"/>
          </p:nvPr>
        </p:nvSpPr>
        <p:spPr/>
        <p:txBody>
          <a:bodyPr/>
          <a:lstStyle/>
          <a:p>
            <a:pPr>
              <a:defRPr/>
            </a:pPr>
            <a:fld id="{424C2B84-F6F2-4FF6-905F-F77E7FEE5A62}" type="slidenum">
              <a:rPr lang="en-US" altLang="en-US" smtClean="0"/>
              <a:pPr>
                <a:defRPr/>
              </a:pPr>
              <a:t>14</a:t>
            </a:fld>
            <a:endParaRPr lang="en-US" altLang="en-US">
              <a:latin typeface="+mn-lt"/>
            </a:endParaRPr>
          </a:p>
        </p:txBody>
      </p:sp>
    </p:spTree>
    <p:extLst>
      <p:ext uri="{BB962C8B-B14F-4D97-AF65-F5344CB8AC3E}">
        <p14:creationId xmlns:p14="http://schemas.microsoft.com/office/powerpoint/2010/main" val="704355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54A92E-5FCA-4F62-8572-5E3C3641FBCF}"/>
              </a:ext>
            </a:extLst>
          </p:cNvPr>
          <p:cNvSpPr>
            <a:spLocks noGrp="1"/>
          </p:cNvSpPr>
          <p:nvPr>
            <p:ph type="title"/>
          </p:nvPr>
        </p:nvSpPr>
        <p:spPr/>
        <p:txBody>
          <a:bodyPr/>
          <a:lstStyle/>
          <a:p>
            <a:r>
              <a:rPr lang="en-US" dirty="0"/>
              <a:t>Score Function</a:t>
            </a:r>
          </a:p>
        </p:txBody>
      </p:sp>
      <p:sp>
        <p:nvSpPr>
          <p:cNvPr id="3" name="Content Placeholder 2">
            <a:extLst>
              <a:ext uri="{FF2B5EF4-FFF2-40B4-BE49-F238E27FC236}">
                <a16:creationId xmlns:a16="http://schemas.microsoft.com/office/drawing/2014/main" xmlns="" id="{A82D2700-CEFE-4FAC-9AE6-A978C550F3B6}"/>
              </a:ext>
            </a:extLst>
          </p:cNvPr>
          <p:cNvSpPr>
            <a:spLocks noGrp="1"/>
          </p:cNvSpPr>
          <p:nvPr>
            <p:ph idx="1"/>
          </p:nvPr>
        </p:nvSpPr>
        <p:spPr/>
        <p:txBody>
          <a:bodyPr/>
          <a:lstStyle/>
          <a:p>
            <a:pPr marL="0" indent="0">
              <a:buNone/>
            </a:pPr>
            <a:r>
              <a:rPr lang="en-US" sz="2400" dirty="0"/>
              <a:t>The Bayesian Information Criterion(BIC):</a:t>
            </a:r>
          </a:p>
          <a:p>
            <a:pPr marL="0" indent="0">
              <a:buNone/>
            </a:pPr>
            <a:endParaRPr lang="en-US" b="1" dirty="0"/>
          </a:p>
          <a:p>
            <a:pPr marL="0" indent="0">
              <a:buNone/>
            </a:pPr>
            <a:r>
              <a:rPr lang="en-US" sz="2400" dirty="0"/>
              <a:t>If we furthermore assume that the cases are independent given the model, then</a:t>
            </a:r>
          </a:p>
          <a:p>
            <a:pPr marL="0" indent="0">
              <a:buNone/>
            </a:pPr>
            <a:endParaRPr lang="en-US" dirty="0"/>
          </a:p>
          <a:p>
            <a:pPr marL="0" indent="0">
              <a:buNone/>
            </a:pPr>
            <a:endParaRPr lang="en-US" dirty="0"/>
          </a:p>
          <a:p>
            <a:pPr marL="0" indent="0">
              <a:buNone/>
            </a:pPr>
            <a:r>
              <a:rPr lang="en-US" sz="2400" dirty="0"/>
              <a:t>The calculation of the BIC score can be reduced to a counting problem:</a:t>
            </a:r>
          </a:p>
          <a:p>
            <a:pPr marL="0" indent="0">
              <a:buNone/>
            </a:pPr>
            <a:endParaRPr lang="en-US" dirty="0"/>
          </a:p>
          <a:p>
            <a:pPr marL="0" indent="0">
              <a:buNone/>
            </a:pPr>
            <a:endParaRPr lang="en-US" b="1" dirty="0"/>
          </a:p>
        </p:txBody>
      </p:sp>
      <p:sp>
        <p:nvSpPr>
          <p:cNvPr id="4" name="Slide Number Placeholder 3">
            <a:extLst>
              <a:ext uri="{FF2B5EF4-FFF2-40B4-BE49-F238E27FC236}">
                <a16:creationId xmlns:a16="http://schemas.microsoft.com/office/drawing/2014/main" xmlns="" id="{827C25CD-6E13-4F13-B596-9F44CF2634C0}"/>
              </a:ext>
            </a:extLst>
          </p:cNvPr>
          <p:cNvSpPr>
            <a:spLocks noGrp="1"/>
          </p:cNvSpPr>
          <p:nvPr>
            <p:ph type="sldNum" sz="quarter" idx="11"/>
          </p:nvPr>
        </p:nvSpPr>
        <p:spPr/>
        <p:txBody>
          <a:bodyPr/>
          <a:lstStyle/>
          <a:p>
            <a:pPr>
              <a:defRPr/>
            </a:pPr>
            <a:fld id="{424C2B84-F6F2-4FF6-905F-F77E7FEE5A62}" type="slidenum">
              <a:rPr lang="en-US" altLang="en-US" smtClean="0"/>
              <a:pPr>
                <a:defRPr/>
              </a:pPr>
              <a:t>15</a:t>
            </a:fld>
            <a:endParaRPr lang="en-US" altLang="en-US">
              <a:latin typeface="+mn-lt"/>
            </a:endParaRPr>
          </a:p>
        </p:txBody>
      </p:sp>
      <p:pic>
        <p:nvPicPr>
          <p:cNvPr id="5" name="Picture 4">
            <a:extLst>
              <a:ext uri="{FF2B5EF4-FFF2-40B4-BE49-F238E27FC236}">
                <a16:creationId xmlns:a16="http://schemas.microsoft.com/office/drawing/2014/main" xmlns="" id="{105A9F30-407A-4D7F-AA31-FEAEB435ED92}"/>
              </a:ext>
            </a:extLst>
          </p:cNvPr>
          <p:cNvPicPr>
            <a:picLocks noChangeAspect="1"/>
          </p:cNvPicPr>
          <p:nvPr/>
        </p:nvPicPr>
        <p:blipFill>
          <a:blip r:embed="rId2"/>
          <a:stretch>
            <a:fillRect/>
          </a:stretch>
        </p:blipFill>
        <p:spPr>
          <a:xfrm>
            <a:off x="2420882" y="1961153"/>
            <a:ext cx="4822354" cy="603556"/>
          </a:xfrm>
          <a:prstGeom prst="rect">
            <a:avLst/>
          </a:prstGeom>
        </p:spPr>
      </p:pic>
      <p:pic>
        <p:nvPicPr>
          <p:cNvPr id="6" name="Picture 5">
            <a:extLst>
              <a:ext uri="{FF2B5EF4-FFF2-40B4-BE49-F238E27FC236}">
                <a16:creationId xmlns:a16="http://schemas.microsoft.com/office/drawing/2014/main" xmlns="" id="{96426F96-4FB7-4FCD-9879-418D3BBCE20A}"/>
              </a:ext>
            </a:extLst>
          </p:cNvPr>
          <p:cNvPicPr>
            <a:picLocks noChangeAspect="1"/>
          </p:cNvPicPr>
          <p:nvPr/>
        </p:nvPicPr>
        <p:blipFill>
          <a:blip r:embed="rId3"/>
          <a:stretch>
            <a:fillRect/>
          </a:stretch>
        </p:blipFill>
        <p:spPr>
          <a:xfrm>
            <a:off x="2328959" y="3154262"/>
            <a:ext cx="5566130" cy="932769"/>
          </a:xfrm>
          <a:prstGeom prst="rect">
            <a:avLst/>
          </a:prstGeom>
        </p:spPr>
      </p:pic>
      <p:pic>
        <p:nvPicPr>
          <p:cNvPr id="7" name="Picture 6">
            <a:extLst>
              <a:ext uri="{FF2B5EF4-FFF2-40B4-BE49-F238E27FC236}">
                <a16:creationId xmlns:a16="http://schemas.microsoft.com/office/drawing/2014/main" xmlns="" id="{92CD87EC-32F5-48D1-9B60-5F0A302F0E31}"/>
              </a:ext>
            </a:extLst>
          </p:cNvPr>
          <p:cNvPicPr>
            <a:picLocks noChangeAspect="1"/>
          </p:cNvPicPr>
          <p:nvPr/>
        </p:nvPicPr>
        <p:blipFill>
          <a:blip r:embed="rId4"/>
          <a:stretch>
            <a:fillRect/>
          </a:stretch>
        </p:blipFill>
        <p:spPr>
          <a:xfrm>
            <a:off x="2038621" y="4876189"/>
            <a:ext cx="6274869" cy="890177"/>
          </a:xfrm>
          <a:prstGeom prst="rect">
            <a:avLst/>
          </a:prstGeom>
        </p:spPr>
      </p:pic>
      <p:sp>
        <p:nvSpPr>
          <p:cNvPr id="8" name="TextBox 7">
            <a:extLst>
              <a:ext uri="{FF2B5EF4-FFF2-40B4-BE49-F238E27FC236}">
                <a16:creationId xmlns:a16="http://schemas.microsoft.com/office/drawing/2014/main" xmlns="" id="{1B1F1A34-97BF-4E2D-92CE-54B072052B8E}"/>
              </a:ext>
            </a:extLst>
          </p:cNvPr>
          <p:cNvSpPr txBox="1"/>
          <p:nvPr/>
        </p:nvSpPr>
        <p:spPr>
          <a:xfrm>
            <a:off x="304800" y="5692179"/>
            <a:ext cx="8153400" cy="830997"/>
          </a:xfrm>
          <a:prstGeom prst="rect">
            <a:avLst/>
          </a:prstGeom>
          <a:noFill/>
        </p:spPr>
        <p:txBody>
          <a:bodyPr wrap="square" rtlCol="0">
            <a:spAutoFit/>
          </a:bodyPr>
          <a:lstStyle/>
          <a:p>
            <a:pPr defTabSz="457200" fontAlgn="auto">
              <a:spcBef>
                <a:spcPts val="0"/>
              </a:spcBef>
              <a:spcAft>
                <a:spcPts val="0"/>
              </a:spcAft>
            </a:pPr>
            <a:r>
              <a:rPr lang="en-US" sz="1600" i="0" dirty="0">
                <a:solidFill>
                  <a:prstClr val="black"/>
                </a:solidFill>
                <a:latin typeface="Tw Cen MT" panose="020B0602020104020603"/>
                <a:cs typeface="+mn-cs"/>
              </a:rPr>
              <a:t>Where, </a:t>
            </a:r>
            <a:r>
              <a:rPr lang="en-US" sz="1600" i="0" dirty="0" err="1">
                <a:solidFill>
                  <a:prstClr val="black"/>
                </a:solidFill>
                <a:latin typeface="Tw Cen MT" panose="020B0602020104020603"/>
                <a:cs typeface="+mn-cs"/>
              </a:rPr>
              <a:t>N</a:t>
            </a:r>
            <a:r>
              <a:rPr lang="en-US" sz="1600" i="0" baseline="-25000" dirty="0" err="1">
                <a:solidFill>
                  <a:prstClr val="black"/>
                </a:solidFill>
                <a:latin typeface="Tw Cen MT" panose="020B0602020104020603"/>
                <a:cs typeface="+mn-cs"/>
              </a:rPr>
              <a:t>ijk</a:t>
            </a:r>
            <a:r>
              <a:rPr lang="en-US" sz="1600" i="0" dirty="0">
                <a:solidFill>
                  <a:prstClr val="black"/>
                </a:solidFill>
                <a:latin typeface="Tw Cen MT" panose="020B0602020104020603"/>
                <a:cs typeface="+mn-cs"/>
              </a:rPr>
              <a:t> denotes the number of cases in the database with X</a:t>
            </a:r>
            <a:r>
              <a:rPr lang="en-US" sz="1600" i="0" baseline="-25000" dirty="0">
                <a:solidFill>
                  <a:prstClr val="black"/>
                </a:solidFill>
                <a:latin typeface="Tw Cen MT" panose="020B0602020104020603"/>
                <a:cs typeface="+mn-cs"/>
              </a:rPr>
              <a:t>i</a:t>
            </a:r>
            <a:r>
              <a:rPr lang="en-US" sz="1600" i="0" dirty="0">
                <a:solidFill>
                  <a:prstClr val="black"/>
                </a:solidFill>
                <a:latin typeface="Tw Cen MT" panose="020B0602020104020603"/>
                <a:cs typeface="+mn-cs"/>
              </a:rPr>
              <a:t> in its kth configuration and pa(X</a:t>
            </a:r>
            <a:r>
              <a:rPr lang="en-US" sz="1600" i="0" baseline="-25000" dirty="0">
                <a:solidFill>
                  <a:prstClr val="black"/>
                </a:solidFill>
                <a:latin typeface="Tw Cen MT" panose="020B0602020104020603"/>
                <a:cs typeface="+mn-cs"/>
              </a:rPr>
              <a:t>i</a:t>
            </a:r>
            <a:r>
              <a:rPr lang="en-US" sz="1600" i="0" dirty="0">
                <a:solidFill>
                  <a:prstClr val="black"/>
                </a:solidFill>
                <a:latin typeface="Tw Cen MT" panose="020B0602020104020603"/>
                <a:cs typeface="+mn-cs"/>
              </a:rPr>
              <a:t>) in the </a:t>
            </a:r>
            <a:r>
              <a:rPr lang="en-US" sz="1600" i="0" dirty="0" err="1">
                <a:solidFill>
                  <a:prstClr val="black"/>
                </a:solidFill>
                <a:latin typeface="Tw Cen MT" panose="020B0602020104020603"/>
                <a:cs typeface="+mn-cs"/>
              </a:rPr>
              <a:t>jth</a:t>
            </a:r>
            <a:r>
              <a:rPr lang="en-US" sz="1600" i="0" dirty="0">
                <a:solidFill>
                  <a:prstClr val="black"/>
                </a:solidFill>
                <a:latin typeface="Tw Cen MT" panose="020B0602020104020603"/>
                <a:cs typeface="+mn-cs"/>
              </a:rPr>
              <a:t> configuration, </a:t>
            </a:r>
            <a:r>
              <a:rPr lang="en-US" sz="1600" i="0" dirty="0" err="1">
                <a:solidFill>
                  <a:prstClr val="black"/>
                </a:solidFill>
                <a:latin typeface="Tw Cen MT" panose="020B0602020104020603"/>
                <a:cs typeface="+mn-cs"/>
              </a:rPr>
              <a:t>r</a:t>
            </a:r>
            <a:r>
              <a:rPr lang="en-US" sz="1600" i="0" baseline="-25000" dirty="0" err="1">
                <a:solidFill>
                  <a:prstClr val="black"/>
                </a:solidFill>
                <a:latin typeface="Tw Cen MT" panose="020B0602020104020603"/>
                <a:cs typeface="+mn-cs"/>
              </a:rPr>
              <a:t>i</a:t>
            </a:r>
            <a:r>
              <a:rPr lang="en-US" sz="1600" i="0" dirty="0">
                <a:solidFill>
                  <a:prstClr val="black"/>
                </a:solidFill>
                <a:latin typeface="Tw Cen MT" panose="020B0602020104020603"/>
                <a:cs typeface="+mn-cs"/>
              </a:rPr>
              <a:t> denote the number of states for variable X</a:t>
            </a:r>
            <a:r>
              <a:rPr lang="en-US" sz="1600" i="0" baseline="-25000" dirty="0">
                <a:solidFill>
                  <a:prstClr val="black"/>
                </a:solidFill>
                <a:latin typeface="Tw Cen MT" panose="020B0602020104020603"/>
                <a:cs typeface="+mn-cs"/>
              </a:rPr>
              <a:t>i</a:t>
            </a:r>
            <a:r>
              <a:rPr lang="en-US" sz="1600" i="0" dirty="0">
                <a:solidFill>
                  <a:prstClr val="black"/>
                </a:solidFill>
                <a:latin typeface="Tw Cen MT" panose="020B0602020104020603"/>
                <a:cs typeface="+mn-cs"/>
              </a:rPr>
              <a:t>, q</a:t>
            </a:r>
            <a:r>
              <a:rPr lang="en-US" sz="1600" i="0" baseline="-25000" dirty="0">
                <a:solidFill>
                  <a:prstClr val="black"/>
                </a:solidFill>
                <a:latin typeface="Tw Cen MT" panose="020B0602020104020603"/>
                <a:cs typeface="+mn-cs"/>
              </a:rPr>
              <a:t>i</a:t>
            </a:r>
            <a:r>
              <a:rPr lang="en-US" sz="1600" i="0" dirty="0">
                <a:solidFill>
                  <a:prstClr val="black"/>
                </a:solidFill>
                <a:latin typeface="Tw Cen MT" panose="020B0602020104020603"/>
                <a:cs typeface="+mn-cs"/>
              </a:rPr>
              <a:t> denote the number of configurations over the parents for X</a:t>
            </a:r>
            <a:r>
              <a:rPr lang="en-US" sz="1600" i="0" baseline="-25000" dirty="0">
                <a:solidFill>
                  <a:prstClr val="black"/>
                </a:solidFill>
                <a:latin typeface="Tw Cen MT" panose="020B0602020104020603"/>
                <a:cs typeface="+mn-cs"/>
              </a:rPr>
              <a:t>i</a:t>
            </a:r>
            <a:r>
              <a:rPr lang="en-US" sz="1600" i="0" dirty="0">
                <a:solidFill>
                  <a:prstClr val="black"/>
                </a:solidFill>
                <a:latin typeface="Tw Cen MT" panose="020B0602020104020603"/>
                <a:cs typeface="+mn-cs"/>
              </a:rPr>
              <a:t> in S (if X</a:t>
            </a:r>
            <a:r>
              <a:rPr lang="en-US" sz="1600" i="0" baseline="-25000" dirty="0">
                <a:solidFill>
                  <a:prstClr val="black"/>
                </a:solidFill>
                <a:latin typeface="Tw Cen MT" panose="020B0602020104020603"/>
                <a:cs typeface="+mn-cs"/>
              </a:rPr>
              <a:t>i</a:t>
            </a:r>
            <a:r>
              <a:rPr lang="en-US" sz="1600" i="0" dirty="0">
                <a:solidFill>
                  <a:prstClr val="black"/>
                </a:solidFill>
                <a:latin typeface="Tw Cen MT" panose="020B0602020104020603"/>
                <a:cs typeface="+mn-cs"/>
              </a:rPr>
              <a:t> does not have any parents then q</a:t>
            </a:r>
            <a:r>
              <a:rPr lang="en-US" sz="1600" i="0" baseline="-25000" dirty="0">
                <a:solidFill>
                  <a:prstClr val="black"/>
                </a:solidFill>
                <a:latin typeface="Tw Cen MT" panose="020B0602020104020603"/>
                <a:cs typeface="+mn-cs"/>
              </a:rPr>
              <a:t>i</a:t>
            </a:r>
            <a:r>
              <a:rPr lang="en-US" sz="1600" i="0" dirty="0">
                <a:solidFill>
                  <a:prstClr val="black"/>
                </a:solidFill>
                <a:latin typeface="Tw Cen MT" panose="020B0602020104020603"/>
                <a:cs typeface="+mn-cs"/>
              </a:rPr>
              <a:t> = 1)</a:t>
            </a:r>
          </a:p>
        </p:txBody>
      </p:sp>
    </p:spTree>
    <p:extLst>
      <p:ext uri="{BB962C8B-B14F-4D97-AF65-F5344CB8AC3E}">
        <p14:creationId xmlns:p14="http://schemas.microsoft.com/office/powerpoint/2010/main" val="1653461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280FE-BD43-40CB-BCA3-C8720AEB82A3}"/>
              </a:ext>
            </a:extLst>
          </p:cNvPr>
          <p:cNvSpPr>
            <a:spLocks noGrp="1"/>
          </p:cNvSpPr>
          <p:nvPr>
            <p:ph type="title"/>
          </p:nvPr>
        </p:nvSpPr>
        <p:spPr>
          <a:xfrm>
            <a:off x="685800" y="350416"/>
            <a:ext cx="7772400" cy="742950"/>
          </a:xfrm>
        </p:spPr>
        <p:txBody>
          <a:bodyPr/>
          <a:lstStyle/>
          <a:p>
            <a:r>
              <a:rPr lang="en-US" dirty="0"/>
              <a:t>Score-based Structure learning(An example)</a:t>
            </a:r>
          </a:p>
        </p:txBody>
      </p:sp>
      <p:sp>
        <p:nvSpPr>
          <p:cNvPr id="4" name="Slide Number Placeholder 3">
            <a:extLst>
              <a:ext uri="{FF2B5EF4-FFF2-40B4-BE49-F238E27FC236}">
                <a16:creationId xmlns:a16="http://schemas.microsoft.com/office/drawing/2014/main" xmlns="" id="{4D150DAB-212C-46A8-BDA3-8E62AA42D228}"/>
              </a:ext>
            </a:extLst>
          </p:cNvPr>
          <p:cNvSpPr>
            <a:spLocks noGrp="1"/>
          </p:cNvSpPr>
          <p:nvPr>
            <p:ph type="sldNum" sz="quarter" idx="11"/>
          </p:nvPr>
        </p:nvSpPr>
        <p:spPr/>
        <p:txBody>
          <a:bodyPr/>
          <a:lstStyle/>
          <a:p>
            <a:pPr>
              <a:defRPr/>
            </a:pPr>
            <a:fld id="{424C2B84-F6F2-4FF6-905F-F77E7FEE5A62}" type="slidenum">
              <a:rPr lang="en-US" altLang="en-US" smtClean="0"/>
              <a:pPr>
                <a:defRPr/>
              </a:pPr>
              <a:t>16</a:t>
            </a:fld>
            <a:endParaRPr lang="en-US" altLang="en-US">
              <a:latin typeface="+mn-lt"/>
            </a:endParaRPr>
          </a:p>
        </p:txBody>
      </p:sp>
      <p:pic>
        <p:nvPicPr>
          <p:cNvPr id="5" name="Content Placeholder 4">
            <a:extLst>
              <a:ext uri="{FF2B5EF4-FFF2-40B4-BE49-F238E27FC236}">
                <a16:creationId xmlns:a16="http://schemas.microsoft.com/office/drawing/2014/main" xmlns="" id="{2DE08691-EE5F-442B-9A5F-212419AD2F3D}"/>
              </a:ext>
            </a:extLst>
          </p:cNvPr>
          <p:cNvPicPr>
            <a:picLocks noGrp="1" noChangeAspect="1"/>
          </p:cNvPicPr>
          <p:nvPr>
            <p:ph idx="1"/>
          </p:nvPr>
        </p:nvPicPr>
        <p:blipFill>
          <a:blip r:embed="rId2"/>
          <a:stretch>
            <a:fillRect/>
          </a:stretch>
        </p:blipFill>
        <p:spPr>
          <a:xfrm>
            <a:off x="853799" y="1494125"/>
            <a:ext cx="7032901" cy="1322133"/>
          </a:xfrm>
          <a:prstGeom prst="rect">
            <a:avLst/>
          </a:prstGeom>
        </p:spPr>
      </p:pic>
      <p:pic>
        <p:nvPicPr>
          <p:cNvPr id="6" name="Picture 5">
            <a:extLst>
              <a:ext uri="{FF2B5EF4-FFF2-40B4-BE49-F238E27FC236}">
                <a16:creationId xmlns:a16="http://schemas.microsoft.com/office/drawing/2014/main" xmlns="" id="{1B525CF6-BCC3-440A-8C90-046B0507EC7F}"/>
              </a:ext>
            </a:extLst>
          </p:cNvPr>
          <p:cNvPicPr>
            <a:picLocks noChangeAspect="1"/>
          </p:cNvPicPr>
          <p:nvPr/>
        </p:nvPicPr>
        <p:blipFill>
          <a:blip r:embed="rId3"/>
          <a:stretch>
            <a:fillRect/>
          </a:stretch>
        </p:blipFill>
        <p:spPr>
          <a:xfrm>
            <a:off x="0" y="2703844"/>
            <a:ext cx="3431097" cy="3546534"/>
          </a:xfrm>
          <a:prstGeom prst="rect">
            <a:avLst/>
          </a:prstGeom>
        </p:spPr>
      </p:pic>
      <p:sp>
        <p:nvSpPr>
          <p:cNvPr id="8" name="TextBox 7">
            <a:extLst>
              <a:ext uri="{FF2B5EF4-FFF2-40B4-BE49-F238E27FC236}">
                <a16:creationId xmlns:a16="http://schemas.microsoft.com/office/drawing/2014/main" xmlns="" id="{B4A45F1D-2E82-457F-8B03-0C53539E4C2A}"/>
              </a:ext>
            </a:extLst>
          </p:cNvPr>
          <p:cNvSpPr txBox="1"/>
          <p:nvPr/>
        </p:nvSpPr>
        <p:spPr>
          <a:xfrm>
            <a:off x="5246035" y="3310690"/>
            <a:ext cx="1597873" cy="369332"/>
          </a:xfrm>
          <a:prstGeom prst="rect">
            <a:avLst/>
          </a:prstGeom>
          <a:noFill/>
        </p:spPr>
        <p:txBody>
          <a:bodyPr wrap="none" rtlCol="0">
            <a:spAutoFit/>
          </a:bodyPr>
          <a:lstStyle/>
          <a:p>
            <a:r>
              <a:rPr lang="en-US" b="1" dirty="0">
                <a:solidFill>
                  <a:schemeClr val="bg1"/>
                </a:solidFill>
              </a:rPr>
              <a:t>For structure a:</a:t>
            </a:r>
          </a:p>
        </p:txBody>
      </p:sp>
      <p:sp>
        <p:nvSpPr>
          <p:cNvPr id="9" name="TextBox 8">
            <a:extLst>
              <a:ext uri="{FF2B5EF4-FFF2-40B4-BE49-F238E27FC236}">
                <a16:creationId xmlns:a16="http://schemas.microsoft.com/office/drawing/2014/main" xmlns="" id="{442415D3-11C8-4B56-98EC-86DAB47AA9E7}"/>
              </a:ext>
            </a:extLst>
          </p:cNvPr>
          <p:cNvSpPr txBox="1"/>
          <p:nvPr/>
        </p:nvSpPr>
        <p:spPr>
          <a:xfrm>
            <a:off x="3648162" y="2700971"/>
            <a:ext cx="1597873" cy="369332"/>
          </a:xfrm>
          <a:prstGeom prst="rect">
            <a:avLst/>
          </a:prstGeom>
          <a:noFill/>
        </p:spPr>
        <p:txBody>
          <a:bodyPr wrap="none" rtlCol="0">
            <a:spAutoFit/>
          </a:bodyPr>
          <a:lstStyle/>
          <a:p>
            <a:pPr defTabSz="457200" fontAlgn="auto">
              <a:spcBef>
                <a:spcPts val="0"/>
              </a:spcBef>
              <a:spcAft>
                <a:spcPts val="0"/>
              </a:spcAft>
            </a:pPr>
            <a:r>
              <a:rPr lang="en-US" sz="1800" b="1" i="0" dirty="0">
                <a:solidFill>
                  <a:prstClr val="black"/>
                </a:solidFill>
                <a:latin typeface="Tw Cen MT" panose="020B0602020104020603"/>
                <a:cs typeface="+mn-cs"/>
              </a:rPr>
              <a:t>For structure a:</a:t>
            </a:r>
          </a:p>
        </p:txBody>
      </p:sp>
      <p:pic>
        <p:nvPicPr>
          <p:cNvPr id="10" name="Picture 9">
            <a:extLst>
              <a:ext uri="{FF2B5EF4-FFF2-40B4-BE49-F238E27FC236}">
                <a16:creationId xmlns:a16="http://schemas.microsoft.com/office/drawing/2014/main" xmlns="" id="{24E44CEF-8CBC-491F-BFD4-00ED7BAF7AE0}"/>
              </a:ext>
            </a:extLst>
          </p:cNvPr>
          <p:cNvPicPr>
            <a:picLocks noChangeAspect="1"/>
          </p:cNvPicPr>
          <p:nvPr/>
        </p:nvPicPr>
        <p:blipFill>
          <a:blip r:embed="rId4"/>
          <a:stretch>
            <a:fillRect/>
          </a:stretch>
        </p:blipFill>
        <p:spPr>
          <a:xfrm>
            <a:off x="3648162" y="3032201"/>
            <a:ext cx="4929811" cy="1238312"/>
          </a:xfrm>
          <a:prstGeom prst="rect">
            <a:avLst/>
          </a:prstGeom>
        </p:spPr>
      </p:pic>
      <p:sp>
        <p:nvSpPr>
          <p:cNvPr id="11" name="Rectangle 10">
            <a:extLst>
              <a:ext uri="{FF2B5EF4-FFF2-40B4-BE49-F238E27FC236}">
                <a16:creationId xmlns:a16="http://schemas.microsoft.com/office/drawing/2014/main" xmlns="" id="{635ACDB6-2660-4055-BB7B-12E337E68816}"/>
              </a:ext>
            </a:extLst>
          </p:cNvPr>
          <p:cNvSpPr/>
          <p:nvPr/>
        </p:nvSpPr>
        <p:spPr>
          <a:xfrm>
            <a:off x="3648162" y="4348652"/>
            <a:ext cx="1597873" cy="369332"/>
          </a:xfrm>
          <a:prstGeom prst="rect">
            <a:avLst/>
          </a:prstGeom>
        </p:spPr>
        <p:txBody>
          <a:bodyPr wrap="none">
            <a:spAutoFit/>
          </a:bodyPr>
          <a:lstStyle/>
          <a:p>
            <a:pPr defTabSz="457200" fontAlgn="auto">
              <a:spcBef>
                <a:spcPts val="0"/>
              </a:spcBef>
              <a:spcAft>
                <a:spcPts val="0"/>
              </a:spcAft>
            </a:pPr>
            <a:r>
              <a:rPr lang="en-US" sz="1800" b="1" i="0" dirty="0">
                <a:solidFill>
                  <a:prstClr val="black"/>
                </a:solidFill>
                <a:latin typeface="Tw Cen MT" panose="020B0602020104020603"/>
                <a:cs typeface="+mn-cs"/>
              </a:rPr>
              <a:t>For structure b:</a:t>
            </a:r>
          </a:p>
        </p:txBody>
      </p:sp>
      <p:pic>
        <p:nvPicPr>
          <p:cNvPr id="12" name="Picture 11">
            <a:extLst>
              <a:ext uri="{FF2B5EF4-FFF2-40B4-BE49-F238E27FC236}">
                <a16:creationId xmlns:a16="http://schemas.microsoft.com/office/drawing/2014/main" xmlns="" id="{ED8E7722-F2B8-40B9-92EB-C6C5D306D4B8}"/>
              </a:ext>
            </a:extLst>
          </p:cNvPr>
          <p:cNvPicPr>
            <a:picLocks noChangeAspect="1"/>
          </p:cNvPicPr>
          <p:nvPr/>
        </p:nvPicPr>
        <p:blipFill>
          <a:blip r:embed="rId5"/>
          <a:stretch>
            <a:fillRect/>
          </a:stretch>
        </p:blipFill>
        <p:spPr>
          <a:xfrm>
            <a:off x="3648162" y="4632823"/>
            <a:ext cx="4929811" cy="1219479"/>
          </a:xfrm>
          <a:prstGeom prst="rect">
            <a:avLst/>
          </a:prstGeom>
        </p:spPr>
      </p:pic>
      <p:sp>
        <p:nvSpPr>
          <p:cNvPr id="13" name="TextBox 12">
            <a:extLst>
              <a:ext uri="{FF2B5EF4-FFF2-40B4-BE49-F238E27FC236}">
                <a16:creationId xmlns:a16="http://schemas.microsoft.com/office/drawing/2014/main" xmlns="" id="{175B1F75-4D29-468A-93DA-8B040493C6C8}"/>
              </a:ext>
            </a:extLst>
          </p:cNvPr>
          <p:cNvSpPr txBox="1"/>
          <p:nvPr/>
        </p:nvSpPr>
        <p:spPr>
          <a:xfrm>
            <a:off x="807832" y="6281655"/>
            <a:ext cx="7278531" cy="369332"/>
          </a:xfrm>
          <a:prstGeom prst="rect">
            <a:avLst/>
          </a:prstGeom>
          <a:noFill/>
        </p:spPr>
        <p:txBody>
          <a:bodyPr wrap="none" rtlCol="0">
            <a:spAutoFit/>
          </a:bodyPr>
          <a:lstStyle/>
          <a:p>
            <a:pPr defTabSz="457200" fontAlgn="auto">
              <a:spcBef>
                <a:spcPts val="0"/>
              </a:spcBef>
              <a:spcAft>
                <a:spcPts val="0"/>
              </a:spcAft>
            </a:pPr>
            <a:r>
              <a:rPr lang="en-US" sz="1800" i="0" dirty="0">
                <a:solidFill>
                  <a:prstClr val="black"/>
                </a:solidFill>
                <a:latin typeface="Tw Cen MT" panose="020B0602020104020603"/>
                <a:cs typeface="+mn-cs"/>
              </a:rPr>
              <a:t>according to the BIC score we should choose structure a rather than structure b</a:t>
            </a:r>
          </a:p>
        </p:txBody>
      </p:sp>
    </p:spTree>
    <p:extLst>
      <p:ext uri="{BB962C8B-B14F-4D97-AF65-F5344CB8AC3E}">
        <p14:creationId xmlns:p14="http://schemas.microsoft.com/office/powerpoint/2010/main" val="1373858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b="1" dirty="0">
                <a:latin typeface="Bell MT" pitchFamily="18" charset="0"/>
              </a:rPr>
              <a:t>Part III – Problem Statement</a:t>
            </a:r>
            <a:endParaRPr lang="en-US" altLang="en-US" dirty="0"/>
          </a:p>
        </p:txBody>
      </p:sp>
      <p:sp>
        <p:nvSpPr>
          <p:cNvPr id="3" name="Content Placeholder 2"/>
          <p:cNvSpPr>
            <a:spLocks noGrp="1"/>
          </p:cNvSpPr>
          <p:nvPr>
            <p:ph idx="1"/>
          </p:nvPr>
        </p:nvSpPr>
        <p:spPr>
          <a:xfrm>
            <a:off x="685800" y="1364227"/>
            <a:ext cx="5760783" cy="3635476"/>
          </a:xfrm>
        </p:spPr>
        <p:txBody>
          <a:bodyPr/>
          <a:lstStyle/>
          <a:p>
            <a:pPr marL="1143000" indent="0">
              <a:buNone/>
            </a:pPr>
            <a:r>
              <a:rPr lang="en-US" sz="2400" dirty="0">
                <a:latin typeface="Bell MT" panose="02020503060305020303" pitchFamily="18" charset="0"/>
              </a:rPr>
              <a:t>Given:</a:t>
            </a:r>
          </a:p>
          <a:p>
            <a:pPr marL="1885950" lvl="1"/>
            <a:r>
              <a:rPr lang="en-US" sz="2000" dirty="0">
                <a:latin typeface="Bell MT" panose="02020503060305020303" pitchFamily="18" charset="0"/>
              </a:rPr>
              <a:t>A set of data example, sampled from a Bayesian Network</a:t>
            </a:r>
          </a:p>
          <a:p>
            <a:pPr marL="2286000" lvl="2"/>
            <a:r>
              <a:rPr lang="en-US" sz="1600" dirty="0">
                <a:latin typeface="Bell MT" panose="02020503060305020303" pitchFamily="18" charset="0"/>
              </a:rPr>
              <a:t>E.g.: Diet=Low, Exercise=No, Weight Loss = Low; Diet=High, Exercise=Yes, Weight Loss = High;</a:t>
            </a:r>
          </a:p>
          <a:p>
            <a:pPr marL="1143000" indent="0">
              <a:buNone/>
            </a:pPr>
            <a:endParaRPr lang="en-US" sz="2000" dirty="0">
              <a:latin typeface="Bell MT" panose="02020503060305020303" pitchFamily="18" charset="0"/>
            </a:endParaRPr>
          </a:p>
          <a:p>
            <a:pPr marL="1143000" indent="0">
              <a:buNone/>
            </a:pPr>
            <a:r>
              <a:rPr lang="en-US" sz="2400" dirty="0">
                <a:latin typeface="Bell MT" panose="02020503060305020303" pitchFamily="18" charset="0"/>
              </a:rPr>
              <a:t>Unknown:</a:t>
            </a:r>
          </a:p>
          <a:p>
            <a:pPr marL="1885950" lvl="1"/>
            <a:r>
              <a:rPr lang="en-US" sz="2000" dirty="0">
                <a:latin typeface="Bell MT" panose="02020503060305020303" pitchFamily="18" charset="0"/>
              </a:rPr>
              <a:t>The Bayesian Network from which the data is sampled</a:t>
            </a:r>
          </a:p>
          <a:p>
            <a:pPr marL="2057400" lvl="2" indent="0">
              <a:buNone/>
            </a:pPr>
            <a:endParaRPr lang="en-US" sz="1200" dirty="0">
              <a:latin typeface="Bell MT" panose="02020503060305020303" pitchFamily="18" charset="0"/>
            </a:endParaRPr>
          </a:p>
        </p:txBody>
      </p:sp>
      <p:sp>
        <p:nvSpPr>
          <p:cNvPr id="4" name="Slide Number Placeholder 3"/>
          <p:cNvSpPr>
            <a:spLocks noGrp="1"/>
          </p:cNvSpPr>
          <p:nvPr>
            <p:ph type="sldNum" sz="quarter" idx="11"/>
          </p:nvPr>
        </p:nvSpPr>
        <p:spPr/>
        <p:txBody>
          <a:bodyPr/>
          <a:lstStyle/>
          <a:p>
            <a:pPr>
              <a:defRPr/>
            </a:pPr>
            <a:fld id="{10241403-F189-4F51-9269-EFAFAA433FA2}" type="slidenum">
              <a:rPr lang="en-US" altLang="en-US" smtClean="0"/>
              <a:pPr>
                <a:defRPr/>
              </a:pPr>
              <a:t>17</a:t>
            </a:fld>
            <a:endParaRPr lang="en-US" altLang="en-US">
              <a:latin typeface="+mn-lt"/>
            </a:endParaRPr>
          </a:p>
        </p:txBody>
      </p:sp>
      <p:pic>
        <p:nvPicPr>
          <p:cNvPr id="4098" name="Picture 2" descr="Image result for bayesian network example simple">
            <a:extLst>
              <a:ext uri="{FF2B5EF4-FFF2-40B4-BE49-F238E27FC236}">
                <a16:creationId xmlns:a16="http://schemas.microsoft.com/office/drawing/2014/main" xmlns="" id="{6EEAE526-6493-44EC-A8C9-652E2C93F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6583" y="1758287"/>
            <a:ext cx="2179734" cy="1132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378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ell MT" pitchFamily="18" charset="0"/>
              </a:rPr>
              <a:t>What’s next?</a:t>
            </a:r>
          </a:p>
        </p:txBody>
      </p:sp>
      <p:sp>
        <p:nvSpPr>
          <p:cNvPr id="3" name="Content Placeholder 2"/>
          <p:cNvSpPr>
            <a:spLocks noGrp="1"/>
          </p:cNvSpPr>
          <p:nvPr>
            <p:ph idx="1"/>
          </p:nvPr>
        </p:nvSpPr>
        <p:spPr/>
        <p:txBody>
          <a:bodyPr/>
          <a:lstStyle/>
          <a:p>
            <a:pPr marL="0" indent="0">
              <a:lnSpc>
                <a:spcPct val="80000"/>
              </a:lnSpc>
              <a:buNone/>
              <a:defRPr/>
            </a:pPr>
            <a:r>
              <a:rPr lang="en-US" altLang="en-US" b="1" dirty="0">
                <a:latin typeface="Bell MT" pitchFamily="18" charset="0"/>
              </a:rPr>
              <a:t>Week II – Solution Formulation</a:t>
            </a:r>
          </a:p>
          <a:p>
            <a:pPr marL="911225">
              <a:lnSpc>
                <a:spcPct val="80000"/>
              </a:lnSpc>
            </a:pPr>
            <a:r>
              <a:rPr lang="en-US" altLang="en-US" dirty="0">
                <a:latin typeface="Bell MT" pitchFamily="18" charset="0"/>
              </a:rPr>
              <a:t>Summary  of Various Approaches</a:t>
            </a:r>
          </a:p>
          <a:p>
            <a:pPr marL="911225">
              <a:lnSpc>
                <a:spcPct val="80000"/>
              </a:lnSpc>
            </a:pPr>
            <a:r>
              <a:rPr lang="en-US" altLang="en-US" dirty="0">
                <a:latin typeface="Bell MT" pitchFamily="18" charset="0"/>
              </a:rPr>
              <a:t>Structure Learning using GA</a:t>
            </a:r>
          </a:p>
          <a:p>
            <a:pPr marL="911225">
              <a:lnSpc>
                <a:spcPct val="80000"/>
              </a:lnSpc>
            </a:pPr>
            <a:r>
              <a:rPr lang="en-US" altLang="en-US" dirty="0">
                <a:latin typeface="Bell MT" pitchFamily="18" charset="0"/>
              </a:rPr>
              <a:t>Why GA?</a:t>
            </a:r>
          </a:p>
          <a:p>
            <a:pPr marL="911225">
              <a:lnSpc>
                <a:spcPct val="80000"/>
              </a:lnSpc>
            </a:pPr>
            <a:r>
              <a:rPr lang="en-US" altLang="en-US" dirty="0">
                <a:latin typeface="Bell MT" pitchFamily="18" charset="0"/>
              </a:rPr>
              <a:t>Limitations</a:t>
            </a:r>
          </a:p>
          <a:p>
            <a:pPr marL="911225">
              <a:lnSpc>
                <a:spcPct val="80000"/>
              </a:lnSpc>
            </a:pPr>
            <a:r>
              <a:rPr lang="en-US" altLang="en-US" dirty="0">
                <a:latin typeface="Bell MT" pitchFamily="18" charset="0"/>
              </a:rPr>
              <a:t>Implementation/Simulation details</a:t>
            </a:r>
          </a:p>
          <a:p>
            <a:endParaRPr lang="en-US" dirty="0"/>
          </a:p>
        </p:txBody>
      </p:sp>
      <p:sp>
        <p:nvSpPr>
          <p:cNvPr id="4" name="Slide Number Placeholder 3"/>
          <p:cNvSpPr>
            <a:spLocks noGrp="1"/>
          </p:cNvSpPr>
          <p:nvPr>
            <p:ph type="sldNum" sz="quarter" idx="11"/>
          </p:nvPr>
        </p:nvSpPr>
        <p:spPr/>
        <p:txBody>
          <a:bodyPr/>
          <a:lstStyle/>
          <a:p>
            <a:pPr>
              <a:defRPr/>
            </a:pPr>
            <a:fld id="{424C2B84-F6F2-4FF6-905F-F77E7FEE5A62}" type="slidenum">
              <a:rPr lang="en-US" altLang="en-US" smtClean="0"/>
              <a:pPr>
                <a:defRPr/>
              </a:pPr>
              <a:t>18</a:t>
            </a:fld>
            <a:endParaRPr lang="en-US" altLang="en-US">
              <a:latin typeface="+mn-lt"/>
            </a:endParaRPr>
          </a:p>
        </p:txBody>
      </p:sp>
    </p:spTree>
    <p:extLst>
      <p:ext uri="{BB962C8B-B14F-4D97-AF65-F5344CB8AC3E}">
        <p14:creationId xmlns:p14="http://schemas.microsoft.com/office/powerpoint/2010/main" val="330159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b="1" dirty="0">
                <a:latin typeface="Bell MT" pitchFamily="18" charset="0"/>
              </a:rPr>
              <a:t>References</a:t>
            </a:r>
            <a:endParaRPr lang="en-US" altLang="en-US" dirty="0"/>
          </a:p>
        </p:txBody>
      </p:sp>
      <p:sp>
        <p:nvSpPr>
          <p:cNvPr id="3" name="Content Placeholder 2"/>
          <p:cNvSpPr>
            <a:spLocks noGrp="1"/>
          </p:cNvSpPr>
          <p:nvPr>
            <p:ph idx="1"/>
          </p:nvPr>
        </p:nvSpPr>
        <p:spPr>
          <a:xfrm>
            <a:off x="428625" y="1371600"/>
            <a:ext cx="8648700" cy="4687888"/>
          </a:xfrm>
        </p:spPr>
        <p:txBody>
          <a:bodyPr/>
          <a:lstStyle/>
          <a:p>
            <a:pPr lvl="0">
              <a:buFont typeface="+mj-lt"/>
              <a:buAutoNum type="arabicParenR"/>
            </a:pPr>
            <a:r>
              <a:rPr lang="en-US" sz="1600" dirty="0">
                <a:latin typeface="Bell MT" panose="02020503060305020303" pitchFamily="18" charset="0"/>
              </a:rPr>
              <a:t>Pedro </a:t>
            </a:r>
            <a:r>
              <a:rPr lang="en-US" sz="1600" dirty="0" err="1">
                <a:latin typeface="Bell MT" panose="02020503060305020303" pitchFamily="18" charset="0"/>
              </a:rPr>
              <a:t>Larranaga</a:t>
            </a:r>
            <a:r>
              <a:rPr lang="en-US" sz="1600" dirty="0">
                <a:latin typeface="Bell MT" panose="02020503060305020303" pitchFamily="18" charset="0"/>
              </a:rPr>
              <a:t>, et al, </a:t>
            </a:r>
            <a:r>
              <a:rPr lang="en-US" sz="1600" i="1" dirty="0">
                <a:latin typeface="Bell MT" panose="02020503060305020303" pitchFamily="18" charset="0"/>
              </a:rPr>
              <a:t>Structure Learning of Bayesian Networks by Genetic Algorithms: A performance analysis of Control Parameters</a:t>
            </a:r>
            <a:r>
              <a:rPr lang="en-US" sz="1600" dirty="0">
                <a:latin typeface="Bell MT" panose="02020503060305020303" pitchFamily="18" charset="0"/>
              </a:rPr>
              <a:t>, IEEE Transactions of pattern Analysis and Machine Intelligence, Vol. 18, No. 9, Sept, 1996</a:t>
            </a:r>
          </a:p>
          <a:p>
            <a:pPr lvl="0">
              <a:buFont typeface="+mj-lt"/>
              <a:buAutoNum type="arabicParenR"/>
            </a:pPr>
            <a:r>
              <a:rPr lang="en-US" sz="1600" dirty="0">
                <a:latin typeface="Bell MT" panose="02020503060305020303" pitchFamily="18" charset="0"/>
              </a:rPr>
              <a:t>Ben-Gal I., </a:t>
            </a:r>
            <a:r>
              <a:rPr lang="en-US" sz="1600" i="1" dirty="0">
                <a:latin typeface="Bell MT" panose="02020503060305020303" pitchFamily="18" charset="0"/>
              </a:rPr>
              <a:t>Bayesian Networks</a:t>
            </a:r>
            <a:r>
              <a:rPr lang="en-US" sz="1600" dirty="0">
                <a:latin typeface="Bell MT" panose="02020503060305020303" pitchFamily="18" charset="0"/>
              </a:rPr>
              <a:t>, Encyclopedia of Statistics in Quality and Reliability, Wiley &amp; Sons, 2007</a:t>
            </a:r>
          </a:p>
          <a:p>
            <a:pPr lvl="0">
              <a:buFont typeface="+mj-lt"/>
              <a:buAutoNum type="arabicParenR"/>
            </a:pPr>
            <a:r>
              <a:rPr lang="en-US" sz="1600" u="sng" dirty="0">
                <a:latin typeface="Bell MT" panose="02020503060305020303" pitchFamily="18" charset="0"/>
                <a:hlinkClick r:id="rId2"/>
              </a:rPr>
              <a:t>https://www.bayesserver.com/docs/introduction/bayesian-networks</a:t>
            </a:r>
            <a:r>
              <a:rPr lang="en-US" sz="1600" dirty="0">
                <a:latin typeface="Bell MT" panose="02020503060305020303" pitchFamily="18" charset="0"/>
              </a:rPr>
              <a:t> Retrieved on 18</a:t>
            </a:r>
            <a:r>
              <a:rPr lang="en-US" sz="1600" baseline="30000" dirty="0">
                <a:latin typeface="Bell MT" panose="02020503060305020303" pitchFamily="18" charset="0"/>
              </a:rPr>
              <a:t>th</a:t>
            </a:r>
            <a:r>
              <a:rPr lang="en-US" sz="1600" dirty="0">
                <a:latin typeface="Bell MT" panose="02020503060305020303" pitchFamily="18" charset="0"/>
              </a:rPr>
              <a:t> March, 2018</a:t>
            </a:r>
          </a:p>
          <a:p>
            <a:pPr>
              <a:buFont typeface="+mj-lt"/>
              <a:buAutoNum type="arabicParenR"/>
            </a:pPr>
            <a:endParaRPr lang="en-US" sz="1600" dirty="0">
              <a:latin typeface="Bell MT" panose="02020503060305020303" pitchFamily="18" charset="0"/>
            </a:endParaRPr>
          </a:p>
        </p:txBody>
      </p:sp>
      <p:sp>
        <p:nvSpPr>
          <p:cNvPr id="4" name="Slide Number Placeholder 3"/>
          <p:cNvSpPr>
            <a:spLocks noGrp="1"/>
          </p:cNvSpPr>
          <p:nvPr>
            <p:ph type="sldNum" sz="quarter" idx="11"/>
          </p:nvPr>
        </p:nvSpPr>
        <p:spPr/>
        <p:txBody>
          <a:bodyPr/>
          <a:lstStyle/>
          <a:p>
            <a:pPr>
              <a:defRPr/>
            </a:pPr>
            <a:fld id="{10241403-F189-4F51-9269-EFAFAA433FA2}" type="slidenum">
              <a:rPr lang="en-US" altLang="en-US" smtClean="0"/>
              <a:pPr>
                <a:defRPr/>
              </a:pPr>
              <a:t>19</a:t>
            </a:fld>
            <a:endParaRPr lang="en-US" altLang="en-US">
              <a:latin typeface="+mn-lt"/>
            </a:endParaRPr>
          </a:p>
        </p:txBody>
      </p:sp>
    </p:spTree>
    <p:extLst>
      <p:ext uri="{BB962C8B-B14F-4D97-AF65-F5344CB8AC3E}">
        <p14:creationId xmlns:p14="http://schemas.microsoft.com/office/powerpoint/2010/main" val="266183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eaLnBrk="0" hangingPunct="0">
              <a:spcBef>
                <a:spcPct val="20000"/>
              </a:spcBef>
              <a:buClr>
                <a:srgbClr val="FF0000"/>
              </a:buClr>
              <a:buChar char="•"/>
              <a:defRPr sz="3200">
                <a:solidFill>
                  <a:schemeClr val="tx1"/>
                </a:solidFill>
                <a:latin typeface="Times New Roman" pitchFamily="18" charset="0"/>
              </a:defRPr>
            </a:lvl1pPr>
            <a:lvl2pPr marL="742950" indent="-285750" eaLnBrk="0" hangingPunct="0">
              <a:spcBef>
                <a:spcPct val="20000"/>
              </a:spcBef>
              <a:buClr>
                <a:srgbClr val="00CC00"/>
              </a:buClr>
              <a:buChar char="–"/>
              <a:defRPr sz="2800">
                <a:solidFill>
                  <a:srgbClr val="333399"/>
                </a:solidFill>
                <a:latin typeface="Times New Roman" pitchFamily="18" charset="0"/>
              </a:defRPr>
            </a:lvl2pPr>
            <a:lvl3pPr marL="1143000" indent="-228600" eaLnBrk="0" hangingPunct="0">
              <a:spcBef>
                <a:spcPct val="20000"/>
              </a:spcBef>
              <a:buClr>
                <a:srgbClr val="3333CC"/>
              </a:buClr>
              <a:buChar char="•"/>
              <a:defRPr sz="2400">
                <a:solidFill>
                  <a:srgbClr val="006600"/>
                </a:solidFill>
                <a:latin typeface="Times New Roman" pitchFamily="18" charset="0"/>
              </a:defRPr>
            </a:lvl3pPr>
            <a:lvl4pPr marL="1600200" indent="-228600" eaLnBrk="0" hangingPunct="0">
              <a:spcBef>
                <a:spcPct val="20000"/>
              </a:spcBef>
              <a:buClr>
                <a:srgbClr val="3333CC"/>
              </a:buClr>
              <a:buChar char="–"/>
              <a:defRPr sz="2000">
                <a:solidFill>
                  <a:schemeClr val="tx1"/>
                </a:solidFill>
                <a:latin typeface="Times New Roman" pitchFamily="18" charset="0"/>
              </a:defRPr>
            </a:lvl4pPr>
            <a:lvl5pPr marL="2057400" indent="-228600" eaLnBrk="0" hangingPunct="0">
              <a:spcBef>
                <a:spcPct val="20000"/>
              </a:spcBef>
              <a:buClr>
                <a:srgbClr val="3333CC"/>
              </a:buClr>
              <a:buChar char="»"/>
              <a:defRPr sz="2000">
                <a:solidFill>
                  <a:srgbClr val="0000CC"/>
                </a:solidFill>
                <a:latin typeface="Times New Roman" pitchFamily="18" charset="0"/>
              </a:defRPr>
            </a:lvl5pPr>
            <a:lvl6pPr marL="25146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6pPr>
            <a:lvl7pPr marL="29718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7pPr>
            <a:lvl8pPr marL="34290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8pPr>
            <a:lvl9pPr marL="3886200" indent="-228600" eaLnBrk="0" fontAlgn="base" hangingPunct="0">
              <a:spcBef>
                <a:spcPct val="20000"/>
              </a:spcBef>
              <a:spcAft>
                <a:spcPct val="0"/>
              </a:spcAft>
              <a:buClr>
                <a:srgbClr val="3333CC"/>
              </a:buClr>
              <a:buChar char="»"/>
              <a:defRPr sz="2000">
                <a:solidFill>
                  <a:srgbClr val="0000CC"/>
                </a:solidFill>
                <a:latin typeface="Times New Roman" pitchFamily="18" charset="0"/>
              </a:defRPr>
            </a:lvl9pPr>
          </a:lstStyle>
          <a:p>
            <a:pPr eaLnBrk="1" hangingPunct="1">
              <a:spcBef>
                <a:spcPct val="0"/>
              </a:spcBef>
              <a:buClrTx/>
              <a:buFontTx/>
              <a:buNone/>
            </a:pPr>
            <a:fld id="{7586EF93-D1C4-4470-B9CF-7EE0C06F3D42}" type="slidenum">
              <a:rPr lang="en-US" altLang="en-US" sz="1200" smtClean="0">
                <a:latin typeface="Helvetica" pitchFamily="34" charset="0"/>
              </a:rPr>
              <a:pPr eaLnBrk="1" hangingPunct="1">
                <a:spcBef>
                  <a:spcPct val="0"/>
                </a:spcBef>
                <a:buClrTx/>
                <a:buFontTx/>
                <a:buNone/>
              </a:pPr>
              <a:t>2</a:t>
            </a:fld>
            <a:endParaRPr lang="en-US" altLang="en-US" sz="1200"/>
          </a:p>
        </p:txBody>
      </p:sp>
      <p:sp>
        <p:nvSpPr>
          <p:cNvPr id="3075" name="Rectangle 2"/>
          <p:cNvSpPr>
            <a:spLocks noGrp="1" noChangeArrowheads="1"/>
          </p:cNvSpPr>
          <p:nvPr>
            <p:ph type="title"/>
          </p:nvPr>
        </p:nvSpPr>
        <p:spPr/>
        <p:txBody>
          <a:bodyPr/>
          <a:lstStyle/>
          <a:p>
            <a:pPr eaLnBrk="1" hangingPunct="1"/>
            <a:r>
              <a:rPr lang="en-US" altLang="en-US" b="1">
                <a:latin typeface="Bell MT" pitchFamily="18" charset="0"/>
              </a:rPr>
              <a:t>Outline</a:t>
            </a:r>
          </a:p>
        </p:txBody>
      </p:sp>
      <p:sp>
        <p:nvSpPr>
          <p:cNvPr id="360451" name="Rectangle 3"/>
          <p:cNvSpPr>
            <a:spLocks noGrp="1" noChangeArrowheads="1"/>
          </p:cNvSpPr>
          <p:nvPr>
            <p:ph type="body" idx="1"/>
          </p:nvPr>
        </p:nvSpPr>
        <p:spPr>
          <a:xfrm>
            <a:off x="796925" y="1409698"/>
            <a:ext cx="7585075" cy="5229227"/>
          </a:xfrm>
        </p:spPr>
        <p:txBody>
          <a:bodyPr/>
          <a:lstStyle/>
          <a:p>
            <a:pPr>
              <a:lnSpc>
                <a:spcPct val="80000"/>
              </a:lnSpc>
              <a:defRPr/>
            </a:pPr>
            <a:r>
              <a:rPr lang="en-US" altLang="en-US" sz="2000" b="1" dirty="0">
                <a:latin typeface="Bell MT" pitchFamily="18" charset="0"/>
              </a:rPr>
              <a:t>Week I – Introduction</a:t>
            </a:r>
          </a:p>
          <a:p>
            <a:pPr marL="914400" eaLnBrk="1" hangingPunct="1">
              <a:lnSpc>
                <a:spcPct val="80000"/>
              </a:lnSpc>
              <a:defRPr/>
            </a:pPr>
            <a:r>
              <a:rPr lang="en-US" altLang="en-US" sz="2000" dirty="0">
                <a:latin typeface="Bell MT" pitchFamily="18" charset="0"/>
              </a:rPr>
              <a:t>What are Bayesian Networks?</a:t>
            </a:r>
          </a:p>
          <a:p>
            <a:pPr marL="914400" eaLnBrk="1" hangingPunct="1">
              <a:lnSpc>
                <a:spcPct val="80000"/>
              </a:lnSpc>
              <a:defRPr/>
            </a:pPr>
            <a:r>
              <a:rPr lang="en-US" altLang="en-US" sz="2000" dirty="0">
                <a:latin typeface="Bell MT" pitchFamily="18" charset="0"/>
              </a:rPr>
              <a:t>What is Structure Learning? </a:t>
            </a:r>
          </a:p>
          <a:p>
            <a:pPr marL="914400" eaLnBrk="1" hangingPunct="1">
              <a:lnSpc>
                <a:spcPct val="80000"/>
              </a:lnSpc>
              <a:defRPr/>
            </a:pPr>
            <a:r>
              <a:rPr lang="en-US" altLang="en-US" sz="2000" dirty="0">
                <a:latin typeface="Bell MT" pitchFamily="18" charset="0"/>
              </a:rPr>
              <a:t>Problem Formulation</a:t>
            </a:r>
          </a:p>
          <a:p>
            <a:pPr marL="571500" indent="0" eaLnBrk="1" hangingPunct="1">
              <a:lnSpc>
                <a:spcPct val="80000"/>
              </a:lnSpc>
              <a:buNone/>
              <a:defRPr/>
            </a:pPr>
            <a:endParaRPr lang="en-US" altLang="en-US" sz="2000" dirty="0">
              <a:latin typeface="Bell MT" pitchFamily="18" charset="0"/>
            </a:endParaRPr>
          </a:p>
          <a:p>
            <a:pPr>
              <a:lnSpc>
                <a:spcPct val="80000"/>
              </a:lnSpc>
              <a:defRPr/>
            </a:pPr>
            <a:r>
              <a:rPr lang="en-US" altLang="en-US" sz="2000" b="1" dirty="0">
                <a:latin typeface="Bell MT" pitchFamily="18" charset="0"/>
              </a:rPr>
              <a:t>Week II – Solution Formulation</a:t>
            </a:r>
          </a:p>
          <a:p>
            <a:pPr marL="911225">
              <a:lnSpc>
                <a:spcPct val="80000"/>
              </a:lnSpc>
            </a:pPr>
            <a:r>
              <a:rPr lang="en-US" altLang="en-US" sz="2000" dirty="0">
                <a:latin typeface="Bell MT" pitchFamily="18" charset="0"/>
              </a:rPr>
              <a:t>Summary  of Various Approaches</a:t>
            </a:r>
          </a:p>
          <a:p>
            <a:pPr marL="911225">
              <a:lnSpc>
                <a:spcPct val="80000"/>
              </a:lnSpc>
            </a:pPr>
            <a:r>
              <a:rPr lang="en-US" altLang="en-US" sz="2000" dirty="0">
                <a:latin typeface="Bell MT" pitchFamily="18" charset="0"/>
              </a:rPr>
              <a:t>Structure Learning using GA</a:t>
            </a:r>
          </a:p>
          <a:p>
            <a:pPr marL="911225">
              <a:lnSpc>
                <a:spcPct val="80000"/>
              </a:lnSpc>
            </a:pPr>
            <a:r>
              <a:rPr lang="en-US" altLang="en-US" sz="2000" dirty="0">
                <a:latin typeface="Bell MT" pitchFamily="18" charset="0"/>
              </a:rPr>
              <a:t>Why GA?</a:t>
            </a:r>
          </a:p>
          <a:p>
            <a:pPr marL="911225">
              <a:lnSpc>
                <a:spcPct val="80000"/>
              </a:lnSpc>
            </a:pPr>
            <a:r>
              <a:rPr lang="en-US" altLang="en-US" sz="2000" dirty="0">
                <a:latin typeface="Bell MT" pitchFamily="18" charset="0"/>
              </a:rPr>
              <a:t>Limitations</a:t>
            </a:r>
          </a:p>
          <a:p>
            <a:pPr marL="911225">
              <a:lnSpc>
                <a:spcPct val="80000"/>
              </a:lnSpc>
            </a:pPr>
            <a:r>
              <a:rPr lang="en-US" altLang="en-US" sz="2000" dirty="0">
                <a:latin typeface="Bell MT" pitchFamily="18" charset="0"/>
              </a:rPr>
              <a:t>Implementation/Simulation details</a:t>
            </a:r>
          </a:p>
          <a:p>
            <a:pPr marL="911225">
              <a:lnSpc>
                <a:spcPct val="80000"/>
              </a:lnSpc>
            </a:pPr>
            <a:endParaRPr lang="en-US" altLang="en-US" sz="2000" dirty="0">
              <a:latin typeface="Bell MT" pitchFamily="18" charset="0"/>
            </a:endParaRPr>
          </a:p>
          <a:p>
            <a:pPr>
              <a:lnSpc>
                <a:spcPct val="80000"/>
              </a:lnSpc>
              <a:defRPr/>
            </a:pPr>
            <a:r>
              <a:rPr lang="en-US" altLang="en-US" sz="2000" b="1" dirty="0">
                <a:latin typeface="Bell MT" pitchFamily="18" charset="0"/>
              </a:rPr>
              <a:t>Week III – Simulation Results</a:t>
            </a:r>
          </a:p>
          <a:p>
            <a:pPr marL="914400" eaLnBrk="1" hangingPunct="1">
              <a:lnSpc>
                <a:spcPct val="80000"/>
              </a:lnSpc>
              <a:defRPr/>
            </a:pPr>
            <a:r>
              <a:rPr lang="en-US" altLang="en-US" sz="2000" dirty="0">
                <a:latin typeface="Bell MT" pitchFamily="18" charset="0"/>
              </a:rPr>
              <a:t>Structure learning results</a:t>
            </a:r>
          </a:p>
          <a:p>
            <a:pPr marL="914400" eaLnBrk="1" hangingPunct="1">
              <a:lnSpc>
                <a:spcPct val="80000"/>
              </a:lnSpc>
              <a:defRPr/>
            </a:pPr>
            <a:r>
              <a:rPr lang="en-US" altLang="en-US" sz="2000" dirty="0">
                <a:latin typeface="Bell MT" pitchFamily="18" charset="0"/>
              </a:rPr>
              <a:t>Modifications or post-processing, if any</a:t>
            </a:r>
          </a:p>
          <a:p>
            <a:pPr marL="571500" indent="0" eaLnBrk="1" hangingPunct="1">
              <a:lnSpc>
                <a:spcPct val="80000"/>
              </a:lnSpc>
              <a:buNone/>
              <a:defRPr/>
            </a:pPr>
            <a:endParaRPr lang="en-US" altLang="en-US" sz="2000" dirty="0">
              <a:latin typeface="Bell MT" pitchFamily="18" charset="0"/>
            </a:endParaRPr>
          </a:p>
          <a:p>
            <a:pPr>
              <a:lnSpc>
                <a:spcPct val="80000"/>
              </a:lnSpc>
              <a:defRPr/>
            </a:pPr>
            <a:r>
              <a:rPr lang="en-US" altLang="en-US" sz="2000" b="1" dirty="0">
                <a:latin typeface="Bell MT" pitchFamily="18" charset="0"/>
              </a:rPr>
              <a:t>Week VI – Final Presentation</a:t>
            </a:r>
            <a:endParaRPr lang="en-US" altLang="en-US" sz="1600" dirty="0">
              <a:solidFill>
                <a:schemeClr val="tx2"/>
              </a:solidFill>
              <a:latin typeface="Bell MT" pitchFamily="18" charset="0"/>
            </a:endParaRPr>
          </a:p>
          <a:p>
            <a:pPr eaLnBrk="1" hangingPunct="1">
              <a:lnSpc>
                <a:spcPct val="80000"/>
              </a:lnSpc>
              <a:defRPr/>
            </a:pPr>
            <a:endParaRPr lang="en-US" altLang="en-US" sz="1600" dirty="0">
              <a:solidFill>
                <a:schemeClr val="tx2"/>
              </a:solidFill>
              <a:latin typeface="Bell MT" pitchFamily="18" charset="0"/>
            </a:endParaRPr>
          </a:p>
          <a:p>
            <a:pPr eaLnBrk="1" hangingPunct="1">
              <a:lnSpc>
                <a:spcPct val="80000"/>
              </a:lnSpc>
              <a:defRPr/>
            </a:pPr>
            <a:endParaRPr lang="en-US" altLang="en-US" sz="1600" dirty="0">
              <a:solidFill>
                <a:schemeClr val="tx2"/>
              </a:solidFill>
              <a:latin typeface="Bell MT" pitchFamily="18" charset="0"/>
            </a:endParaRPr>
          </a:p>
          <a:p>
            <a:pPr eaLnBrk="1" hangingPunct="1">
              <a:lnSpc>
                <a:spcPct val="80000"/>
              </a:lnSpc>
              <a:defRPr/>
            </a:pPr>
            <a:endParaRPr lang="en-US" altLang="en-US" sz="1600" dirty="0">
              <a:solidFill>
                <a:schemeClr val="tx2"/>
              </a:solidFill>
              <a:latin typeface="Bell MT" pitchFamily="18" charset="0"/>
            </a:endParaRPr>
          </a:p>
          <a:p>
            <a:pPr eaLnBrk="1" hangingPunct="1">
              <a:lnSpc>
                <a:spcPct val="80000"/>
              </a:lnSpc>
              <a:defRPr/>
            </a:pPr>
            <a:endParaRPr lang="en-US" altLang="en-US" sz="1600" dirty="0">
              <a:latin typeface="Bell MT" pitchFamily="18" charset="0"/>
            </a:endParaRPr>
          </a:p>
          <a:p>
            <a:pPr eaLnBrk="1" hangingPunct="1">
              <a:lnSpc>
                <a:spcPct val="80000"/>
              </a:lnSpc>
              <a:defRPr/>
            </a:pPr>
            <a:endParaRPr lang="en-US" altLang="en-US" sz="1600" dirty="0"/>
          </a:p>
          <a:p>
            <a:pPr eaLnBrk="1" hangingPunct="1">
              <a:lnSpc>
                <a:spcPct val="80000"/>
              </a:lnSpc>
              <a:defRPr/>
            </a:pPr>
            <a:endParaRPr lang="en-US" altLang="en-US" sz="2400" dirty="0"/>
          </a:p>
          <a:p>
            <a:pPr eaLnBrk="1" hangingPunct="1">
              <a:lnSpc>
                <a:spcPct val="80000"/>
              </a:lnSpc>
              <a:defRPr/>
            </a:pPr>
            <a:endParaRPr lang="en-US" altLang="en-US" sz="2400" dirty="0"/>
          </a:p>
          <a:p>
            <a:pPr eaLnBrk="1" hangingPunct="1">
              <a:lnSpc>
                <a:spcPct val="80000"/>
              </a:lnSpc>
              <a:defRPr/>
            </a:pPr>
            <a:endParaRPr lang="en-US" altLang="en-US" sz="1600" dirty="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ell MT" pitchFamily="18" charset="0"/>
              </a:rPr>
              <a:t>Today’s Outline</a:t>
            </a:r>
          </a:p>
        </p:txBody>
      </p:sp>
      <p:sp>
        <p:nvSpPr>
          <p:cNvPr id="3" name="Content Placeholder 2"/>
          <p:cNvSpPr>
            <a:spLocks noGrp="1"/>
          </p:cNvSpPr>
          <p:nvPr>
            <p:ph idx="1"/>
          </p:nvPr>
        </p:nvSpPr>
        <p:spPr/>
        <p:txBody>
          <a:bodyPr/>
          <a:lstStyle/>
          <a:p>
            <a:pPr>
              <a:lnSpc>
                <a:spcPct val="80000"/>
              </a:lnSpc>
              <a:defRPr/>
            </a:pPr>
            <a:r>
              <a:rPr lang="en-US" altLang="en-US" sz="2400" b="1" dirty="0">
                <a:latin typeface="Bell MT" pitchFamily="18" charset="0"/>
              </a:rPr>
              <a:t>Week I – Introduction</a:t>
            </a:r>
          </a:p>
          <a:p>
            <a:pPr marL="914400">
              <a:lnSpc>
                <a:spcPct val="80000"/>
              </a:lnSpc>
              <a:defRPr/>
            </a:pPr>
            <a:r>
              <a:rPr lang="en-US" altLang="en-US" sz="2400" b="1" dirty="0">
                <a:latin typeface="Bell MT" pitchFamily="18" charset="0"/>
              </a:rPr>
              <a:t>Part I</a:t>
            </a:r>
            <a:endParaRPr lang="en-US" altLang="en-US" sz="2400" i="1" dirty="0">
              <a:solidFill>
                <a:schemeClr val="tx2"/>
              </a:solidFill>
              <a:latin typeface="Bell MT" pitchFamily="18" charset="0"/>
            </a:endParaRPr>
          </a:p>
          <a:p>
            <a:pPr marL="1485900">
              <a:lnSpc>
                <a:spcPct val="80000"/>
              </a:lnSpc>
              <a:buFont typeface="Wingdings" panose="05000000000000000000" pitchFamily="2" charset="2"/>
              <a:buChar char="§"/>
              <a:defRPr/>
            </a:pPr>
            <a:r>
              <a:rPr lang="en-US" altLang="en-US" sz="2400" dirty="0">
                <a:latin typeface="Bell MT" pitchFamily="18" charset="0"/>
              </a:rPr>
              <a:t> </a:t>
            </a:r>
            <a:r>
              <a:rPr lang="en-US" altLang="en-US" sz="2400" i="1" dirty="0">
                <a:latin typeface="Bell MT" pitchFamily="18" charset="0"/>
              </a:rPr>
              <a:t>What are Bayesian Networks?</a:t>
            </a:r>
          </a:p>
          <a:p>
            <a:pPr marL="914400">
              <a:lnSpc>
                <a:spcPct val="80000"/>
              </a:lnSpc>
              <a:defRPr/>
            </a:pPr>
            <a:r>
              <a:rPr lang="en-US" altLang="en-US" sz="2400" b="1" dirty="0">
                <a:latin typeface="Bell MT" pitchFamily="18" charset="0"/>
              </a:rPr>
              <a:t>Part II  </a:t>
            </a:r>
            <a:endParaRPr lang="en-US" altLang="en-US" sz="2400" i="1" dirty="0">
              <a:solidFill>
                <a:schemeClr val="tx2"/>
              </a:solidFill>
              <a:latin typeface="Bell MT" pitchFamily="18" charset="0"/>
            </a:endParaRPr>
          </a:p>
          <a:p>
            <a:pPr marL="1485900">
              <a:lnSpc>
                <a:spcPct val="80000"/>
              </a:lnSpc>
              <a:buFont typeface="Wingdings" panose="05000000000000000000" pitchFamily="2" charset="2"/>
              <a:buChar char="§"/>
              <a:defRPr/>
            </a:pPr>
            <a:r>
              <a:rPr lang="en-US" altLang="en-US" sz="2400" dirty="0">
                <a:latin typeface="Bell MT" pitchFamily="18" charset="0"/>
              </a:rPr>
              <a:t> </a:t>
            </a:r>
            <a:r>
              <a:rPr lang="en-US" altLang="en-US" sz="2400" i="1" dirty="0">
                <a:latin typeface="Bell MT" pitchFamily="18" charset="0"/>
              </a:rPr>
              <a:t>What is Structure Learning?</a:t>
            </a:r>
            <a:r>
              <a:rPr lang="en-US" altLang="en-US" sz="2400" dirty="0">
                <a:latin typeface="Bell MT" pitchFamily="18" charset="0"/>
              </a:rPr>
              <a:t> </a:t>
            </a:r>
          </a:p>
          <a:p>
            <a:pPr marL="914400">
              <a:lnSpc>
                <a:spcPct val="80000"/>
              </a:lnSpc>
              <a:defRPr/>
            </a:pPr>
            <a:r>
              <a:rPr lang="en-US" altLang="en-US" sz="2400" b="1" dirty="0">
                <a:latin typeface="Bell MT" pitchFamily="18" charset="0"/>
              </a:rPr>
              <a:t>Part III  </a:t>
            </a:r>
            <a:endParaRPr lang="en-US" altLang="en-US" sz="2400" i="1" dirty="0">
              <a:solidFill>
                <a:schemeClr val="tx2"/>
              </a:solidFill>
              <a:latin typeface="Bell MT" pitchFamily="18" charset="0"/>
            </a:endParaRPr>
          </a:p>
          <a:p>
            <a:pPr marL="1485900">
              <a:lnSpc>
                <a:spcPct val="80000"/>
              </a:lnSpc>
              <a:buFont typeface="Wingdings" panose="05000000000000000000" pitchFamily="2" charset="2"/>
              <a:buChar char="§"/>
              <a:defRPr/>
            </a:pPr>
            <a:r>
              <a:rPr lang="en-US" altLang="en-US" sz="2400" dirty="0">
                <a:latin typeface="Bell MT" pitchFamily="18" charset="0"/>
              </a:rPr>
              <a:t> </a:t>
            </a:r>
            <a:r>
              <a:rPr lang="en-US" altLang="en-US" sz="2400" i="1" dirty="0">
                <a:latin typeface="Bell MT" pitchFamily="18" charset="0"/>
              </a:rPr>
              <a:t>Problem Formulation</a:t>
            </a:r>
          </a:p>
          <a:p>
            <a:endParaRPr lang="en-US" dirty="0"/>
          </a:p>
        </p:txBody>
      </p:sp>
      <p:sp>
        <p:nvSpPr>
          <p:cNvPr id="4" name="Slide Number Placeholder 3"/>
          <p:cNvSpPr>
            <a:spLocks noGrp="1"/>
          </p:cNvSpPr>
          <p:nvPr>
            <p:ph type="sldNum" sz="quarter" idx="11"/>
          </p:nvPr>
        </p:nvSpPr>
        <p:spPr/>
        <p:txBody>
          <a:bodyPr/>
          <a:lstStyle/>
          <a:p>
            <a:pPr>
              <a:defRPr/>
            </a:pPr>
            <a:fld id="{424C2B84-F6F2-4FF6-905F-F77E7FEE5A62}" type="slidenum">
              <a:rPr lang="en-US" altLang="en-US" smtClean="0"/>
              <a:pPr>
                <a:defRPr/>
              </a:pPr>
              <a:t>3</a:t>
            </a:fld>
            <a:endParaRPr lang="en-US" altLang="en-US">
              <a:latin typeface="+mn-lt"/>
            </a:endParaRPr>
          </a:p>
        </p:txBody>
      </p:sp>
    </p:spTree>
    <p:extLst>
      <p:ext uri="{BB962C8B-B14F-4D97-AF65-F5344CB8AC3E}">
        <p14:creationId xmlns:p14="http://schemas.microsoft.com/office/powerpoint/2010/main" val="69791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ell MT" pitchFamily="18" charset="0"/>
              </a:rPr>
              <a:t>Introduction</a:t>
            </a:r>
          </a:p>
        </p:txBody>
      </p:sp>
      <p:sp>
        <p:nvSpPr>
          <p:cNvPr id="3" name="Content Placeholder 2"/>
          <p:cNvSpPr>
            <a:spLocks noGrp="1"/>
          </p:cNvSpPr>
          <p:nvPr>
            <p:ph idx="1"/>
          </p:nvPr>
        </p:nvSpPr>
        <p:spPr/>
        <p:txBody>
          <a:bodyPr/>
          <a:lstStyle/>
          <a:p>
            <a:pPr marL="0" indent="0">
              <a:buNone/>
            </a:pPr>
            <a:r>
              <a:rPr lang="en-US" altLang="en-US" sz="2400" b="1" dirty="0">
                <a:latin typeface="Bell MT" panose="02020503060305020303" pitchFamily="18" charset="0"/>
              </a:rPr>
              <a:t>Motivation</a:t>
            </a:r>
          </a:p>
          <a:p>
            <a:pPr marL="971550" lvl="0" indent="-514350">
              <a:buFont typeface="Wingdings" panose="05000000000000000000" pitchFamily="2" charset="2"/>
              <a:buChar char="§"/>
            </a:pPr>
            <a:r>
              <a:rPr lang="en-US" sz="1800" dirty="0">
                <a:latin typeface="Bell MT" panose="02020503060305020303" pitchFamily="18" charset="0"/>
              </a:rPr>
              <a:t>Bayesian networks can readily handle incomplete data sets</a:t>
            </a:r>
          </a:p>
          <a:p>
            <a:pPr marL="457200" lvl="0" indent="0">
              <a:buNone/>
            </a:pPr>
            <a:endParaRPr lang="en-US" sz="1800" dirty="0">
              <a:latin typeface="Bell MT" panose="02020503060305020303" pitchFamily="18" charset="0"/>
            </a:endParaRPr>
          </a:p>
          <a:p>
            <a:pPr marL="971550" lvl="0" indent="-514350">
              <a:buFont typeface="Wingdings" panose="05000000000000000000" pitchFamily="2" charset="2"/>
              <a:buChar char="§"/>
            </a:pPr>
            <a:r>
              <a:rPr lang="en-US" sz="1800" dirty="0">
                <a:latin typeface="Bell MT" panose="02020503060305020303" pitchFamily="18" charset="0"/>
              </a:rPr>
              <a:t>Bayesian networks allow one to learn about causal relationships</a:t>
            </a:r>
          </a:p>
          <a:p>
            <a:pPr marL="457200" lvl="0" indent="0">
              <a:buNone/>
            </a:pPr>
            <a:endParaRPr lang="en-US" sz="1800" dirty="0">
              <a:latin typeface="Bell MT" panose="02020503060305020303" pitchFamily="18" charset="0"/>
            </a:endParaRPr>
          </a:p>
          <a:p>
            <a:pPr marL="971550" lvl="0" indent="-514350">
              <a:buFont typeface="Wingdings" panose="05000000000000000000" pitchFamily="2" charset="2"/>
              <a:buChar char="§"/>
            </a:pPr>
            <a:r>
              <a:rPr lang="en-US" sz="1800" i="1" dirty="0">
                <a:latin typeface="Bell MT" panose="02020503060305020303" pitchFamily="18" charset="0"/>
              </a:rPr>
              <a:t>Bayesian networks </a:t>
            </a:r>
            <a:r>
              <a:rPr lang="en-US" sz="1800" b="1" i="1" dirty="0">
                <a:latin typeface="Bell MT" panose="02020503060305020303" pitchFamily="18" charset="0"/>
              </a:rPr>
              <a:t>in conjunction with </a:t>
            </a:r>
            <a:r>
              <a:rPr lang="en-US" sz="1800" i="1" dirty="0">
                <a:latin typeface="Bell MT" panose="02020503060305020303" pitchFamily="18" charset="0"/>
              </a:rPr>
              <a:t>Bayesian statistical techniques facilitate the combination of domain knowledge and data</a:t>
            </a:r>
          </a:p>
          <a:p>
            <a:pPr marL="457200" lvl="0" indent="0">
              <a:buNone/>
            </a:pPr>
            <a:endParaRPr lang="en-US" sz="1800" dirty="0">
              <a:latin typeface="Bell MT" panose="02020503060305020303" pitchFamily="18" charset="0"/>
            </a:endParaRPr>
          </a:p>
          <a:p>
            <a:pPr marL="971550" lvl="0" indent="-514350">
              <a:buFont typeface="Wingdings" panose="05000000000000000000" pitchFamily="2" charset="2"/>
              <a:buChar char="§"/>
            </a:pPr>
            <a:r>
              <a:rPr lang="en-US" sz="1800" dirty="0">
                <a:latin typeface="Bell MT" panose="02020503060305020303" pitchFamily="18" charset="0"/>
              </a:rPr>
              <a:t>Bayesian methods in conjunction with Bayesian networks and other types of models offers an efficient and principled approach for avoiding the overfitting of data</a:t>
            </a:r>
          </a:p>
        </p:txBody>
      </p:sp>
      <p:sp>
        <p:nvSpPr>
          <p:cNvPr id="4" name="Slide Number Placeholder 3"/>
          <p:cNvSpPr>
            <a:spLocks noGrp="1"/>
          </p:cNvSpPr>
          <p:nvPr>
            <p:ph type="sldNum" sz="quarter" idx="11"/>
          </p:nvPr>
        </p:nvSpPr>
        <p:spPr/>
        <p:txBody>
          <a:bodyPr/>
          <a:lstStyle/>
          <a:p>
            <a:pPr>
              <a:defRPr/>
            </a:pPr>
            <a:fld id="{424C2B84-F6F2-4FF6-905F-F77E7FEE5A62}" type="slidenum">
              <a:rPr lang="en-US" altLang="en-US" smtClean="0"/>
              <a:pPr>
                <a:defRPr/>
              </a:pPr>
              <a:t>4</a:t>
            </a:fld>
            <a:endParaRPr lang="en-US" altLang="en-US">
              <a:latin typeface="+mn-lt"/>
            </a:endParaRPr>
          </a:p>
        </p:txBody>
      </p:sp>
    </p:spTree>
    <p:extLst>
      <p:ext uri="{BB962C8B-B14F-4D97-AF65-F5344CB8AC3E}">
        <p14:creationId xmlns:p14="http://schemas.microsoft.com/office/powerpoint/2010/main" val="2434014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5800" y="300038"/>
            <a:ext cx="7772400" cy="919162"/>
          </a:xfrm>
        </p:spPr>
        <p:txBody>
          <a:bodyPr/>
          <a:lstStyle/>
          <a:p>
            <a:r>
              <a:rPr lang="en-US" altLang="en-US" b="1" dirty="0">
                <a:latin typeface="Bell MT" pitchFamily="18" charset="0"/>
              </a:rPr>
              <a:t>Part I – Bayesian Networks (BNs)</a:t>
            </a:r>
            <a:endParaRPr lang="en-US" altLang="en-US" sz="2800" dirty="0"/>
          </a:p>
        </p:txBody>
      </p:sp>
      <p:sp>
        <p:nvSpPr>
          <p:cNvPr id="4099" name="Content Placeholder 2"/>
          <p:cNvSpPr>
            <a:spLocks noGrp="1"/>
          </p:cNvSpPr>
          <p:nvPr>
            <p:ph idx="1"/>
          </p:nvPr>
        </p:nvSpPr>
        <p:spPr>
          <a:xfrm>
            <a:off x="685800" y="1304925"/>
            <a:ext cx="7810500" cy="5362575"/>
          </a:xfrm>
        </p:spPr>
        <p:txBody>
          <a:bodyPr/>
          <a:lstStyle/>
          <a:p>
            <a:pPr marL="171450" indent="0">
              <a:lnSpc>
                <a:spcPct val="150000"/>
              </a:lnSpc>
              <a:buNone/>
            </a:pPr>
            <a:r>
              <a:rPr lang="en-US" altLang="en-US" sz="1800" b="1" dirty="0">
                <a:solidFill>
                  <a:schemeClr val="tx2"/>
                </a:solidFill>
                <a:latin typeface="Bell MT" panose="02020503060305020303" pitchFamily="18" charset="0"/>
              </a:rPr>
              <a:t>Bayesian Networks</a:t>
            </a:r>
          </a:p>
          <a:p>
            <a:pPr marL="971550" indent="-514350">
              <a:buFont typeface="Wingdings" panose="05000000000000000000" pitchFamily="2" charset="2"/>
              <a:buChar char="§"/>
            </a:pPr>
            <a:r>
              <a:rPr lang="en-US" sz="1800" dirty="0">
                <a:latin typeface="Bell MT" panose="02020503060305020303" pitchFamily="18" charset="0"/>
              </a:rPr>
              <a:t>A Bayesian network is a </a:t>
            </a:r>
            <a:r>
              <a:rPr lang="en-US" sz="1800" b="1" dirty="0">
                <a:latin typeface="Bell MT" panose="02020503060305020303" pitchFamily="18" charset="0"/>
              </a:rPr>
              <a:t>structure</a:t>
            </a:r>
            <a:r>
              <a:rPr lang="en-US" sz="1800" dirty="0">
                <a:latin typeface="Bell MT" panose="02020503060305020303" pitchFamily="18" charset="0"/>
              </a:rPr>
              <a:t> that can be represented as a </a:t>
            </a:r>
            <a:r>
              <a:rPr lang="en-US" sz="1800" b="1" dirty="0">
                <a:latin typeface="Bell MT" panose="02020503060305020303" pitchFamily="18" charset="0"/>
              </a:rPr>
              <a:t>directed acyclic graph </a:t>
            </a:r>
            <a:r>
              <a:rPr lang="en-US" sz="1800" dirty="0">
                <a:latin typeface="Bell MT" panose="02020503060305020303" pitchFamily="18" charset="0"/>
              </a:rPr>
              <a:t>(DAG), and the data it contains can be seen from the following two points of view: </a:t>
            </a:r>
          </a:p>
          <a:p>
            <a:pPr marL="1828800" indent="-514350">
              <a:buFont typeface="Wingdings" panose="05000000000000000000" pitchFamily="2" charset="2"/>
              <a:buChar char="§"/>
            </a:pPr>
            <a:r>
              <a:rPr lang="en-US" sz="1800" dirty="0">
                <a:latin typeface="Bell MT" panose="02020503060305020303" pitchFamily="18" charset="0"/>
              </a:rPr>
              <a:t>It allows a compact and modular representation of the joint distribution using the chain rule for Bayes network </a:t>
            </a:r>
          </a:p>
          <a:p>
            <a:pPr marL="1828800" indent="-514350">
              <a:buFont typeface="Wingdings" panose="05000000000000000000" pitchFamily="2" charset="2"/>
              <a:buChar char="§"/>
            </a:pPr>
            <a:r>
              <a:rPr lang="en-US" sz="1800" dirty="0">
                <a:latin typeface="Bell MT" panose="02020503060305020303" pitchFamily="18" charset="0"/>
              </a:rPr>
              <a:t>It allows the </a:t>
            </a:r>
            <a:r>
              <a:rPr lang="en-US" sz="1800" i="1" dirty="0">
                <a:solidFill>
                  <a:schemeClr val="tx2"/>
                </a:solidFill>
                <a:latin typeface="Bell MT" panose="02020503060305020303" pitchFamily="18" charset="0"/>
              </a:rPr>
              <a:t>conditional independence </a:t>
            </a:r>
            <a:r>
              <a:rPr lang="en-US" sz="1800" dirty="0">
                <a:latin typeface="Bell MT" panose="02020503060305020303" pitchFamily="18" charset="0"/>
              </a:rPr>
              <a:t>assumptions between vertices to be observed</a:t>
            </a:r>
          </a:p>
          <a:p>
            <a:pPr marL="171450" indent="0">
              <a:lnSpc>
                <a:spcPct val="150000"/>
              </a:lnSpc>
              <a:buNone/>
            </a:pPr>
            <a:endParaRPr lang="en-US" altLang="en-US" sz="1800" b="1" dirty="0">
              <a:solidFill>
                <a:schemeClr val="tx2"/>
              </a:solidFill>
              <a:latin typeface="Bell MT" panose="02020503060305020303" pitchFamily="18" charset="0"/>
            </a:endParaRPr>
          </a:p>
          <a:p>
            <a:pPr marL="857250" indent="-228600">
              <a:buFont typeface="Wingdings" panose="05000000000000000000" pitchFamily="2" charset="2"/>
              <a:buChar char="§"/>
            </a:pPr>
            <a:endParaRPr lang="en-US" altLang="en-US" sz="1400" i="1" dirty="0">
              <a:latin typeface="Bell MT" panose="02020503060305020303" pitchFamily="18" charset="0"/>
            </a:endParaRPr>
          </a:p>
          <a:p>
            <a:pPr marL="1314450">
              <a:buFont typeface="Wingdings" panose="05000000000000000000" pitchFamily="2" charset="2"/>
              <a:buChar char="§"/>
            </a:pPr>
            <a:endParaRPr lang="en-US" altLang="en-US" sz="1600" i="1" dirty="0">
              <a:latin typeface="Bell MT" panose="02020503060305020303" pitchFamily="18" charset="0"/>
            </a:endParaRPr>
          </a:p>
        </p:txBody>
      </p:sp>
      <p:sp>
        <p:nvSpPr>
          <p:cNvPr id="4" name="Slide Number Placeholder 3"/>
          <p:cNvSpPr>
            <a:spLocks noGrp="1"/>
          </p:cNvSpPr>
          <p:nvPr>
            <p:ph type="sldNum" sz="quarter" idx="11"/>
          </p:nvPr>
        </p:nvSpPr>
        <p:spPr/>
        <p:txBody>
          <a:bodyPr/>
          <a:lstStyle/>
          <a:p>
            <a:pPr>
              <a:defRPr/>
            </a:pPr>
            <a:fld id="{967DBDF4-EE57-4501-BB5A-2D1FC6199D56}" type="slidenum">
              <a:rPr lang="en-US" altLang="en-US" smtClean="0"/>
              <a:pPr>
                <a:defRPr/>
              </a:pPr>
              <a:t>5</a:t>
            </a:fld>
            <a:endParaRPr lang="en-US" altLang="en-US">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ell MT" pitchFamily="18" charset="0"/>
              </a:rPr>
              <a:t>Part I - BNs</a:t>
            </a:r>
            <a:r>
              <a:rPr lang="en-US" b="1" dirty="0">
                <a:latin typeface="Bell MT" pitchFamily="18" charset="0"/>
              </a:rPr>
              <a:t>…</a:t>
            </a:r>
          </a:p>
        </p:txBody>
      </p:sp>
      <p:sp>
        <p:nvSpPr>
          <p:cNvPr id="3" name="Content Placeholder 2"/>
          <p:cNvSpPr>
            <a:spLocks noGrp="1"/>
          </p:cNvSpPr>
          <p:nvPr>
            <p:ph idx="1"/>
          </p:nvPr>
        </p:nvSpPr>
        <p:spPr>
          <a:xfrm>
            <a:off x="685800" y="1371600"/>
            <a:ext cx="7772400" cy="5238750"/>
          </a:xfrm>
        </p:spPr>
        <p:txBody>
          <a:bodyPr/>
          <a:lstStyle/>
          <a:p>
            <a:pPr marL="457200" indent="-285750">
              <a:lnSpc>
                <a:spcPct val="150000"/>
              </a:lnSpc>
            </a:pPr>
            <a:r>
              <a:rPr lang="en-US" altLang="en-US" sz="1800" b="1" dirty="0">
                <a:latin typeface="Bell MT" panose="02020503060305020303" pitchFamily="18" charset="0"/>
              </a:rPr>
              <a:t>General Background</a:t>
            </a:r>
          </a:p>
          <a:p>
            <a:pPr marL="857250" indent="-228600">
              <a:buFont typeface="Wingdings" panose="05000000000000000000" pitchFamily="2" charset="2"/>
              <a:buChar char="§"/>
            </a:pPr>
            <a:r>
              <a:rPr lang="en-US" altLang="en-US" sz="1600" i="1" dirty="0">
                <a:latin typeface="Bell MT" panose="02020503060305020303" pitchFamily="18" charset="0"/>
              </a:rPr>
              <a:t>Bayesian Reasoning</a:t>
            </a:r>
          </a:p>
          <a:p>
            <a:pPr marL="1143000" indent="-228600">
              <a:buFont typeface="Wingdings" panose="05000000000000000000" pitchFamily="2" charset="2"/>
              <a:buChar char="§"/>
            </a:pPr>
            <a:r>
              <a:rPr lang="en-US" altLang="en-US" sz="1600" dirty="0"/>
              <a:t>Bayesian reasoning provides a probabilistic approach to inference. It is based on the assumption that the quantities of interest are governed by probability distributions and that optimal decisions can be made by reasoning about these probabilities together with observed data.</a:t>
            </a:r>
          </a:p>
          <a:p>
            <a:pPr marL="857250" indent="-228600">
              <a:buFont typeface="Wingdings" panose="05000000000000000000" pitchFamily="2" charset="2"/>
              <a:buChar char="§"/>
            </a:pPr>
            <a:r>
              <a:rPr lang="en-US" altLang="en-US" sz="1600" i="1" dirty="0">
                <a:latin typeface="Bell MT" panose="02020503060305020303" pitchFamily="18" charset="0"/>
              </a:rPr>
              <a:t>Probabilistic Reasoning</a:t>
            </a:r>
          </a:p>
          <a:p>
            <a:pPr marL="1143000" indent="-228600">
              <a:buFont typeface="Wingdings" panose="05000000000000000000" pitchFamily="2" charset="2"/>
              <a:buChar char="§"/>
            </a:pPr>
            <a:r>
              <a:rPr lang="en-US" altLang="en-US" sz="1600" dirty="0"/>
              <a:t>In ML, we are often interested in determining the best hypothesis from some space H, given the observed training data D.</a:t>
            </a:r>
          </a:p>
          <a:p>
            <a:pPr marL="1143000" indent="-228600">
              <a:buFont typeface="Wingdings" panose="05000000000000000000" pitchFamily="2" charset="2"/>
              <a:buChar char="§"/>
            </a:pPr>
            <a:r>
              <a:rPr lang="en-US" altLang="en-US" sz="1600" dirty="0"/>
              <a:t>One way to specify what is meant by the best hypothesis is to say that we demand the most probable hypothesis, given the data D together with any initial knowledge about the prior probabilities of the various hypotheses in H.</a:t>
            </a:r>
          </a:p>
          <a:p>
            <a:pPr marL="857250" indent="-228600">
              <a:buFont typeface="Wingdings" panose="05000000000000000000" pitchFamily="2" charset="2"/>
              <a:buChar char="§"/>
            </a:pPr>
            <a:r>
              <a:rPr lang="en-US" altLang="en-US" sz="1600" i="1" dirty="0">
                <a:latin typeface="Bell MT" panose="02020503060305020303" pitchFamily="18" charset="0"/>
              </a:rPr>
              <a:t>Bayes' Theorem</a:t>
            </a:r>
          </a:p>
          <a:p>
            <a:pPr marL="1143000" indent="-228600">
              <a:buFont typeface="Wingdings" panose="05000000000000000000" pitchFamily="2" charset="2"/>
              <a:buChar char="§"/>
              <a:defRPr/>
            </a:pPr>
            <a:r>
              <a:rPr lang="en-US" sz="1600" dirty="0"/>
              <a:t>Bayes theorem is the cornerstone of Bayesian learning methods</a:t>
            </a:r>
          </a:p>
          <a:p>
            <a:pPr marL="1143000" indent="-228600">
              <a:buFont typeface="Wingdings" panose="05000000000000000000" pitchFamily="2" charset="2"/>
              <a:buChar char="§"/>
              <a:defRPr/>
            </a:pPr>
            <a:r>
              <a:rPr lang="en-US" sz="1600" dirty="0"/>
              <a:t>It provides a way of calculating the posterior probability P(h | D), from the prior probabilities P(h), P(D) and P(D | h), as follows:</a:t>
            </a:r>
          </a:p>
          <a:p>
            <a:endParaRPr lang="en-US" dirty="0"/>
          </a:p>
        </p:txBody>
      </p:sp>
      <p:sp>
        <p:nvSpPr>
          <p:cNvPr id="4" name="Slide Number Placeholder 3"/>
          <p:cNvSpPr>
            <a:spLocks noGrp="1"/>
          </p:cNvSpPr>
          <p:nvPr>
            <p:ph type="sldNum" sz="quarter" idx="11"/>
          </p:nvPr>
        </p:nvSpPr>
        <p:spPr/>
        <p:txBody>
          <a:bodyPr/>
          <a:lstStyle/>
          <a:p>
            <a:pPr>
              <a:defRPr/>
            </a:pPr>
            <a:fld id="{424C2B84-F6F2-4FF6-905F-F77E7FEE5A62}" type="slidenum">
              <a:rPr lang="en-US" altLang="en-US" smtClean="0"/>
              <a:pPr>
                <a:defRPr/>
              </a:pPr>
              <a:t>6</a:t>
            </a:fld>
            <a:endParaRPr lang="en-US" altLang="en-US">
              <a:latin typeface="+mn-lt"/>
            </a:endParaRPr>
          </a:p>
        </p:txBody>
      </p:sp>
      <p:graphicFrame>
        <p:nvGraphicFramePr>
          <p:cNvPr id="5" name="Object 4"/>
          <p:cNvGraphicFramePr>
            <a:graphicFrameLocks noGrp="1" noChangeAspect="1"/>
          </p:cNvGraphicFramePr>
          <p:nvPr>
            <p:extLst>
              <p:ext uri="{D42A27DB-BD31-4B8C-83A1-F6EECF244321}">
                <p14:modId xmlns:p14="http://schemas.microsoft.com/office/powerpoint/2010/main" val="135708858"/>
              </p:ext>
            </p:extLst>
          </p:nvPr>
        </p:nvGraphicFramePr>
        <p:xfrm>
          <a:off x="3409950" y="6019800"/>
          <a:ext cx="1838325" cy="460375"/>
        </p:xfrm>
        <a:graphic>
          <a:graphicData uri="http://schemas.openxmlformats.org/presentationml/2006/ole">
            <mc:AlternateContent xmlns:mc="http://schemas.openxmlformats.org/markup-compatibility/2006">
              <mc:Choice xmlns:v="urn:schemas-microsoft-com:vml" Requires="v">
                <p:oleObj spid="_x0000_s3086" name="Equation" r:id="rId3" imgW="2921000" imgH="787400" progId="Equation.3">
                  <p:embed/>
                </p:oleObj>
              </mc:Choice>
              <mc:Fallback>
                <p:oleObj name="Equation" r:id="rId3" imgW="2921000" imgH="787400" progId="Equation.3">
                  <p:embed/>
                  <p:pic>
                    <p:nvPicPr>
                      <p:cNvPr id="0" name="Object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950" y="6019800"/>
                        <a:ext cx="1838325" cy="460375"/>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6255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ell MT" pitchFamily="18" charset="0"/>
              </a:rPr>
              <a:t>Part I - BNs…</a:t>
            </a:r>
            <a:endParaRPr lang="en-US" dirty="0"/>
          </a:p>
        </p:txBody>
      </p:sp>
      <p:sp>
        <p:nvSpPr>
          <p:cNvPr id="3" name="Text Placeholder 2"/>
          <p:cNvSpPr>
            <a:spLocks noGrp="1"/>
          </p:cNvSpPr>
          <p:nvPr>
            <p:ph type="body" idx="1"/>
          </p:nvPr>
        </p:nvSpPr>
        <p:spPr>
          <a:xfrm>
            <a:off x="474613" y="1527969"/>
            <a:ext cx="8154000" cy="639762"/>
          </a:xfrm>
        </p:spPr>
        <p:txBody>
          <a:bodyPr/>
          <a:lstStyle/>
          <a:p>
            <a:r>
              <a:rPr lang="en-US" dirty="0" smtClean="0"/>
              <a:t>Graphical Models</a:t>
            </a:r>
            <a:endParaRPr lang="en-US" dirty="0"/>
          </a:p>
        </p:txBody>
      </p:sp>
      <p:sp>
        <p:nvSpPr>
          <p:cNvPr id="4" name="Content Placeholder 3"/>
          <p:cNvSpPr>
            <a:spLocks noGrp="1"/>
          </p:cNvSpPr>
          <p:nvPr>
            <p:ph sz="half" idx="2"/>
          </p:nvPr>
        </p:nvSpPr>
        <p:spPr/>
        <p:txBody>
          <a:bodyPr/>
          <a:lstStyle/>
          <a:p>
            <a:pPr marL="117475" indent="0">
              <a:buNone/>
            </a:pPr>
            <a:r>
              <a:rPr lang="en-US" altLang="en-US" sz="1600" dirty="0">
                <a:latin typeface="Bell MT" panose="02020503060305020303" pitchFamily="18" charset="0"/>
              </a:rPr>
              <a:t>Two types:</a:t>
            </a:r>
          </a:p>
          <a:p>
            <a:pPr marL="460375" lvl="1" indent="-342900">
              <a:buClr>
                <a:srgbClr val="FF0000"/>
              </a:buClr>
              <a:buFont typeface="Wingdings" panose="05000000000000000000" pitchFamily="2" charset="2"/>
              <a:buChar char="§"/>
            </a:pPr>
            <a:r>
              <a:rPr lang="en-US" altLang="en-US" sz="1600" b="1" dirty="0">
                <a:solidFill>
                  <a:schemeClr val="tx1"/>
                </a:solidFill>
                <a:latin typeface="Bell MT" panose="02020503060305020303" pitchFamily="18" charset="0"/>
              </a:rPr>
              <a:t>Undirected </a:t>
            </a:r>
          </a:p>
          <a:p>
            <a:pPr marL="684213">
              <a:buFont typeface="Wingdings" panose="05000000000000000000" pitchFamily="2" charset="2"/>
              <a:buChar char="§"/>
            </a:pPr>
            <a:r>
              <a:rPr lang="en-US" altLang="en-US" sz="1600" dirty="0">
                <a:latin typeface="Bell MT" panose="02020503060305020303" pitchFamily="18" charset="0"/>
              </a:rPr>
              <a:t>Consist of</a:t>
            </a:r>
          </a:p>
          <a:p>
            <a:pPr marL="684213" lvl="1" indent="-342900">
              <a:buClr>
                <a:srgbClr val="FF0000"/>
              </a:buClr>
              <a:buFont typeface="Wingdings" panose="05000000000000000000" pitchFamily="2" charset="2"/>
              <a:buChar char="§"/>
            </a:pPr>
            <a:r>
              <a:rPr lang="en-US" altLang="en-US" sz="1600" dirty="0">
                <a:solidFill>
                  <a:schemeClr val="tx1"/>
                </a:solidFill>
                <a:latin typeface="Bell MT" panose="02020503060305020303" pitchFamily="18" charset="0"/>
              </a:rPr>
              <a:t>a set of nodes</a:t>
            </a:r>
          </a:p>
          <a:p>
            <a:pPr marL="684213" lvl="1" indent="-342900">
              <a:buClr>
                <a:srgbClr val="FF0000"/>
              </a:buClr>
              <a:buFont typeface="Wingdings" panose="05000000000000000000" pitchFamily="2" charset="2"/>
              <a:buChar char="§"/>
            </a:pPr>
            <a:r>
              <a:rPr lang="en-US" altLang="en-US" sz="1600" dirty="0">
                <a:solidFill>
                  <a:schemeClr val="tx1"/>
                </a:solidFill>
                <a:latin typeface="Bell MT" panose="02020503060305020303" pitchFamily="18" charset="0"/>
              </a:rPr>
              <a:t>a set of edges</a:t>
            </a:r>
          </a:p>
          <a:p>
            <a:pPr marL="684213" lvl="1" indent="-342900">
              <a:buClr>
                <a:srgbClr val="FF0000"/>
              </a:buClr>
              <a:buFont typeface="Wingdings" panose="05000000000000000000" pitchFamily="2" charset="2"/>
              <a:buChar char="§"/>
            </a:pPr>
            <a:r>
              <a:rPr lang="en-US" altLang="en-US" sz="1600" dirty="0">
                <a:solidFill>
                  <a:schemeClr val="tx1"/>
                </a:solidFill>
                <a:latin typeface="Bell MT" panose="02020503060305020303" pitchFamily="18" charset="0"/>
              </a:rPr>
              <a:t>a potential for each clique, </a:t>
            </a:r>
            <a:r>
              <a:rPr lang="en-US" altLang="en-US" sz="1600" dirty="0" smtClean="0">
                <a:solidFill>
                  <a:schemeClr val="tx1"/>
                </a:solidFill>
                <a:latin typeface="Bell MT" panose="02020503060305020303" pitchFamily="18" charset="0"/>
              </a:rPr>
              <a:t>multiplied </a:t>
            </a:r>
            <a:r>
              <a:rPr lang="en-US" altLang="en-US" sz="1600" dirty="0">
                <a:solidFill>
                  <a:schemeClr val="tx1"/>
                </a:solidFill>
                <a:latin typeface="Bell MT" panose="02020503060305020303" pitchFamily="18" charset="0"/>
              </a:rPr>
              <a:t>together to yield the distribution over variables</a:t>
            </a:r>
          </a:p>
          <a:p>
            <a:endParaRPr lang="en-US" dirty="0"/>
          </a:p>
        </p:txBody>
      </p:sp>
      <p:sp>
        <p:nvSpPr>
          <p:cNvPr id="6" name="Content Placeholder 5"/>
          <p:cNvSpPr>
            <a:spLocks noGrp="1"/>
          </p:cNvSpPr>
          <p:nvPr>
            <p:ph sz="quarter" idx="4"/>
          </p:nvPr>
        </p:nvSpPr>
        <p:spPr/>
        <p:txBody>
          <a:bodyPr/>
          <a:lstStyle/>
          <a:p>
            <a:pPr marL="174625" lvl="1" indent="-171450">
              <a:buClr>
                <a:srgbClr val="FF0000"/>
              </a:buClr>
              <a:buFont typeface="Wingdings" panose="05000000000000000000" pitchFamily="2" charset="2"/>
              <a:buChar char="§"/>
            </a:pPr>
            <a:r>
              <a:rPr lang="en-US" altLang="en-US" sz="1600" b="1" dirty="0">
                <a:solidFill>
                  <a:schemeClr val="tx1"/>
                </a:solidFill>
                <a:latin typeface="Bell MT" panose="02020503060305020303" pitchFamily="18" charset="0"/>
                <a:ea typeface="+mn-ea"/>
                <a:cs typeface="+mn-cs"/>
              </a:rPr>
              <a:t>Directed </a:t>
            </a:r>
          </a:p>
          <a:p>
            <a:pPr marL="461963" indent="-171450">
              <a:buFont typeface="Wingdings" panose="05000000000000000000" pitchFamily="2" charset="2"/>
              <a:buChar char="§"/>
            </a:pPr>
            <a:r>
              <a:rPr lang="en-US" altLang="en-US" sz="1600" dirty="0">
                <a:latin typeface="Bell MT" panose="02020503060305020303" pitchFamily="18" charset="0"/>
              </a:rPr>
              <a:t>Consist of</a:t>
            </a:r>
          </a:p>
          <a:p>
            <a:pPr marL="461963" lvl="1" indent="-171450">
              <a:buClr>
                <a:srgbClr val="FF0000"/>
              </a:buClr>
              <a:buFont typeface="Wingdings" panose="05000000000000000000" pitchFamily="2" charset="2"/>
              <a:buChar char="§"/>
            </a:pPr>
            <a:r>
              <a:rPr lang="en-US" altLang="en-US" sz="1600" dirty="0">
                <a:solidFill>
                  <a:schemeClr val="tx1"/>
                </a:solidFill>
                <a:latin typeface="Bell MT" panose="02020503060305020303" pitchFamily="18" charset="0"/>
                <a:ea typeface="+mn-ea"/>
                <a:cs typeface="+mn-cs"/>
              </a:rPr>
              <a:t>a set of nodes</a:t>
            </a:r>
          </a:p>
          <a:p>
            <a:pPr marL="461963" lvl="1" indent="-171450">
              <a:buClr>
                <a:srgbClr val="FF0000"/>
              </a:buClr>
              <a:buFont typeface="Wingdings" panose="05000000000000000000" pitchFamily="2" charset="2"/>
              <a:buChar char="§"/>
            </a:pPr>
            <a:r>
              <a:rPr lang="en-US" altLang="en-US" sz="1600" dirty="0">
                <a:solidFill>
                  <a:schemeClr val="tx1"/>
                </a:solidFill>
                <a:latin typeface="Bell MT" panose="02020503060305020303" pitchFamily="18" charset="0"/>
                <a:ea typeface="+mn-ea"/>
                <a:cs typeface="+mn-cs"/>
              </a:rPr>
              <a:t>a set of edges</a:t>
            </a:r>
          </a:p>
          <a:p>
            <a:pPr marL="461963" lvl="1" indent="-171450">
              <a:buClr>
                <a:srgbClr val="FF0000"/>
              </a:buClr>
              <a:buFont typeface="Wingdings" panose="05000000000000000000" pitchFamily="2" charset="2"/>
              <a:buChar char="§"/>
            </a:pPr>
            <a:r>
              <a:rPr lang="en-US" altLang="en-US" sz="1600" dirty="0">
                <a:solidFill>
                  <a:schemeClr val="tx1"/>
                </a:solidFill>
                <a:latin typeface="Bell MT" panose="02020503060305020303" pitchFamily="18" charset="0"/>
                <a:ea typeface="+mn-ea"/>
                <a:cs typeface="+mn-cs"/>
              </a:rPr>
              <a:t>a conditional probability distribution for each node, conditioned on its parents, multiplied together to yield the distribution over variables</a:t>
            </a:r>
          </a:p>
          <a:p>
            <a:endParaRPr lang="en-US" dirty="0"/>
          </a:p>
        </p:txBody>
      </p:sp>
      <p:sp>
        <p:nvSpPr>
          <p:cNvPr id="7" name="Slide Number Placeholder 6"/>
          <p:cNvSpPr>
            <a:spLocks noGrp="1"/>
          </p:cNvSpPr>
          <p:nvPr>
            <p:ph type="sldNum" sz="quarter" idx="11"/>
          </p:nvPr>
        </p:nvSpPr>
        <p:spPr/>
        <p:txBody>
          <a:bodyPr/>
          <a:lstStyle/>
          <a:p>
            <a:pPr>
              <a:defRPr/>
            </a:pPr>
            <a:fld id="{7BE153BF-6596-422E-96F8-E137E7280B58}" type="slidenum">
              <a:rPr lang="en-US" altLang="en-US" smtClean="0"/>
              <a:pPr>
                <a:defRPr/>
              </a:pPr>
              <a:t>7</a:t>
            </a:fld>
            <a:endParaRPr lang="en-US" altLang="en-US">
              <a:latin typeface="+mn-lt"/>
            </a:endParaRPr>
          </a:p>
        </p:txBody>
      </p:sp>
      <p:grpSp>
        <p:nvGrpSpPr>
          <p:cNvPr id="8" name="Group 7"/>
          <p:cNvGrpSpPr/>
          <p:nvPr/>
        </p:nvGrpSpPr>
        <p:grpSpPr>
          <a:xfrm>
            <a:off x="462703" y="4546182"/>
            <a:ext cx="3771900" cy="1661671"/>
            <a:chOff x="3643312" y="1752600"/>
            <a:chExt cx="4525115" cy="1686017"/>
          </a:xfrm>
        </p:grpSpPr>
        <p:sp>
          <p:nvSpPr>
            <p:cNvPr id="9" name="Text Box 10"/>
            <p:cNvSpPr txBox="1">
              <a:spLocks noChangeArrowheads="1"/>
            </p:cNvSpPr>
            <p:nvPr/>
          </p:nvSpPr>
          <p:spPr bwMode="auto">
            <a:xfrm>
              <a:off x="3643312" y="2001175"/>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1</a:t>
              </a:r>
              <a:endParaRPr lang="en-US" altLang="en-US" i="1" dirty="0"/>
            </a:p>
          </p:txBody>
        </p:sp>
        <p:sp>
          <p:nvSpPr>
            <p:cNvPr id="10" name="Text Box 11"/>
            <p:cNvSpPr txBox="1">
              <a:spLocks noChangeArrowheads="1"/>
            </p:cNvSpPr>
            <p:nvPr/>
          </p:nvSpPr>
          <p:spPr bwMode="auto">
            <a:xfrm>
              <a:off x="5124403" y="2819400"/>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2</a:t>
              </a:r>
              <a:endParaRPr lang="en-US" altLang="en-US" i="1" dirty="0"/>
            </a:p>
          </p:txBody>
        </p:sp>
        <p:sp>
          <p:nvSpPr>
            <p:cNvPr id="11" name="Text Box 12"/>
            <p:cNvSpPr txBox="1">
              <a:spLocks noChangeArrowheads="1"/>
            </p:cNvSpPr>
            <p:nvPr/>
          </p:nvSpPr>
          <p:spPr bwMode="auto">
            <a:xfrm>
              <a:off x="5808216" y="1752600"/>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3</a:t>
              </a:r>
              <a:endParaRPr lang="en-US" altLang="en-US" i="1" dirty="0"/>
            </a:p>
          </p:txBody>
        </p:sp>
        <p:sp>
          <p:nvSpPr>
            <p:cNvPr id="12" name="Text Box 13"/>
            <p:cNvSpPr txBox="1">
              <a:spLocks noChangeArrowheads="1"/>
            </p:cNvSpPr>
            <p:nvPr/>
          </p:nvSpPr>
          <p:spPr bwMode="auto">
            <a:xfrm>
              <a:off x="7696940" y="1771835"/>
              <a:ext cx="471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4</a:t>
              </a:r>
              <a:endParaRPr lang="en-US" altLang="en-US" i="1" dirty="0"/>
            </a:p>
          </p:txBody>
        </p:sp>
        <p:sp>
          <p:nvSpPr>
            <p:cNvPr id="13" name="Text Box 14"/>
            <p:cNvSpPr txBox="1">
              <a:spLocks noChangeArrowheads="1"/>
            </p:cNvSpPr>
            <p:nvPr/>
          </p:nvSpPr>
          <p:spPr bwMode="auto">
            <a:xfrm>
              <a:off x="7010400" y="2981417"/>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5</a:t>
              </a:r>
              <a:endParaRPr lang="en-US" altLang="en-US" i="1" dirty="0"/>
            </a:p>
          </p:txBody>
        </p:sp>
        <p:grpSp>
          <p:nvGrpSpPr>
            <p:cNvPr id="14" name="Group 13"/>
            <p:cNvGrpSpPr/>
            <p:nvPr/>
          </p:nvGrpSpPr>
          <p:grpSpPr>
            <a:xfrm>
              <a:off x="3657600" y="1752600"/>
              <a:ext cx="4495800" cy="1676400"/>
              <a:chOff x="3657600" y="1752600"/>
              <a:chExt cx="4495800" cy="1676400"/>
            </a:xfrm>
          </p:grpSpPr>
          <p:sp>
            <p:nvSpPr>
              <p:cNvPr id="15" name="Oval 4"/>
              <p:cNvSpPr>
                <a:spLocks noChangeArrowheads="1"/>
              </p:cNvSpPr>
              <p:nvPr/>
            </p:nvSpPr>
            <p:spPr bwMode="auto">
              <a:xfrm>
                <a:off x="36576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16" name="Oval 6"/>
              <p:cNvSpPr>
                <a:spLocks noChangeArrowheads="1"/>
              </p:cNvSpPr>
              <p:nvPr/>
            </p:nvSpPr>
            <p:spPr bwMode="auto">
              <a:xfrm>
                <a:off x="5791200" y="1752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7"/>
              <p:cNvSpPr>
                <a:spLocks noChangeArrowheads="1"/>
              </p:cNvSpPr>
              <p:nvPr/>
            </p:nvSpPr>
            <p:spPr bwMode="auto">
              <a:xfrm>
                <a:off x="5105400" y="2819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8"/>
              <p:cNvSpPr>
                <a:spLocks noChangeArrowheads="1"/>
              </p:cNvSpPr>
              <p:nvPr/>
            </p:nvSpPr>
            <p:spPr bwMode="auto">
              <a:xfrm>
                <a:off x="70104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9"/>
              <p:cNvSpPr>
                <a:spLocks noChangeArrowheads="1"/>
              </p:cNvSpPr>
              <p:nvPr/>
            </p:nvSpPr>
            <p:spPr bwMode="auto">
              <a:xfrm>
                <a:off x="7696200" y="1752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5"/>
              <p:cNvSpPr>
                <a:spLocks noChangeShapeType="1"/>
              </p:cNvSpPr>
              <p:nvPr/>
            </p:nvSpPr>
            <p:spPr bwMode="auto">
              <a:xfrm>
                <a:off x="4114800" y="2286000"/>
                <a:ext cx="990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6"/>
              <p:cNvSpPr>
                <a:spLocks noChangeShapeType="1"/>
              </p:cNvSpPr>
              <p:nvPr/>
            </p:nvSpPr>
            <p:spPr bwMode="auto">
              <a:xfrm>
                <a:off x="6172200" y="2133600"/>
                <a:ext cx="914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7"/>
              <p:cNvSpPr>
                <a:spLocks noChangeShapeType="1"/>
              </p:cNvSpPr>
              <p:nvPr/>
            </p:nvSpPr>
            <p:spPr bwMode="auto">
              <a:xfrm flipV="1">
                <a:off x="4114800" y="1981200"/>
                <a:ext cx="1676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8"/>
              <p:cNvSpPr>
                <a:spLocks noChangeShapeType="1"/>
              </p:cNvSpPr>
              <p:nvPr/>
            </p:nvSpPr>
            <p:spPr bwMode="auto">
              <a:xfrm flipH="1">
                <a:off x="5410200" y="2133600"/>
                <a:ext cx="457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9"/>
              <p:cNvSpPr>
                <a:spLocks noChangeShapeType="1"/>
              </p:cNvSpPr>
              <p:nvPr/>
            </p:nvSpPr>
            <p:spPr bwMode="auto">
              <a:xfrm>
                <a:off x="6248400" y="19812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0"/>
              <p:cNvSpPr>
                <a:spLocks noChangeShapeType="1"/>
              </p:cNvSpPr>
              <p:nvPr/>
            </p:nvSpPr>
            <p:spPr bwMode="auto">
              <a:xfrm flipH="1">
                <a:off x="7391400" y="2209800"/>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6" name="Group 25"/>
          <p:cNvGrpSpPr/>
          <p:nvPr/>
        </p:nvGrpSpPr>
        <p:grpSpPr>
          <a:xfrm>
            <a:off x="4427830" y="4663120"/>
            <a:ext cx="4503660" cy="1714130"/>
            <a:chOff x="3655149" y="1714870"/>
            <a:chExt cx="4503660" cy="1714130"/>
          </a:xfrm>
        </p:grpSpPr>
        <p:sp>
          <p:nvSpPr>
            <p:cNvPr id="27" name="Text Box 1031"/>
            <p:cNvSpPr txBox="1">
              <a:spLocks noChangeArrowheads="1"/>
            </p:cNvSpPr>
            <p:nvPr/>
          </p:nvSpPr>
          <p:spPr bwMode="auto">
            <a:xfrm>
              <a:off x="5784056" y="1773684"/>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3</a:t>
              </a:r>
              <a:endParaRPr lang="en-US" altLang="en-US" i="1" dirty="0"/>
            </a:p>
          </p:txBody>
        </p:sp>
        <p:sp>
          <p:nvSpPr>
            <p:cNvPr id="28" name="Text Box 1032"/>
            <p:cNvSpPr txBox="1">
              <a:spLocks noChangeArrowheads="1"/>
            </p:cNvSpPr>
            <p:nvPr/>
          </p:nvSpPr>
          <p:spPr bwMode="auto">
            <a:xfrm>
              <a:off x="7687322" y="1714870"/>
              <a:ext cx="471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4</a:t>
              </a:r>
              <a:endParaRPr lang="en-US" altLang="en-US" i="1" dirty="0"/>
            </a:p>
          </p:txBody>
        </p:sp>
        <p:sp>
          <p:nvSpPr>
            <p:cNvPr id="29" name="Text Box 1033"/>
            <p:cNvSpPr txBox="1">
              <a:spLocks noChangeArrowheads="1"/>
            </p:cNvSpPr>
            <p:nvPr/>
          </p:nvSpPr>
          <p:spPr bwMode="auto">
            <a:xfrm>
              <a:off x="7003256" y="2971800"/>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5</a:t>
              </a:r>
              <a:endParaRPr lang="en-US" altLang="en-US" i="1" dirty="0"/>
            </a:p>
          </p:txBody>
        </p:sp>
        <p:sp>
          <p:nvSpPr>
            <p:cNvPr id="30" name="Text Box 1039"/>
            <p:cNvSpPr txBox="1">
              <a:spLocks noChangeArrowheads="1"/>
            </p:cNvSpPr>
            <p:nvPr/>
          </p:nvSpPr>
          <p:spPr bwMode="auto">
            <a:xfrm>
              <a:off x="3655149" y="2002284"/>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1</a:t>
              </a:r>
              <a:endParaRPr lang="en-US" altLang="en-US" i="1" dirty="0"/>
            </a:p>
          </p:txBody>
        </p:sp>
        <p:sp>
          <p:nvSpPr>
            <p:cNvPr id="31" name="Text Box 1040"/>
            <p:cNvSpPr txBox="1">
              <a:spLocks noChangeArrowheads="1"/>
            </p:cNvSpPr>
            <p:nvPr/>
          </p:nvSpPr>
          <p:spPr bwMode="auto">
            <a:xfrm>
              <a:off x="5091112" y="2819400"/>
              <a:ext cx="47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t>X</a:t>
              </a:r>
              <a:r>
                <a:rPr lang="en-US" altLang="en-US" baseline="-25000" dirty="0"/>
                <a:t>2</a:t>
              </a:r>
              <a:endParaRPr lang="en-US" altLang="en-US" i="1" dirty="0"/>
            </a:p>
          </p:txBody>
        </p:sp>
        <p:grpSp>
          <p:nvGrpSpPr>
            <p:cNvPr id="32" name="Group 31"/>
            <p:cNvGrpSpPr/>
            <p:nvPr/>
          </p:nvGrpSpPr>
          <p:grpSpPr>
            <a:xfrm>
              <a:off x="3657600" y="1752600"/>
              <a:ext cx="4495800" cy="1676400"/>
              <a:chOff x="3657600" y="1752600"/>
              <a:chExt cx="4495800" cy="1676400"/>
            </a:xfrm>
          </p:grpSpPr>
          <p:sp>
            <p:nvSpPr>
              <p:cNvPr id="33" name="Oval 1028"/>
              <p:cNvSpPr>
                <a:spLocks noChangeArrowheads="1"/>
              </p:cNvSpPr>
              <p:nvPr/>
            </p:nvSpPr>
            <p:spPr bwMode="auto">
              <a:xfrm>
                <a:off x="5791200" y="1752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1029"/>
              <p:cNvSpPr>
                <a:spLocks noChangeArrowheads="1"/>
              </p:cNvSpPr>
              <p:nvPr/>
            </p:nvSpPr>
            <p:spPr bwMode="auto">
              <a:xfrm>
                <a:off x="70104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1030"/>
              <p:cNvSpPr>
                <a:spLocks noChangeArrowheads="1"/>
              </p:cNvSpPr>
              <p:nvPr/>
            </p:nvSpPr>
            <p:spPr bwMode="auto">
              <a:xfrm>
                <a:off x="7696200" y="1752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1034"/>
              <p:cNvSpPr>
                <a:spLocks noChangeShapeType="1"/>
              </p:cNvSpPr>
              <p:nvPr/>
            </p:nvSpPr>
            <p:spPr bwMode="auto">
              <a:xfrm>
                <a:off x="6172200" y="2133600"/>
                <a:ext cx="914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036"/>
              <p:cNvSpPr>
                <a:spLocks noChangeShapeType="1"/>
              </p:cNvSpPr>
              <p:nvPr/>
            </p:nvSpPr>
            <p:spPr bwMode="auto">
              <a:xfrm flipH="1">
                <a:off x="7391400" y="2209800"/>
                <a:ext cx="457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1037"/>
              <p:cNvSpPr>
                <a:spLocks noChangeArrowheads="1"/>
              </p:cNvSpPr>
              <p:nvPr/>
            </p:nvSpPr>
            <p:spPr bwMode="auto">
              <a:xfrm>
                <a:off x="36576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39" name="Oval 1038"/>
              <p:cNvSpPr>
                <a:spLocks noChangeArrowheads="1"/>
              </p:cNvSpPr>
              <p:nvPr/>
            </p:nvSpPr>
            <p:spPr bwMode="auto">
              <a:xfrm>
                <a:off x="5105400" y="2819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041"/>
              <p:cNvSpPr>
                <a:spLocks noChangeShapeType="1"/>
              </p:cNvSpPr>
              <p:nvPr/>
            </p:nvSpPr>
            <p:spPr bwMode="auto">
              <a:xfrm>
                <a:off x="4114800" y="22860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043"/>
              <p:cNvSpPr>
                <a:spLocks noChangeShapeType="1"/>
              </p:cNvSpPr>
              <p:nvPr/>
            </p:nvSpPr>
            <p:spPr bwMode="auto">
              <a:xfrm flipH="1">
                <a:off x="5410200" y="2133600"/>
                <a:ext cx="457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8235836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ell MT" pitchFamily="18" charset="0"/>
              </a:rPr>
              <a:t>Part I - BNs…</a:t>
            </a:r>
            <a:endParaRPr lang="en-US" dirty="0"/>
          </a:p>
        </p:txBody>
      </p:sp>
      <p:sp>
        <p:nvSpPr>
          <p:cNvPr id="4" name="Slide Number Placeholder 3"/>
          <p:cNvSpPr>
            <a:spLocks noGrp="1"/>
          </p:cNvSpPr>
          <p:nvPr>
            <p:ph type="sldNum" sz="quarter" idx="11"/>
          </p:nvPr>
        </p:nvSpPr>
        <p:spPr/>
        <p:txBody>
          <a:bodyPr/>
          <a:lstStyle/>
          <a:p>
            <a:pPr>
              <a:defRPr/>
            </a:pPr>
            <a:fld id="{424C2B84-F6F2-4FF6-905F-F77E7FEE5A62}" type="slidenum">
              <a:rPr lang="en-US" altLang="en-US" smtClean="0"/>
              <a:pPr>
                <a:defRPr/>
              </a:pPr>
              <a:t>8</a:t>
            </a:fld>
            <a:endParaRPr lang="en-US" altLang="en-US">
              <a:latin typeface="+mn-lt"/>
            </a:endParaRPr>
          </a:p>
        </p:txBody>
      </p:sp>
      <p:pic>
        <p:nvPicPr>
          <p:cNvPr id="5" name="Picture 4" descr="Figure8.1.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19494" y="1368699"/>
            <a:ext cx="1446870" cy="130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TP_tmp.png"/>
          <p:cNvPicPr>
            <a:picLocks noChangeAspect="1"/>
          </p:cNvPicPr>
          <p:nvPr>
            <p:custDataLst>
              <p:tags r:id="rId1"/>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7200" y="1913675"/>
            <a:ext cx="5080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TP_tmp.png"/>
          <p:cNvPicPr>
            <a:picLocks noChangeAspect="1"/>
          </p:cNvPicPr>
          <p:nvPr>
            <p:custDataLst>
              <p:tags r:id="rId2"/>
            </p:custDataLst>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6200" y="2628050"/>
            <a:ext cx="5842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TP_tmp.png"/>
          <p:cNvPicPr>
            <a:picLocks noChangeAspect="1"/>
          </p:cNvPicPr>
          <p:nvPr>
            <p:custDataLst>
              <p:tags r:id="rId3"/>
            </p:custDataLst>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07432" y="3357148"/>
            <a:ext cx="5586412"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TP_tmp.png"/>
          <p:cNvPicPr>
            <a:picLocks noChangeAspect="1"/>
          </p:cNvPicPr>
          <p:nvPr>
            <p:custDataLst>
              <p:tags r:id="rId4"/>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03262" y="5489398"/>
            <a:ext cx="2286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6"/>
          <p:cNvSpPr txBox="1">
            <a:spLocks noChangeArrowheads="1"/>
          </p:cNvSpPr>
          <p:nvPr/>
        </p:nvSpPr>
        <p:spPr bwMode="auto">
          <a:xfrm>
            <a:off x="3967481" y="4545198"/>
            <a:ext cx="3357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GB" altLang="en-US" sz="2400" dirty="0"/>
              <a:t>General Factorization</a:t>
            </a:r>
          </a:p>
        </p:txBody>
      </p:sp>
      <p:pic>
        <p:nvPicPr>
          <p:cNvPr id="11" name="Picture 5" descr="Figure8.2.jpg"/>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34696" y="4148736"/>
            <a:ext cx="1359408"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71437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ell MT" pitchFamily="18" charset="0"/>
              </a:rPr>
              <a:t>Part I - BNs…</a:t>
            </a:r>
            <a:endParaRPr lang="en-US" dirty="0"/>
          </a:p>
        </p:txBody>
      </p:sp>
      <p:sp>
        <p:nvSpPr>
          <p:cNvPr id="3" name="Text Placeholder 2"/>
          <p:cNvSpPr>
            <a:spLocks noGrp="1"/>
          </p:cNvSpPr>
          <p:nvPr>
            <p:ph type="body" idx="1"/>
          </p:nvPr>
        </p:nvSpPr>
        <p:spPr>
          <a:xfrm>
            <a:off x="486000" y="1554941"/>
            <a:ext cx="4143600" cy="639762"/>
          </a:xfrm>
        </p:spPr>
        <p:txBody>
          <a:bodyPr/>
          <a:lstStyle/>
          <a:p>
            <a:r>
              <a:rPr lang="en-US" dirty="0" smtClean="0"/>
              <a:t>Conditional Independence</a:t>
            </a:r>
            <a:endParaRPr lang="en-US" dirty="0"/>
          </a:p>
        </p:txBody>
      </p:sp>
      <p:sp>
        <p:nvSpPr>
          <p:cNvPr id="4" name="Content Placeholder 3"/>
          <p:cNvSpPr>
            <a:spLocks noGrp="1"/>
          </p:cNvSpPr>
          <p:nvPr>
            <p:ph sz="half" idx="2"/>
          </p:nvPr>
        </p:nvSpPr>
        <p:spPr>
          <a:xfrm>
            <a:off x="457200" y="2174875"/>
            <a:ext cx="3752400" cy="3951288"/>
          </a:xfrm>
        </p:spPr>
        <p:txBody>
          <a:bodyPr/>
          <a:lstStyle/>
          <a:p>
            <a:r>
              <a:rPr lang="en-GB" altLang="en-US" sz="2000" dirty="0">
                <a:latin typeface="Bell MT" panose="02020503060305020303" pitchFamily="18" charset="0"/>
              </a:rPr>
              <a:t>a is independent of b given c</a:t>
            </a:r>
          </a:p>
          <a:p>
            <a:endParaRPr lang="en-GB" altLang="en-US" sz="2000" dirty="0">
              <a:latin typeface="Bell MT" panose="02020503060305020303" pitchFamily="18" charset="0"/>
            </a:endParaRPr>
          </a:p>
          <a:p>
            <a:endParaRPr lang="en-GB" altLang="en-US" sz="2000" dirty="0">
              <a:latin typeface="Bell MT" panose="02020503060305020303" pitchFamily="18" charset="0"/>
            </a:endParaRPr>
          </a:p>
          <a:p>
            <a:r>
              <a:rPr lang="en-GB" altLang="en-US" sz="2000" dirty="0">
                <a:latin typeface="Bell MT" panose="02020503060305020303" pitchFamily="18" charset="0"/>
              </a:rPr>
              <a:t>Equivalently</a:t>
            </a:r>
          </a:p>
          <a:p>
            <a:endParaRPr lang="en-GB" altLang="en-US" sz="2000" dirty="0">
              <a:latin typeface="Bell MT" panose="02020503060305020303" pitchFamily="18" charset="0"/>
            </a:endParaRPr>
          </a:p>
          <a:p>
            <a:endParaRPr lang="en-GB" altLang="en-US" sz="2000" dirty="0">
              <a:latin typeface="Bell MT" panose="02020503060305020303" pitchFamily="18" charset="0"/>
            </a:endParaRPr>
          </a:p>
          <a:p>
            <a:r>
              <a:rPr lang="en-GB" altLang="en-US" sz="2000" dirty="0">
                <a:latin typeface="Bell MT" panose="02020503060305020303" pitchFamily="18" charset="0"/>
              </a:rPr>
              <a:t>Notation</a:t>
            </a:r>
          </a:p>
          <a:p>
            <a:endParaRPr lang="en-US" dirty="0"/>
          </a:p>
        </p:txBody>
      </p:sp>
      <p:sp>
        <p:nvSpPr>
          <p:cNvPr id="7" name="Slide Number Placeholder 6"/>
          <p:cNvSpPr>
            <a:spLocks noGrp="1"/>
          </p:cNvSpPr>
          <p:nvPr>
            <p:ph type="sldNum" sz="quarter" idx="11"/>
          </p:nvPr>
        </p:nvSpPr>
        <p:spPr/>
        <p:txBody>
          <a:bodyPr/>
          <a:lstStyle/>
          <a:p>
            <a:pPr>
              <a:defRPr/>
            </a:pPr>
            <a:fld id="{7BE153BF-6596-422E-96F8-E137E7280B58}" type="slidenum">
              <a:rPr lang="en-US" altLang="en-US" smtClean="0"/>
              <a:pPr>
                <a:defRPr/>
              </a:pPr>
              <a:t>9</a:t>
            </a:fld>
            <a:endParaRPr lang="en-US" altLang="en-US">
              <a:latin typeface="+mn-lt"/>
            </a:endParaRPr>
          </a:p>
        </p:txBody>
      </p:sp>
      <p:pic>
        <p:nvPicPr>
          <p:cNvPr id="8" name="Picture 4" descr="TP_tmp.png"/>
          <p:cNvPicPr>
            <a:picLocks noChangeAspect="1"/>
          </p:cNvPicPr>
          <p:nvPr>
            <p:custDataLst>
              <p:tags r:id="rId1"/>
            </p:custDataLst>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7338" y="2731388"/>
            <a:ext cx="18288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TP_tmp.png"/>
          <p:cNvPicPr>
            <a:picLocks noChangeAspect="1"/>
          </p:cNvPicPr>
          <p:nvPr>
            <p:custDataLst>
              <p:tags r:id="rId2"/>
            </p:custDataLst>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1600" y="3621975"/>
            <a:ext cx="30480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TP_tmp.png"/>
          <p:cNvPicPr>
            <a:picLocks noChangeAspect="1"/>
          </p:cNvPicPr>
          <p:nvPr>
            <p:custDataLst>
              <p:tags r:id="rId3"/>
            </p:custDataLst>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1725" y="5169788"/>
            <a:ext cx="1042988"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descr="Figure8.15.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63481" y="1385475"/>
            <a:ext cx="1575594" cy="978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TP_tmp.png"/>
          <p:cNvPicPr>
            <a:picLocks noChangeAspect="1"/>
          </p:cNvPicPr>
          <p:nvPr>
            <p:custDataLst>
              <p:tags r:id="rId4"/>
            </p:custDataLst>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24463" y="2362200"/>
            <a:ext cx="2947987"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descr="TP_tmp.png"/>
          <p:cNvPicPr>
            <a:picLocks noChangeAspect="1"/>
          </p:cNvPicPr>
          <p:nvPr>
            <p:custDataLst>
              <p:tags r:id="rId5"/>
            </p:custDataLst>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04276" y="2684664"/>
            <a:ext cx="3100387"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TP_tmp.png"/>
          <p:cNvPicPr>
            <a:picLocks noChangeAspect="1"/>
          </p:cNvPicPr>
          <p:nvPr>
            <p:custDataLst>
              <p:tags r:id="rId6"/>
            </p:custDataLst>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51278" y="3241876"/>
            <a:ext cx="990600"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Figure8.16.jp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961489" y="3849657"/>
            <a:ext cx="1788822" cy="1111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descr="TP_tmp.png"/>
          <p:cNvPicPr>
            <a:picLocks noChangeAspect="1"/>
          </p:cNvPicPr>
          <p:nvPr>
            <p:custDataLst>
              <p:tags r:id="rId7"/>
            </p:custDataLst>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62613" y="5169788"/>
            <a:ext cx="2819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8" descr="TP_tmp.png"/>
          <p:cNvPicPr>
            <a:picLocks noChangeAspect="1"/>
          </p:cNvPicPr>
          <p:nvPr>
            <p:custDataLst>
              <p:tags r:id="rId8"/>
            </p:custDataLst>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48938" y="6238968"/>
            <a:ext cx="1042988"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ontent Placeholder 3"/>
          <p:cNvSpPr>
            <a:spLocks noGrp="1"/>
          </p:cNvSpPr>
          <p:nvPr>
            <p:ph sz="half" idx="2"/>
          </p:nvPr>
        </p:nvSpPr>
        <p:spPr>
          <a:xfrm>
            <a:off x="4441825" y="1342274"/>
            <a:ext cx="4183775" cy="5296125"/>
          </a:xfrm>
          <a:ln>
            <a:solidFill>
              <a:srgbClr val="C00000"/>
            </a:solidFill>
          </a:ln>
        </p:spPr>
        <p:txBody>
          <a:bodyPr/>
          <a:lstStyle/>
          <a:p>
            <a:endParaRPr lang="en-US" dirty="0"/>
          </a:p>
        </p:txBody>
      </p:sp>
    </p:spTree>
    <p:extLst>
      <p:ext uri="{BB962C8B-B14F-4D97-AF65-F5344CB8AC3E}">
        <p14:creationId xmlns:p14="http://schemas.microsoft.com/office/powerpoint/2010/main" val="8654873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a,b,c) = p(c|a,b) p(a,b) = p(c|a,b)p(b|a)p(a)&#10;\]&#10;\end{document}&#10;"/>
  <p:tag name="FILENAME" val="TP_tmp"/>
  <p:tag name="FORMAT" val="png256"/>
  <p:tag name="RES" val="600"/>
  <p:tag name="BLEND" val="0"/>
  <p:tag name="TRANSPARENT" val="1"/>
  <p:tag name="TBUG" val="0"/>
  <p:tag name="ALLOWFS" val="0"/>
  <p:tag name="ORIGWIDTH" val="200"/>
  <p:tag name="PICTUREFILESIZE" val="4642"/>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ocondindep{a}{b}{\emptyset}&#10;\]&#10;\end{document}&#10;"/>
  <p:tag name="FILENAME" val="TP_tmp"/>
  <p:tag name="FORMAT" val="png256"/>
  <p:tag name="RES" val="600"/>
  <p:tag name="BLEND" val="0"/>
  <p:tag name="TRANSPARENT" val="1"/>
  <p:tag name="TBUG" val="0"/>
  <p:tag name="ALLOWFS" val="0"/>
  <p:tag name="ORIGWIDTH" val="39"/>
  <p:tag name="PICTUREFILESIZE" val="1908"/>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a,b|c) &amp;=&amp; \frac{p(a,b,c)}{p(c)} \\&#10;  &amp;=&amp; p(a|c) p(b|c)&#10;\end{eqnarray*}&#10;\end{document}&#10;f"/>
  <p:tag name="FILENAME" val="TP_tmp"/>
  <p:tag name="FORMAT" val="png256"/>
  <p:tag name="RES" val="600"/>
  <p:tag name="BLEND" val="0"/>
  <p:tag name="TRANSPARENT" val="1"/>
  <p:tag name="TBUG" val="0"/>
  <p:tag name="ALLOWFS" val="0"/>
  <p:tag name="ORIGWIDTH" val="111"/>
  <p:tag name="PICTUREFILESIZE" val="6346"/>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c}&#10;\]&#10;\end{document}&#10;"/>
  <p:tag name="FILENAME" val="TP_tmp"/>
  <p:tag name="FORMAT" val="png256"/>
  <p:tag name="RES" val="600"/>
  <p:tag name="BLEND" val="0"/>
  <p:tag name="TRANSPARENT" val="1"/>
  <p:tag name="TBUG" val="0"/>
  <p:tag name="ALLOWFS" val="0"/>
  <p:tag name="ORIGWIDTH" val="41"/>
  <p:tag name="PICTUREFILESIZE" val="1741"/>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C}&#10;\]&#10;\end{document}&#10;"/>
  <p:tag name="FILENAME" val="TP_tmp"/>
  <p:tag name="FORMAT" val="png256"/>
  <p:tag name="RES" val="600"/>
  <p:tag name="BLEND" val="0"/>
  <p:tag name="TRANSPARENT" val="1"/>
  <p:tag name="TBUG" val="0"/>
  <p:tag name="ALLOWFS" val="0"/>
  <p:tag name="ORIGWIDTH" val="50"/>
  <p:tag name="PICTUREFILESIZE" val="1932"/>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nocondindep{a}{b}{c}&#10;\]&#10;\end{document}&#10;"/>
  <p:tag name="FILENAME" val="TP_tmp"/>
  <p:tag name="FORMAT" val="png256"/>
  <p:tag name="RES" val="600"/>
  <p:tag name="BLEND" val="0"/>
  <p:tag name="TRANSPARENT" val="1"/>
  <p:tag name="TBUG" val="0"/>
  <p:tag name="ALLOWFS" val="0"/>
  <p:tag name="ORIGWIDTH" val="40"/>
  <p:tag name="PICTUREFILESIZE" val="1828"/>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f}&#10;\]&#10;\end{document}&#10;"/>
  <p:tag name="FILENAME" val="TP_tmp"/>
  <p:tag name="FORMAT" val="png256"/>
  <p:tag name="RES" val="600"/>
  <p:tag name="BLEND" val="0"/>
  <p:tag name="TRANSPARENT" val="1"/>
  <p:tag name="TBUG" val="0"/>
  <p:tag name="ALLOWFS" val="0"/>
  <p:tag name="ORIGWIDTH" val="42"/>
  <p:tag name="PICTUREFILESIZE" val="1729"/>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x_1, \ldots, x_K) = p(x_K | x_1, \ldots, x_{K-1})&#10;  \ldots  p(x_2 | x_1) p(x_1)&#10;\]&#10;\end{document}&#10;"/>
  <p:tag name="FILENAME" val="TP_tmp"/>
  <p:tag name="FORMAT" val="png256"/>
  <p:tag name="RES" val="600"/>
  <p:tag name="BLEND" val="0"/>
  <p:tag name="TRANSPARENT" val="1"/>
  <p:tag name="TBUG" val="0"/>
  <p:tag name="ALLOWFS" val="0"/>
  <p:tag name="ORIGWIDTH" val="230"/>
  <p:tag name="PICTUREFILESIZE" val="4807"/>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 x_{1}, \ldots, x_{7} ) &amp;= &amp; p(x_1) p(x_2) p(x_3) p(x_4|x_1, x_2, x_3) \\&#10;    &amp; &amp; p(x_5|x_1, x_3) p(x_6|x_4) p(x_7|x_4, x_5)&#10;\end{eqnarray*}&#10;\end{document}&#10;"/>
  <p:tag name="FILENAME" val="TP_tmp"/>
  <p:tag name="FORMAT" val="png256"/>
  <p:tag name="RES" val="600"/>
  <p:tag name="BLEND" val="0"/>
  <p:tag name="TRANSPARENT" val="1"/>
  <p:tag name="TBUG" val="0"/>
  <p:tag name="ALLOWFS" val="0"/>
  <p:tag name="ORIGWIDTH" val="220"/>
  <p:tag name="PICTUREFILESIZE" val="8262"/>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bfx) = \prod_{k=1}^K p(x_k | \pa{k})&#10;\]&#10;\end{document}&#10;"/>
  <p:tag name="FILENAME" val="TP_tmp"/>
  <p:tag name="FORMAT" val="png256"/>
  <p:tag name="RES" val="600"/>
  <p:tag name="BLEND" val="0"/>
  <p:tag name="TRANSPARENT" val="1"/>
  <p:tag name="TBUG" val="0"/>
  <p:tag name="ALLOWFS" val="0"/>
  <p:tag name="ORIGWIDTH" val="90"/>
  <p:tag name="PICTUREFILESIZE" val="4439"/>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a|b,c) = p(a|c)&#10;\]&#10;\end{document}&#10;"/>
  <p:tag name="FILENAME" val="TP_tmp"/>
  <p:tag name="FORMAT" val="png256"/>
  <p:tag name="RES" val="600"/>
  <p:tag name="BLEND" val="0"/>
  <p:tag name="TRANSPARENT" val="1"/>
  <p:tag name="TBUG" val="0"/>
  <p:tag name="ALLOWFS" val="0"/>
  <p:tag name="ORIGWIDTH" val="72"/>
  <p:tag name="PICTUREFILESIZE" val="2622"/>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p(a,b|c) &amp;=&amp; p(a|b,c) p(b|c) \\&#10;    &amp;=&amp; p(a|c) p(b|c)&#10;\end{eqnarray*}&#10;\end{document}&#10;"/>
  <p:tag name="FILENAME" val="TP_tmp"/>
  <p:tag name="FORMAT" val="png256"/>
  <p:tag name="RES" val="600"/>
  <p:tag name="BLEND" val="0"/>
  <p:tag name="TRANSPARENT" val="1"/>
  <p:tag name="TBUG" val="0"/>
  <p:tag name="ALLOWFS" val="0"/>
  <p:tag name="ORIGWIDTH" val="120"/>
  <p:tag name="PICTUREFILESIZE" val="5447"/>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condindep{a}{b}{c}&#10;\]&#10;\end{document}&#10;"/>
  <p:tag name="FILENAME" val="TP_tmp"/>
  <p:tag name="FORMAT" val="png256"/>
  <p:tag name="RES" val="600"/>
  <p:tag name="BLEND" val="0"/>
  <p:tag name="TRANSPARENT" val="1"/>
  <p:tag name="TBUG" val="0"/>
  <p:tag name="ALLOWFS" val="0"/>
  <p:tag name="ORIGWIDTH" val="41"/>
  <p:tag name="PICTUREFILESIZE" val="1741"/>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a,b,c) = p(a|c) p(b|c) p(c)&#10;\]&#10;\end{document}&#10;"/>
  <p:tag name="FILENAME" val="TP_tmp"/>
  <p:tag name="FORMAT" val="png256"/>
  <p:tag name="RES" val="600"/>
  <p:tag name="BLEND" val="0"/>
  <p:tag name="TRANSPARENT" val="1"/>
  <p:tag name="TBUG" val="0"/>
  <p:tag name="ALLOWFS" val="0"/>
  <p:tag name="ORIGWIDTH" val="116"/>
  <p:tag name="PICTUREFILESIZE" val="3431"/>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p(a,b) = \sum_c p(a|c) p(b|c)p(c)&#10;\]&#10;\end{document}&#10;"/>
  <p:tag name="FILENAME" val="TP_tmp"/>
  <p:tag name="FORMAT" val="png256"/>
  <p:tag name="RES" val="600"/>
  <p:tag name="BLEND" val="0"/>
  <p:tag name="TRANSPARENT" val="1"/>
  <p:tag name="TBUG" val="0"/>
  <p:tag name="ALLOWFS" val="0"/>
  <p:tag name="ORIGWIDTH" val="122"/>
  <p:tag name="PICTUREFILESIZE" val="4333"/>
</p:tagLst>
</file>

<file path=ppt/theme/theme1.xml><?xml version="1.0" encoding="utf-8"?>
<a:theme xmlns:a="http://schemas.openxmlformats.org/drawingml/2006/main" name="BTG_FPresentation_25102017_New">
  <a:themeElements>
    <a:clrScheme name="">
      <a:dk1>
        <a:srgbClr val="000000"/>
      </a:dk1>
      <a:lt1>
        <a:srgbClr val="FFFFFF"/>
      </a:lt1>
      <a:dk2>
        <a:srgbClr val="3333FF"/>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66"/>
      </a:hlink>
      <a:folHlink>
        <a:srgbClr val="B2B2B2"/>
      </a:folHlink>
    </a:clrScheme>
    <a:fontScheme name="model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000" b="0" i="1"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000" b="0" i="1" u="none" strike="noStrike" cap="none" normalizeH="0" baseline="0" smtClean="0">
            <a:ln>
              <a:noFill/>
            </a:ln>
            <a:solidFill>
              <a:schemeClr val="tx1"/>
            </a:solidFill>
            <a:effectLst/>
            <a:latin typeface="Courier New" pitchFamily="49" charset="0"/>
          </a:defRPr>
        </a:defPPr>
      </a:lstStyle>
    </a:lnDef>
  </a:objectDefaults>
  <a:extraClrSchemeLst>
    <a:extraClrScheme>
      <a:clrScheme name="model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el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el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el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el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el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el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BTG_FPresentation_25102017_New</Template>
  <TotalTime>15347</TotalTime>
  <Words>1173</Words>
  <Application>Microsoft Office PowerPoint</Application>
  <PresentationFormat>On-screen Show (4:3)</PresentationFormat>
  <Paragraphs>192</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BTG_FPresentation_25102017_New</vt:lpstr>
      <vt:lpstr>Equation</vt:lpstr>
      <vt:lpstr>Structure Learning of Bayesian Networks using Genetic Algorithms </vt:lpstr>
      <vt:lpstr>Outline</vt:lpstr>
      <vt:lpstr>Today’s Outline</vt:lpstr>
      <vt:lpstr>Introduction</vt:lpstr>
      <vt:lpstr>Part I – Bayesian Networks (BNs)</vt:lpstr>
      <vt:lpstr>Part I - BNs…</vt:lpstr>
      <vt:lpstr>Part I - BNs…</vt:lpstr>
      <vt:lpstr>Part I - BNs…</vt:lpstr>
      <vt:lpstr>Part I - BNs…</vt:lpstr>
      <vt:lpstr>Part I - BNs…</vt:lpstr>
      <vt:lpstr>Part I - BNs…</vt:lpstr>
      <vt:lpstr>Part II – Structure Learning (SL)</vt:lpstr>
      <vt:lpstr>Part II – SL…</vt:lpstr>
      <vt:lpstr>Score-based Structure learning</vt:lpstr>
      <vt:lpstr>Score Function</vt:lpstr>
      <vt:lpstr>Score-based Structure learning(An example)</vt:lpstr>
      <vt:lpstr>Part III – Problem Statement</vt:lpstr>
      <vt:lpstr>What’s next?</vt:lpstr>
      <vt:lpstr>References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VII</dc:title>
  <dc:creator>Biniam T. Gebru</dc:creator>
  <cp:lastModifiedBy>Biniam T. Gebru</cp:lastModifiedBy>
  <cp:revision>125</cp:revision>
  <cp:lastPrinted>2017-10-24T13:53:24Z</cp:lastPrinted>
  <dcterms:created xsi:type="dcterms:W3CDTF">2017-10-22T15:25:16Z</dcterms:created>
  <dcterms:modified xsi:type="dcterms:W3CDTF">2018-04-05T04:41:45Z</dcterms:modified>
</cp:coreProperties>
</file>