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7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0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8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7218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244962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424794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604626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7844588" y="1694046"/>
            <a:ext cx="296458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0809171" y="1694046"/>
            <a:ext cx="1210109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/>
          <p:cNvSpPr txBox="1"/>
          <p:nvPr/>
        </p:nvSpPr>
        <p:spPr>
          <a:xfrm>
            <a:off x="563136" y="1757680"/>
            <a:ext cx="14350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Op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010000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2710026" y="1757680"/>
            <a:ext cx="1226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MF</a:t>
            </a:r>
            <a:endParaRPr lang="es-ES" sz="3200" b="1" dirty="0" smtClean="0"/>
          </a:p>
          <a:p>
            <a:pPr algn="ctr"/>
            <a:r>
              <a:rPr lang="es-ES" sz="3200" b="1" dirty="0" smtClean="0"/>
              <a:t>00000</a:t>
            </a:r>
            <a:endParaRPr lang="es-ES" sz="3200" b="1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872516" y="1991360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Rt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6612044" y="1991360"/>
            <a:ext cx="635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Rd</a:t>
            </a:r>
            <a:endParaRPr lang="es-ES" sz="3200" b="1" dirty="0"/>
          </a:p>
        </p:txBody>
      </p:sp>
      <p:sp>
        <p:nvSpPr>
          <p:cNvPr id="41" name="CuadroTexto 40"/>
          <p:cNvSpPr txBox="1"/>
          <p:nvPr/>
        </p:nvSpPr>
        <p:spPr>
          <a:xfrm>
            <a:off x="8506019" y="1745137"/>
            <a:ext cx="16434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</a:t>
            </a: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0000000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1082650" y="1991359"/>
            <a:ext cx="686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Sel</a:t>
            </a:r>
            <a:endParaRPr lang="es-ES" sz="3200" b="1" dirty="0" smtClean="0"/>
          </a:p>
        </p:txBody>
      </p:sp>
      <p:sp>
        <p:nvSpPr>
          <p:cNvPr id="43" name="CuadroTexto 42"/>
          <p:cNvSpPr txBox="1"/>
          <p:nvPr/>
        </p:nvSpPr>
        <p:spPr>
          <a:xfrm>
            <a:off x="72188" y="1229854"/>
            <a:ext cx="1194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31		 26  25		 21  20		16  15		11  10		                   3  2          0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907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</cp:lastModifiedBy>
  <cp:revision>6</cp:revision>
  <dcterms:created xsi:type="dcterms:W3CDTF">2016-10-14T12:00:26Z</dcterms:created>
  <dcterms:modified xsi:type="dcterms:W3CDTF">2016-10-27T08:47:25Z</dcterms:modified>
</cp:coreProperties>
</file>