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27/10/2016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571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27/10/2016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083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27/10/2016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108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27/10/2016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989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27/10/2016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562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27/10/2016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916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27/10/2016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975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27/10/2016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36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27/10/2016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69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27/10/2016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327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27/10/2016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507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CD065-EC7B-4F18-A50C-D3E9582BDAAA}" type="datetimeFigureOut">
              <a:rPr lang="es-ES" smtClean="0"/>
              <a:t>27/10/2016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684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/>
          <p:cNvSpPr/>
          <p:nvPr/>
        </p:nvSpPr>
        <p:spPr>
          <a:xfrm>
            <a:off x="72189" y="1694046"/>
            <a:ext cx="2376371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31"/>
          <p:cNvSpPr/>
          <p:nvPr/>
        </p:nvSpPr>
        <p:spPr>
          <a:xfrm>
            <a:off x="2449629" y="1694046"/>
            <a:ext cx="1800000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4247949" y="1694046"/>
            <a:ext cx="1800000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6046269" y="1694046"/>
            <a:ext cx="1800000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7844588" y="1694046"/>
            <a:ext cx="2964581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10809171" y="1694046"/>
            <a:ext cx="1210109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CuadroTexto 36"/>
          <p:cNvSpPr txBox="1"/>
          <p:nvPr/>
        </p:nvSpPr>
        <p:spPr>
          <a:xfrm>
            <a:off x="563136" y="1757680"/>
            <a:ext cx="14350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 smtClean="0">
                <a:solidFill>
                  <a:srgbClr val="0070C0"/>
                </a:solidFill>
              </a:rPr>
              <a:t>Op</a:t>
            </a:r>
            <a:endParaRPr lang="es-ES" sz="3200" b="1" dirty="0" smtClean="0">
              <a:solidFill>
                <a:srgbClr val="0070C0"/>
              </a:solidFill>
            </a:endParaRPr>
          </a:p>
          <a:p>
            <a:pPr algn="ctr"/>
            <a:r>
              <a:rPr lang="es-ES" sz="3200" b="1" dirty="0" smtClean="0">
                <a:solidFill>
                  <a:srgbClr val="0070C0"/>
                </a:solidFill>
              </a:rPr>
              <a:t>010000</a:t>
            </a:r>
            <a:endParaRPr lang="es-ES" sz="3200" b="1" dirty="0">
              <a:solidFill>
                <a:srgbClr val="0070C0"/>
              </a:solidFill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2710026" y="1757680"/>
            <a:ext cx="12266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smtClean="0"/>
              <a:t>MT</a:t>
            </a:r>
          </a:p>
          <a:p>
            <a:pPr algn="ctr"/>
            <a:r>
              <a:rPr lang="es-ES" sz="3200" b="1" dirty="0" smtClean="0"/>
              <a:t>00100</a:t>
            </a:r>
            <a:endParaRPr lang="es-ES" sz="3200" b="1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872516" y="1991360"/>
            <a:ext cx="558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 smtClean="0">
                <a:solidFill>
                  <a:srgbClr val="0070C0"/>
                </a:solidFill>
              </a:rPr>
              <a:t>Rt</a:t>
            </a:r>
            <a:endParaRPr lang="es-ES" sz="3200" b="1" dirty="0">
              <a:solidFill>
                <a:srgbClr val="0070C0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6612044" y="1991360"/>
            <a:ext cx="635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 smtClean="0"/>
              <a:t>Rd</a:t>
            </a:r>
            <a:endParaRPr lang="es-ES" sz="3200" b="1" dirty="0"/>
          </a:p>
        </p:txBody>
      </p:sp>
      <p:sp>
        <p:nvSpPr>
          <p:cNvPr id="41" name="CuadroTexto 40"/>
          <p:cNvSpPr txBox="1"/>
          <p:nvPr/>
        </p:nvSpPr>
        <p:spPr>
          <a:xfrm>
            <a:off x="8506019" y="1745137"/>
            <a:ext cx="16434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smtClean="0">
                <a:solidFill>
                  <a:srgbClr val="0070C0"/>
                </a:solidFill>
              </a:rPr>
              <a:t>0</a:t>
            </a:r>
            <a:endParaRPr lang="es-ES" sz="3200" b="1" dirty="0" smtClean="0">
              <a:solidFill>
                <a:srgbClr val="0070C0"/>
              </a:solidFill>
            </a:endParaRPr>
          </a:p>
          <a:p>
            <a:pPr algn="ctr"/>
            <a:r>
              <a:rPr lang="es-ES" sz="3200" b="1" dirty="0" smtClean="0">
                <a:solidFill>
                  <a:srgbClr val="0070C0"/>
                </a:solidFill>
              </a:rPr>
              <a:t>0000000</a:t>
            </a:r>
            <a:endParaRPr lang="es-ES" sz="3200" b="1" dirty="0">
              <a:solidFill>
                <a:srgbClr val="0070C0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11082650" y="1991359"/>
            <a:ext cx="6864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 smtClean="0"/>
              <a:t>Sel</a:t>
            </a:r>
            <a:endParaRPr lang="es-ES" sz="3200" b="1" dirty="0" smtClean="0"/>
          </a:p>
        </p:txBody>
      </p:sp>
      <p:sp>
        <p:nvSpPr>
          <p:cNvPr id="43" name="CuadroTexto 42"/>
          <p:cNvSpPr txBox="1"/>
          <p:nvPr/>
        </p:nvSpPr>
        <p:spPr>
          <a:xfrm>
            <a:off x="72188" y="1229854"/>
            <a:ext cx="1194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31		 26  25		 21  20		16  15		11  10		  </a:t>
            </a:r>
            <a:r>
              <a:rPr lang="es-ES" sz="2400" dirty="0" smtClean="0"/>
              <a:t>                 3  2          0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7090705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</dc:creator>
  <cp:lastModifiedBy>Dani</cp:lastModifiedBy>
  <cp:revision>5</cp:revision>
  <dcterms:created xsi:type="dcterms:W3CDTF">2016-10-14T12:00:26Z</dcterms:created>
  <dcterms:modified xsi:type="dcterms:W3CDTF">2016-10-27T08:45:28Z</dcterms:modified>
</cp:coreProperties>
</file>