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0689" y="2494147"/>
            <a:ext cx="496325" cy="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267014" y="2494147"/>
            <a:ext cx="3681115" cy="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946449" y="2494147"/>
            <a:ext cx="1800000" cy="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744769" y="2494147"/>
            <a:ext cx="1800000" cy="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754369" y="250003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M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69731" y="2512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0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019070" y="2512328"/>
            <a:ext cx="1662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Event</a:t>
            </a:r>
            <a:r>
              <a:rPr lang="es-ES" sz="3200" b="1" dirty="0" err="1" smtClean="0">
                <a:solidFill>
                  <a:srgbClr val="0070C0"/>
                </a:solidFill>
              </a:rPr>
              <a:t>Ext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63168" y="2512328"/>
            <a:ext cx="1129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Event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70689" y="2029955"/>
            <a:ext cx="1046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31  30</a:t>
            </a:r>
            <a:r>
              <a:rPr lang="es-ES" sz="2400" dirty="0" smtClean="0"/>
              <a:t>		 		 </a:t>
            </a:r>
            <a:r>
              <a:rPr lang="es-ES" sz="2400" dirty="0" smtClean="0"/>
              <a:t>15  14</a:t>
            </a:r>
            <a:r>
              <a:rPr lang="es-ES" sz="2400" dirty="0" smtClean="0"/>
              <a:t>		</a:t>
            </a:r>
            <a:r>
              <a:rPr lang="es-ES" sz="2400" dirty="0" smtClean="0"/>
              <a:t>11  10</a:t>
            </a:r>
            <a:r>
              <a:rPr lang="es-ES" sz="2400" dirty="0" smtClean="0"/>
              <a:t>		</a:t>
            </a:r>
            <a:r>
              <a:rPr lang="es-ES" sz="2400" dirty="0" smtClean="0"/>
              <a:t>  5    4     3     2</a:t>
            </a:r>
            <a:r>
              <a:rPr lang="es-ES" sz="2400" dirty="0" smtClean="0"/>
              <a:t>	</a:t>
            </a:r>
            <a:r>
              <a:rPr lang="es-ES" sz="2400" dirty="0" smtClean="0"/>
              <a:t>   1      0</a:t>
            </a:r>
            <a:endParaRPr lang="es-ES" sz="2400" dirty="0"/>
          </a:p>
        </p:txBody>
      </p:sp>
      <p:sp>
        <p:nvSpPr>
          <p:cNvPr id="20" name="Rectángulo 19"/>
          <p:cNvSpPr/>
          <p:nvPr/>
        </p:nvSpPr>
        <p:spPr>
          <a:xfrm>
            <a:off x="8543089" y="2493078"/>
            <a:ext cx="496325" cy="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9042000" y="2493592"/>
            <a:ext cx="496326" cy="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9536646" y="2493592"/>
            <a:ext cx="496325" cy="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035557" y="2494106"/>
            <a:ext cx="496326" cy="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0527616" y="2494106"/>
            <a:ext cx="660325" cy="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9590387" y="24858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>
                <a:solidFill>
                  <a:srgbClr val="0070C0"/>
                </a:solidFill>
              </a:rPr>
              <a:t>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8561358" y="2485818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IE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9063420" y="2499628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U</a:t>
            </a:r>
            <a:endParaRPr lang="es-ES" sz="3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454553" y="2485889"/>
            <a:ext cx="784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EXL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093992" y="2499698"/>
            <a:ext cx="40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/>
              <a:t>K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4</cp:revision>
  <dcterms:created xsi:type="dcterms:W3CDTF">2016-10-14T12:00:26Z</dcterms:created>
  <dcterms:modified xsi:type="dcterms:W3CDTF">2016-10-27T04:57:59Z</dcterms:modified>
</cp:coreProperties>
</file>