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7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3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5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13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29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92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8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6799-0DE6-4651-B2D5-8CA32AE35EAF}" type="datetimeFigureOut">
              <a:rPr lang="es-ES" smtClean="0"/>
              <a:t>04/03/2017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702-7BE4-49FA-8765-D938E062BE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99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0" y="1135782"/>
            <a:ext cx="12193340" cy="454743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2603390" y="2109645"/>
            <a:ext cx="1951431" cy="39782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3136516" y="1370791"/>
            <a:ext cx="767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I-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059673" y="1370791"/>
            <a:ext cx="812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E-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906483" y="1358832"/>
            <a:ext cx="892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M-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839162" y="1358832"/>
            <a:ext cx="837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FFFF00"/>
                </a:solidFill>
              </a:rPr>
              <a:t>A-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772236" y="1357230"/>
            <a:ext cx="898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rgbClr val="FFFF00"/>
                </a:solidFill>
              </a:rPr>
              <a:t>W</a:t>
            </a:r>
            <a:r>
              <a:rPr lang="es-ES" sz="1600" b="1" dirty="0" smtClean="0">
                <a:solidFill>
                  <a:srgbClr val="FFFF00"/>
                </a:solidFill>
              </a:rPr>
              <a:t>-</a:t>
            </a:r>
            <a:r>
              <a:rPr lang="es-ES" sz="1600" b="1" dirty="0" err="1" smtClean="0">
                <a:solidFill>
                  <a:srgbClr val="FFFF00"/>
                </a:solidFill>
              </a:rPr>
              <a:t>Stage</a:t>
            </a:r>
            <a:endParaRPr lang="es-ES" sz="1600" b="1" dirty="0">
              <a:solidFill>
                <a:srgbClr val="FFFF00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601787" y="2888272"/>
            <a:ext cx="1951431" cy="2041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600184" y="3271680"/>
            <a:ext cx="1951431" cy="2041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4525732" y="2500055"/>
            <a:ext cx="1952048" cy="1963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4504878" y="3075966"/>
            <a:ext cx="1952048" cy="1963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/>
          <p:cNvSpPr/>
          <p:nvPr/>
        </p:nvSpPr>
        <p:spPr>
          <a:xfrm>
            <a:off x="4503272" y="3469000"/>
            <a:ext cx="1952048" cy="196301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4517215" y="3855915"/>
            <a:ext cx="1947752" cy="59104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6407215" y="4425828"/>
            <a:ext cx="1971340" cy="21593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8322642" y="4818218"/>
            <a:ext cx="1967001" cy="603132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10260768" y="5402100"/>
            <a:ext cx="1815732" cy="19571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070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15</cp:revision>
  <dcterms:created xsi:type="dcterms:W3CDTF">2016-07-04T06:22:34Z</dcterms:created>
  <dcterms:modified xsi:type="dcterms:W3CDTF">2017-03-04T07:52:12Z</dcterms:modified>
</cp:coreProperties>
</file>