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217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07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35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65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5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13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29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03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92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81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6799-0DE6-4651-B2D5-8CA32AE35EA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99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" y="1083733"/>
            <a:ext cx="12170467" cy="4698847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2513488" y="2043422"/>
            <a:ext cx="1937657" cy="39782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3194259" y="1341916"/>
            <a:ext cx="767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FFFF00"/>
                </a:solidFill>
              </a:rPr>
              <a:t>I-</a:t>
            </a:r>
            <a:r>
              <a:rPr lang="es-ES" sz="1600" b="1" dirty="0" err="1" smtClean="0">
                <a:solidFill>
                  <a:srgbClr val="FFFF00"/>
                </a:solidFill>
              </a:rPr>
              <a:t>Stage</a:t>
            </a:r>
            <a:endParaRPr lang="es-ES" sz="1600" b="1" dirty="0">
              <a:solidFill>
                <a:srgbClr val="FFFF0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5010022" y="1341916"/>
            <a:ext cx="812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FFFF00"/>
                </a:solidFill>
              </a:rPr>
              <a:t>E-</a:t>
            </a:r>
            <a:r>
              <a:rPr lang="es-ES" sz="1600" b="1" dirty="0" err="1" smtClean="0">
                <a:solidFill>
                  <a:srgbClr val="FFFF00"/>
                </a:solidFill>
              </a:rPr>
              <a:t>Stage</a:t>
            </a:r>
            <a:endParaRPr lang="es-ES" sz="1600" b="1" dirty="0">
              <a:solidFill>
                <a:srgbClr val="FFFF0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6925726" y="1329957"/>
            <a:ext cx="892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FFFF00"/>
                </a:solidFill>
              </a:rPr>
              <a:t>M-</a:t>
            </a:r>
            <a:r>
              <a:rPr lang="es-ES" sz="1600" b="1" dirty="0" err="1" smtClean="0">
                <a:solidFill>
                  <a:srgbClr val="FFFF00"/>
                </a:solidFill>
              </a:rPr>
              <a:t>Stage</a:t>
            </a:r>
            <a:endParaRPr lang="es-ES" sz="1600" b="1" dirty="0">
              <a:solidFill>
                <a:srgbClr val="FFFF00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8762152" y="1329957"/>
            <a:ext cx="837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FFFF00"/>
                </a:solidFill>
              </a:rPr>
              <a:t>A-</a:t>
            </a:r>
            <a:r>
              <a:rPr lang="es-ES" sz="1600" b="1" dirty="0" err="1" smtClean="0">
                <a:solidFill>
                  <a:srgbClr val="FFFF00"/>
                </a:solidFill>
              </a:rPr>
              <a:t>Stage</a:t>
            </a:r>
            <a:endParaRPr lang="es-ES" sz="1600" b="1" dirty="0">
              <a:solidFill>
                <a:srgbClr val="FFFF00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10695226" y="1328355"/>
            <a:ext cx="89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FFFF00"/>
                </a:solidFill>
              </a:rPr>
              <a:t>W</a:t>
            </a:r>
            <a:r>
              <a:rPr lang="es-ES" sz="1600" b="1" dirty="0" smtClean="0">
                <a:solidFill>
                  <a:srgbClr val="FFFF00"/>
                </a:solidFill>
              </a:rPr>
              <a:t>-</a:t>
            </a:r>
            <a:r>
              <a:rPr lang="es-ES" sz="1600" b="1" dirty="0" err="1" smtClean="0">
                <a:solidFill>
                  <a:srgbClr val="FFFF00"/>
                </a:solidFill>
              </a:rPr>
              <a:t>Stage</a:t>
            </a:r>
            <a:endParaRPr lang="es-ES" sz="1600" b="1" dirty="0">
              <a:solidFill>
                <a:srgbClr val="FFFF00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511886" y="2822606"/>
            <a:ext cx="1968137" cy="203516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/>
          <p:cNvSpPr/>
          <p:nvPr/>
        </p:nvSpPr>
        <p:spPr>
          <a:xfrm>
            <a:off x="4437567" y="2432488"/>
            <a:ext cx="1971340" cy="21593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4426338" y="3008400"/>
            <a:ext cx="1971340" cy="21593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4424732" y="3401434"/>
            <a:ext cx="1971340" cy="21593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4438696" y="3786529"/>
            <a:ext cx="1967001" cy="603132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6340638" y="4369642"/>
            <a:ext cx="1971340" cy="41494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/>
          <p:cNvSpPr/>
          <p:nvPr/>
        </p:nvSpPr>
        <p:spPr>
          <a:xfrm>
            <a:off x="8255272" y="4951810"/>
            <a:ext cx="1967001" cy="603132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/>
          <p:cNvSpPr/>
          <p:nvPr/>
        </p:nvSpPr>
        <p:spPr>
          <a:xfrm>
            <a:off x="10199099" y="5539272"/>
            <a:ext cx="1916792" cy="19251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/>
          <p:cNvSpPr/>
          <p:nvPr/>
        </p:nvSpPr>
        <p:spPr>
          <a:xfrm>
            <a:off x="2510280" y="3206011"/>
            <a:ext cx="1968137" cy="203516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070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Daniel Chaver Martinez</cp:lastModifiedBy>
  <cp:revision>16</cp:revision>
  <dcterms:created xsi:type="dcterms:W3CDTF">2016-07-04T06:22:34Z</dcterms:created>
  <dcterms:modified xsi:type="dcterms:W3CDTF">2017-03-05T09:06:41Z</dcterms:modified>
</cp:coreProperties>
</file>