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1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83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0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89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62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6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69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07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D065-EC7B-4F18-A50C-D3E9582BDAAA}" type="datetimeFigureOut">
              <a:rPr lang="es-ES" smtClean="0"/>
              <a:t>23/01/2017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85E6F-9A41-441D-9C22-E3773F5F20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84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218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244962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24794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604626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7844589" y="1694046"/>
            <a:ext cx="1800000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9642909" y="1694046"/>
            <a:ext cx="2376371" cy="1212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/>
          <p:cNvSpPr txBox="1"/>
          <p:nvPr/>
        </p:nvSpPr>
        <p:spPr>
          <a:xfrm>
            <a:off x="563136" y="1757680"/>
            <a:ext cx="14350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Op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043457" y="199136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Rs</a:t>
            </a:r>
            <a:endParaRPr lang="es-ES" sz="3200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72516" y="1991360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Rt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612044" y="1991360"/>
            <a:ext cx="635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Rd</a:t>
            </a:r>
            <a:endParaRPr lang="es-ES" sz="3200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101816" y="1757680"/>
            <a:ext cx="1272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>
                <a:solidFill>
                  <a:srgbClr val="0070C0"/>
                </a:solidFill>
              </a:rPr>
              <a:t>Shamt</a:t>
            </a:r>
            <a:endParaRPr lang="es-ES" sz="3200" b="1" dirty="0" smtClean="0">
              <a:solidFill>
                <a:srgbClr val="0070C0"/>
              </a:solidFill>
            </a:endParaRPr>
          </a:p>
          <a:p>
            <a:pPr algn="ctr"/>
            <a:r>
              <a:rPr lang="es-ES" sz="3200" b="1" dirty="0" smtClean="0">
                <a:solidFill>
                  <a:srgbClr val="0070C0"/>
                </a:solidFill>
              </a:rPr>
              <a:t>00000</a:t>
            </a:r>
            <a:endParaRPr lang="es-ES" sz="3200" b="1" dirty="0">
              <a:solidFill>
                <a:srgbClr val="0070C0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10144016" y="1757680"/>
            <a:ext cx="14350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 smtClean="0"/>
              <a:t>Funct</a:t>
            </a:r>
            <a:endParaRPr lang="es-ES" sz="3200" b="1" dirty="0" smtClean="0"/>
          </a:p>
          <a:p>
            <a:pPr algn="ctr"/>
            <a:r>
              <a:rPr lang="es-ES" sz="3200" b="1" dirty="0" smtClean="0"/>
              <a:t>001011</a:t>
            </a:r>
            <a:endParaRPr lang="es-ES" sz="3200" b="1" dirty="0"/>
          </a:p>
        </p:txBody>
      </p:sp>
      <p:sp>
        <p:nvSpPr>
          <p:cNvPr id="18" name="CuadroTexto 17"/>
          <p:cNvSpPr txBox="1"/>
          <p:nvPr/>
        </p:nvSpPr>
        <p:spPr>
          <a:xfrm>
            <a:off x="72188" y="1229854"/>
            <a:ext cx="119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31		 26  25		 21  20		16  15		11  10		  6  5		         0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0907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</dc:creator>
  <cp:lastModifiedBy>Luis Piñuel Moreno</cp:lastModifiedBy>
  <cp:revision>6</cp:revision>
  <dcterms:created xsi:type="dcterms:W3CDTF">2016-10-14T12:00:26Z</dcterms:created>
  <dcterms:modified xsi:type="dcterms:W3CDTF">2017-01-23T11:26:30Z</dcterms:modified>
</cp:coreProperties>
</file>