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18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44962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24794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04626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84458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964290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63136" y="1757680"/>
            <a:ext cx="1435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Op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043457" y="199136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Rs</a:t>
            </a:r>
            <a:endParaRPr lang="es-ES" sz="3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872516" y="1991360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Rt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12044" y="1991360"/>
            <a:ext cx="635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Rd</a:t>
            </a:r>
            <a:endParaRPr lang="es-ES" sz="32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01816" y="1757680"/>
            <a:ext cx="12725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Shamt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144016" y="1757680"/>
            <a:ext cx="143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Funct</a:t>
            </a:r>
            <a:endParaRPr lang="es-ES" sz="3200" b="1" dirty="0" smtClean="0"/>
          </a:p>
          <a:p>
            <a:pPr algn="ctr"/>
            <a:r>
              <a:rPr lang="es-ES" sz="3200" b="1" dirty="0" smtClean="0"/>
              <a:t>001010</a:t>
            </a:r>
            <a:endParaRPr lang="es-ES" sz="3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		 26  25		 21  20		16  15		11  10		  6  5		  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Luis Piñuel Moreno</cp:lastModifiedBy>
  <cp:revision>5</cp:revision>
  <dcterms:created xsi:type="dcterms:W3CDTF">2016-10-14T12:00:26Z</dcterms:created>
  <dcterms:modified xsi:type="dcterms:W3CDTF">2017-01-23T11:25:12Z</dcterms:modified>
</cp:coreProperties>
</file>