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05/03/2017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853"/>
            <a:ext cx="12192000" cy="396029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712757" y="2631097"/>
            <a:ext cx="1965120" cy="19991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232766" y="1682752"/>
            <a:ext cx="76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I-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74959" y="1682752"/>
            <a:ext cx="812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E-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23519" y="1682752"/>
            <a:ext cx="89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M-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904983" y="1682752"/>
            <a:ext cx="83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A-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665079" y="2822000"/>
            <a:ext cx="1920166" cy="19991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4673099" y="3212678"/>
            <a:ext cx="1920166" cy="57039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6596552" y="3781323"/>
            <a:ext cx="1920166" cy="19991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8510374" y="4559512"/>
            <a:ext cx="1920166" cy="60602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8510371" y="4173978"/>
            <a:ext cx="1920166" cy="21991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10751428" y="1690775"/>
            <a:ext cx="89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FFFF00"/>
                </a:solidFill>
              </a:rPr>
              <a:t>W</a:t>
            </a:r>
            <a:r>
              <a:rPr lang="es-ES" sz="1600" b="1" dirty="0" smtClean="0">
                <a:solidFill>
                  <a:srgbClr val="FFFF00"/>
                </a:solidFill>
              </a:rPr>
              <a:t>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0444103" y="5154155"/>
            <a:ext cx="1745605" cy="21991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18</cp:revision>
  <dcterms:created xsi:type="dcterms:W3CDTF">2016-07-04T06:22:34Z</dcterms:created>
  <dcterms:modified xsi:type="dcterms:W3CDTF">2017-03-05T09:38:18Z</dcterms:modified>
</cp:coreProperties>
</file>