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06/03/2017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217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06/03/2017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07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06/03/2017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35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06/03/2017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65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06/03/2017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54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06/03/2017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13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06/03/2017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29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06/03/2017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06/03/2017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03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06/03/2017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92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06/03/2017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81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F6799-0DE6-4651-B2D5-8CA32AE35EAF}" type="datetimeFigureOut">
              <a:rPr lang="es-ES" smtClean="0"/>
              <a:t>06/03/2017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99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" y="1549667"/>
            <a:ext cx="12197297" cy="3763478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602918" y="2506614"/>
            <a:ext cx="2363721" cy="392192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3194258" y="1784354"/>
            <a:ext cx="1265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FFFF00"/>
                </a:solidFill>
              </a:rPr>
              <a:t>I-</a:t>
            </a:r>
            <a:r>
              <a:rPr lang="es-ES" sz="1600" b="1" dirty="0" err="1" smtClean="0">
                <a:solidFill>
                  <a:srgbClr val="FFFF00"/>
                </a:solidFill>
              </a:rPr>
              <a:t>Stage</a:t>
            </a:r>
            <a:r>
              <a:rPr lang="es-ES" sz="1600" b="1" dirty="0" smtClean="0">
                <a:solidFill>
                  <a:srgbClr val="FFFF00"/>
                </a:solidFill>
              </a:rPr>
              <a:t> (</a:t>
            </a:r>
            <a:r>
              <a:rPr lang="es-ES" sz="1600" b="1" dirty="0" err="1" smtClean="0">
                <a:solidFill>
                  <a:srgbClr val="FFFF00"/>
                </a:solidFill>
              </a:rPr>
              <a:t>beq</a:t>
            </a:r>
            <a:r>
              <a:rPr lang="es-ES" sz="1600" b="1" dirty="0" smtClean="0">
                <a:solidFill>
                  <a:srgbClr val="FFFF00"/>
                </a:solidFill>
              </a:rPr>
              <a:t>)</a:t>
            </a:r>
            <a:endParaRPr lang="es-ES" sz="1600" b="1" dirty="0">
              <a:solidFill>
                <a:srgbClr val="FFFF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530674" y="1728017"/>
            <a:ext cx="1374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smtClean="0">
                <a:solidFill>
                  <a:srgbClr val="FFFF00"/>
                </a:solidFill>
              </a:rPr>
              <a:t>E-</a:t>
            </a:r>
            <a:r>
              <a:rPr lang="es-ES" sz="1200" b="1" dirty="0" err="1" smtClean="0">
                <a:solidFill>
                  <a:srgbClr val="FFFF00"/>
                </a:solidFill>
              </a:rPr>
              <a:t>Stage</a:t>
            </a:r>
            <a:r>
              <a:rPr lang="es-ES" sz="1200" b="1" dirty="0" smtClean="0">
                <a:solidFill>
                  <a:srgbClr val="FFFF00"/>
                </a:solidFill>
              </a:rPr>
              <a:t> (</a:t>
            </a:r>
            <a:r>
              <a:rPr lang="es-ES" sz="1200" b="1" dirty="0" err="1" smtClean="0">
                <a:solidFill>
                  <a:srgbClr val="FFFF00"/>
                </a:solidFill>
              </a:rPr>
              <a:t>beq</a:t>
            </a:r>
            <a:r>
              <a:rPr lang="es-ES" sz="1200" b="1" dirty="0" smtClean="0">
                <a:solidFill>
                  <a:srgbClr val="FFFF00"/>
                </a:solidFill>
              </a:rPr>
              <a:t>)</a:t>
            </a:r>
          </a:p>
          <a:p>
            <a:r>
              <a:rPr lang="es-ES" sz="1200" b="1" dirty="0" smtClean="0">
                <a:solidFill>
                  <a:srgbClr val="FFFF00"/>
                </a:solidFill>
              </a:rPr>
              <a:t>Pre-I-</a:t>
            </a:r>
            <a:r>
              <a:rPr lang="es-ES" sz="1200" b="1" dirty="0" err="1" smtClean="0">
                <a:solidFill>
                  <a:srgbClr val="FFFF00"/>
                </a:solidFill>
              </a:rPr>
              <a:t>Stage</a:t>
            </a:r>
            <a:r>
              <a:rPr lang="es-ES" sz="1200" b="1" dirty="0" smtClean="0">
                <a:solidFill>
                  <a:srgbClr val="FFFF00"/>
                </a:solidFill>
              </a:rPr>
              <a:t> (</a:t>
            </a:r>
            <a:r>
              <a:rPr lang="es-ES" sz="1200" b="1" dirty="0" err="1" smtClean="0">
                <a:solidFill>
                  <a:srgbClr val="FFFF00"/>
                </a:solidFill>
              </a:rPr>
              <a:t>addiu</a:t>
            </a:r>
            <a:r>
              <a:rPr lang="es-ES" sz="1200" b="1" dirty="0" smtClean="0">
                <a:solidFill>
                  <a:srgbClr val="FFFF00"/>
                </a:solidFill>
              </a:rPr>
              <a:t>)</a:t>
            </a:r>
            <a:endParaRPr lang="es-ES" sz="1200" b="1" dirty="0">
              <a:solidFill>
                <a:srgbClr val="FFFF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0189583" y="1771468"/>
            <a:ext cx="1469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FFFF00"/>
                </a:solidFill>
              </a:rPr>
              <a:t>E</a:t>
            </a:r>
            <a:r>
              <a:rPr lang="es-ES" sz="1600" b="1" dirty="0" smtClean="0">
                <a:solidFill>
                  <a:srgbClr val="FFFF00"/>
                </a:solidFill>
              </a:rPr>
              <a:t>-</a:t>
            </a:r>
            <a:r>
              <a:rPr lang="es-ES" sz="1600" b="1" dirty="0" err="1" smtClean="0">
                <a:solidFill>
                  <a:srgbClr val="FFFF00"/>
                </a:solidFill>
              </a:rPr>
              <a:t>Stage</a:t>
            </a:r>
            <a:r>
              <a:rPr lang="es-ES" sz="1600" b="1" dirty="0" smtClean="0">
                <a:solidFill>
                  <a:srgbClr val="FFFF00"/>
                </a:solidFill>
              </a:rPr>
              <a:t> (</a:t>
            </a:r>
            <a:r>
              <a:rPr lang="es-ES" sz="1600" b="1" dirty="0" err="1" smtClean="0">
                <a:solidFill>
                  <a:srgbClr val="FFFF00"/>
                </a:solidFill>
              </a:rPr>
              <a:t>addiu</a:t>
            </a:r>
            <a:r>
              <a:rPr lang="es-ES" sz="1600" b="1" dirty="0" smtClean="0">
                <a:solidFill>
                  <a:srgbClr val="FFFF00"/>
                </a:solidFill>
              </a:rPr>
              <a:t>)</a:t>
            </a:r>
            <a:endParaRPr lang="es-ES" sz="1600" b="1" dirty="0">
              <a:solidFill>
                <a:srgbClr val="FFFF00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998716" y="2905742"/>
            <a:ext cx="2359248" cy="19944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4988383" y="3300747"/>
            <a:ext cx="2397395" cy="76427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4978757" y="4257694"/>
            <a:ext cx="2397395" cy="392192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/>
          <p:cNvSpPr/>
          <p:nvPr/>
        </p:nvSpPr>
        <p:spPr>
          <a:xfrm>
            <a:off x="4977150" y="4833606"/>
            <a:ext cx="2397395" cy="392192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/>
        </p:nvSpPr>
        <p:spPr>
          <a:xfrm>
            <a:off x="7385778" y="2525154"/>
            <a:ext cx="2363721" cy="580036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7961475" y="1728016"/>
            <a:ext cx="111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smtClean="0">
                <a:solidFill>
                  <a:srgbClr val="FFFF00"/>
                </a:solidFill>
              </a:rPr>
              <a:t>I-</a:t>
            </a:r>
            <a:r>
              <a:rPr lang="es-ES" sz="1200" b="1" dirty="0" err="1" smtClean="0">
                <a:solidFill>
                  <a:srgbClr val="FFFF00"/>
                </a:solidFill>
              </a:rPr>
              <a:t>Stage</a:t>
            </a:r>
            <a:r>
              <a:rPr lang="es-ES" sz="1200" b="1" dirty="0" smtClean="0">
                <a:solidFill>
                  <a:srgbClr val="FFFF00"/>
                </a:solidFill>
              </a:rPr>
              <a:t> (</a:t>
            </a:r>
            <a:r>
              <a:rPr lang="es-ES" sz="1200" b="1" dirty="0" err="1" smtClean="0">
                <a:solidFill>
                  <a:srgbClr val="FFFF00"/>
                </a:solidFill>
              </a:rPr>
              <a:t>addiu</a:t>
            </a:r>
            <a:r>
              <a:rPr lang="es-ES" sz="1200" b="1" dirty="0" smtClean="0">
                <a:solidFill>
                  <a:srgbClr val="FFFF00"/>
                </a:solidFill>
              </a:rPr>
              <a:t>)</a:t>
            </a:r>
          </a:p>
          <a:p>
            <a:r>
              <a:rPr lang="es-ES" sz="1200" b="1" dirty="0" smtClean="0">
                <a:solidFill>
                  <a:srgbClr val="FFFF00"/>
                </a:solidFill>
              </a:rPr>
              <a:t>E-</a:t>
            </a:r>
            <a:r>
              <a:rPr lang="es-ES" sz="1200" b="1" dirty="0" err="1" smtClean="0">
                <a:solidFill>
                  <a:srgbClr val="FFFF00"/>
                </a:solidFill>
              </a:rPr>
              <a:t>Stage</a:t>
            </a:r>
            <a:r>
              <a:rPr lang="es-ES" sz="1200" b="1" dirty="0" smtClean="0">
                <a:solidFill>
                  <a:srgbClr val="FFFF00"/>
                </a:solidFill>
              </a:rPr>
              <a:t> (</a:t>
            </a:r>
            <a:r>
              <a:rPr lang="es-ES" sz="1200" b="1" dirty="0" err="1" smtClean="0">
                <a:solidFill>
                  <a:srgbClr val="FFFF00"/>
                </a:solidFill>
              </a:rPr>
              <a:t>nop</a:t>
            </a:r>
            <a:r>
              <a:rPr lang="es-ES" sz="1200" b="1" dirty="0" smtClean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9771951" y="2905501"/>
            <a:ext cx="2326110" cy="19944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070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24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Daniel Chaver Martinez</cp:lastModifiedBy>
  <cp:revision>18</cp:revision>
  <dcterms:created xsi:type="dcterms:W3CDTF">2016-07-04T06:22:34Z</dcterms:created>
  <dcterms:modified xsi:type="dcterms:W3CDTF">2017-03-06T15:09:45Z</dcterms:modified>
</cp:coreProperties>
</file>