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39"/>
            <a:ext cx="12192000" cy="507192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608785" y="2055574"/>
            <a:ext cx="3223325" cy="2005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4186880" y="2239164"/>
            <a:ext cx="3223325" cy="2005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4203816" y="2628614"/>
            <a:ext cx="3223325" cy="7951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4185279" y="3599160"/>
            <a:ext cx="3223325" cy="58127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5766142" y="4181869"/>
            <a:ext cx="3223325" cy="2005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4193300" y="4573739"/>
            <a:ext cx="3223325" cy="2005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7345399" y="4961376"/>
            <a:ext cx="3223325" cy="580628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8924654" y="5537288"/>
            <a:ext cx="3223325" cy="39701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18</cp:revision>
  <dcterms:created xsi:type="dcterms:W3CDTF">2016-07-04T06:22:34Z</dcterms:created>
  <dcterms:modified xsi:type="dcterms:W3CDTF">2017-03-14T07:59:20Z</dcterms:modified>
</cp:coreProperties>
</file>