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03B9-56BB-47CD-9266-AE55F4A9B502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4C6A-8677-46EC-AC17-E5B4A76CC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39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03B9-56BB-47CD-9266-AE55F4A9B502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4C6A-8677-46EC-AC17-E5B4A76CC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1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03B9-56BB-47CD-9266-AE55F4A9B502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4C6A-8677-46EC-AC17-E5B4A76CC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780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03B9-56BB-47CD-9266-AE55F4A9B502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4C6A-8677-46EC-AC17-E5B4A76CC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86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03B9-56BB-47CD-9266-AE55F4A9B502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4C6A-8677-46EC-AC17-E5B4A76CC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49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03B9-56BB-47CD-9266-AE55F4A9B502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4C6A-8677-46EC-AC17-E5B4A76CC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1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03B9-56BB-47CD-9266-AE55F4A9B502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4C6A-8677-46EC-AC17-E5B4A76CC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8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03B9-56BB-47CD-9266-AE55F4A9B502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4C6A-8677-46EC-AC17-E5B4A76CC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44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03B9-56BB-47CD-9266-AE55F4A9B502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4C6A-8677-46EC-AC17-E5B4A76CC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4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03B9-56BB-47CD-9266-AE55F4A9B502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4C6A-8677-46EC-AC17-E5B4A76CC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41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03B9-56BB-47CD-9266-AE55F4A9B502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4C6A-8677-46EC-AC17-E5B4A76CC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52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03B9-56BB-47CD-9266-AE55F4A9B502}" type="datetimeFigureOut">
              <a:rPr lang="es-ES" smtClean="0"/>
              <a:t>04/11/2016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4C6A-8677-46EC-AC17-E5B4A76CC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27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172712" y="719836"/>
            <a:ext cx="2941320" cy="76352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Initial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interval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b="1" dirty="0" smtClean="0">
                <a:solidFill>
                  <a:srgbClr val="0070C0"/>
                </a:solidFill>
              </a:rPr>
              <a:t>[</a:t>
            </a:r>
            <a:r>
              <a:rPr lang="es-ES" b="1" dirty="0" err="1" smtClean="0">
                <a:solidFill>
                  <a:srgbClr val="0070C0"/>
                </a:solidFill>
              </a:rPr>
              <a:t>a,b</a:t>
            </a:r>
            <a:r>
              <a:rPr lang="es-ES" b="1" dirty="0" smtClean="0">
                <a:solidFill>
                  <a:srgbClr val="0070C0"/>
                </a:solidFill>
              </a:rPr>
              <a:t>]</a:t>
            </a:r>
            <a:r>
              <a:rPr lang="es-ES" dirty="0" smtClean="0">
                <a:solidFill>
                  <a:schemeClr val="tx1"/>
                </a:solidFill>
              </a:rPr>
              <a:t>, </a:t>
            </a:r>
            <a:r>
              <a:rPr lang="es-ES" dirty="0" err="1" smtClean="0">
                <a:solidFill>
                  <a:schemeClr val="tx1"/>
                </a:solidFill>
              </a:rPr>
              <a:t>with</a:t>
            </a:r>
            <a:r>
              <a:rPr lang="es-E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ES" b="1" i="1" dirty="0" smtClean="0">
                <a:solidFill>
                  <a:srgbClr val="0070C0"/>
                </a:solidFill>
              </a:rPr>
              <a:t>f(a)</a:t>
            </a:r>
            <a:r>
              <a:rPr lang="es-ES" b="1" dirty="0" smtClean="0">
                <a:solidFill>
                  <a:srgbClr val="0070C0"/>
                </a:solidFill>
              </a:rPr>
              <a:t> x </a:t>
            </a:r>
            <a:r>
              <a:rPr lang="es-ES" b="1" i="1" dirty="0" smtClean="0">
                <a:solidFill>
                  <a:srgbClr val="0070C0"/>
                </a:solidFill>
              </a:rPr>
              <a:t>f(b)</a:t>
            </a:r>
            <a:r>
              <a:rPr lang="es-ES" b="1" dirty="0" smtClean="0">
                <a:solidFill>
                  <a:srgbClr val="0070C0"/>
                </a:solidFill>
              </a:rPr>
              <a:t> &lt; 0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948430" y="5675146"/>
            <a:ext cx="1199642" cy="50645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rgbClr val="0070C0"/>
                </a:solidFill>
              </a:rPr>
              <a:t>b </a:t>
            </a:r>
            <a:r>
              <a:rPr lang="es-ES" b="1" i="1" dirty="0">
                <a:solidFill>
                  <a:srgbClr val="0070C0"/>
                </a:solidFill>
              </a:rPr>
              <a:t>= </a:t>
            </a:r>
            <a:r>
              <a:rPr lang="es-ES" b="1" i="1" dirty="0" smtClean="0">
                <a:solidFill>
                  <a:srgbClr val="0070C0"/>
                </a:solidFill>
              </a:rPr>
              <a:t>c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7" name="Rombo 6"/>
          <p:cNvSpPr/>
          <p:nvPr/>
        </p:nvSpPr>
        <p:spPr>
          <a:xfrm>
            <a:off x="3223514" y="3290316"/>
            <a:ext cx="3022600" cy="753364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rgbClr val="0070C0"/>
                </a:solidFill>
              </a:rPr>
              <a:t>|f(c)| - tol ≤ 0</a:t>
            </a:r>
            <a:endParaRPr lang="es-ES" b="1" i="1" dirty="0">
              <a:solidFill>
                <a:srgbClr val="0070C0"/>
              </a:solidFill>
            </a:endParaRPr>
          </a:p>
        </p:txBody>
      </p:sp>
      <p:sp>
        <p:nvSpPr>
          <p:cNvPr id="8" name="Rombo 7"/>
          <p:cNvSpPr/>
          <p:nvPr/>
        </p:nvSpPr>
        <p:spPr>
          <a:xfrm>
            <a:off x="2395728" y="4357116"/>
            <a:ext cx="4639564" cy="753364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rgbClr val="0070C0"/>
                </a:solidFill>
              </a:rPr>
              <a:t>Sign</a:t>
            </a:r>
            <a:r>
              <a:rPr lang="es-ES" b="1" i="1" dirty="0" smtClean="0">
                <a:solidFill>
                  <a:srgbClr val="0070C0"/>
                </a:solidFill>
              </a:rPr>
              <a:t>(f(b)) == </a:t>
            </a:r>
            <a:r>
              <a:rPr lang="es-ES" b="1" i="1" dirty="0" err="1" smtClean="0">
                <a:solidFill>
                  <a:srgbClr val="0070C0"/>
                </a:solidFill>
              </a:rPr>
              <a:t>Sign</a:t>
            </a:r>
            <a:r>
              <a:rPr lang="es-ES" b="1" i="1" dirty="0" smtClean="0">
                <a:solidFill>
                  <a:srgbClr val="0070C0"/>
                </a:solidFill>
              </a:rPr>
              <a:t>(f(c))</a:t>
            </a:r>
            <a:endParaRPr lang="es-ES" b="1" i="1" dirty="0">
              <a:solidFill>
                <a:srgbClr val="0070C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158742" y="2162556"/>
            <a:ext cx="2941320" cy="76352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Compute:</a:t>
            </a:r>
          </a:p>
          <a:p>
            <a:pPr algn="ctr"/>
            <a:r>
              <a:rPr lang="es-ES" b="1" i="1" dirty="0" smtClean="0">
                <a:solidFill>
                  <a:srgbClr val="0070C0"/>
                </a:solidFill>
              </a:rPr>
              <a:t>c = (</a:t>
            </a:r>
            <a:r>
              <a:rPr lang="es-ES" b="1" i="1" dirty="0" err="1" smtClean="0">
                <a:solidFill>
                  <a:srgbClr val="0070C0"/>
                </a:solidFill>
              </a:rPr>
              <a:t>a+b</a:t>
            </a:r>
            <a:r>
              <a:rPr lang="es-ES" b="1" i="1" dirty="0" smtClean="0">
                <a:solidFill>
                  <a:srgbClr val="0070C0"/>
                </a:solidFill>
              </a:rPr>
              <a:t>)/2</a:t>
            </a:r>
            <a:r>
              <a:rPr lang="es-ES" i="1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and </a:t>
            </a:r>
            <a:r>
              <a:rPr lang="es-ES" b="1" i="1" dirty="0" smtClean="0">
                <a:solidFill>
                  <a:srgbClr val="0070C0"/>
                </a:solidFill>
              </a:rPr>
              <a:t>f(c)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7777734" y="4409372"/>
            <a:ext cx="1206753" cy="5141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rgbClr val="0070C0"/>
                </a:solidFill>
              </a:rPr>
              <a:t>a </a:t>
            </a:r>
            <a:r>
              <a:rPr lang="es-ES" b="1" i="1" dirty="0">
                <a:solidFill>
                  <a:srgbClr val="0070C0"/>
                </a:solidFill>
              </a:rPr>
              <a:t>= </a:t>
            </a:r>
            <a:r>
              <a:rPr lang="es-ES" b="1" i="1" dirty="0" smtClean="0">
                <a:solidFill>
                  <a:srgbClr val="0070C0"/>
                </a:solidFill>
              </a:rPr>
              <a:t>c</a:t>
            </a:r>
            <a:endParaRPr lang="es-ES" b="1" dirty="0">
              <a:solidFill>
                <a:srgbClr val="0070C0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5560568" y="1483360"/>
            <a:ext cx="0" cy="679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4729480" y="2921584"/>
            <a:ext cx="0" cy="3833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729480" y="4036291"/>
            <a:ext cx="0" cy="348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6963919" y="3394964"/>
            <a:ext cx="1101090" cy="55263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EXIT</a:t>
            </a:r>
            <a:endParaRPr lang="es-ES" b="1" dirty="0">
              <a:solidFill>
                <a:srgbClr val="0070C0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4718623" y="5123429"/>
            <a:ext cx="12381" cy="551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endCxn id="19" idx="1"/>
          </p:cNvCxnSpPr>
          <p:nvPr/>
        </p:nvCxnSpPr>
        <p:spPr>
          <a:xfrm>
            <a:off x="6276685" y="3666998"/>
            <a:ext cx="687234" cy="42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7042914" y="4733798"/>
            <a:ext cx="7348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629912" y="6191758"/>
            <a:ext cx="0" cy="2192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1329944" y="6410960"/>
            <a:ext cx="32999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V="1">
            <a:off x="1329944" y="2544318"/>
            <a:ext cx="10160" cy="38666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1329944" y="2544318"/>
            <a:ext cx="2822448" cy="10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6310188" y="3329610"/>
            <a:ext cx="485518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Yes</a:t>
            </a:r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7162612" y="44065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4709479" y="40169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718623" y="518125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Yes</a:t>
            </a:r>
            <a:endParaRPr lang="es-ES" dirty="0"/>
          </a:p>
        </p:txBody>
      </p:sp>
      <p:cxnSp>
        <p:nvCxnSpPr>
          <p:cNvPr id="49" name="Conector recto 48"/>
          <p:cNvCxnSpPr/>
          <p:nvPr/>
        </p:nvCxnSpPr>
        <p:spPr>
          <a:xfrm>
            <a:off x="8979408" y="4601396"/>
            <a:ext cx="7244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V="1">
            <a:off x="9694672" y="2554478"/>
            <a:ext cx="0" cy="204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H="1">
            <a:off x="7100062" y="2544318"/>
            <a:ext cx="2603754" cy="1016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05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8</cp:revision>
  <dcterms:created xsi:type="dcterms:W3CDTF">2016-11-04T08:22:44Z</dcterms:created>
  <dcterms:modified xsi:type="dcterms:W3CDTF">2016-11-04T17:54:09Z</dcterms:modified>
</cp:coreProperties>
</file>