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90" y="1694046"/>
            <a:ext cx="821004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893194" y="1694046"/>
            <a:ext cx="2379395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272589" y="1694046"/>
            <a:ext cx="857611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99340" y="1991359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Sgn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3281" y="1991358"/>
            <a:ext cx="189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B050"/>
                </a:solidFill>
              </a:rPr>
              <a:t>E</a:t>
            </a:r>
            <a:r>
              <a:rPr lang="es-ES" sz="3200" b="1" baseline="-25000" dirty="0" smtClean="0">
                <a:solidFill>
                  <a:srgbClr val="00B050"/>
                </a:solidFill>
              </a:rPr>
              <a:t>7</a:t>
            </a:r>
            <a:r>
              <a:rPr lang="es-ES" sz="3200" b="1" dirty="0" smtClean="0">
                <a:solidFill>
                  <a:srgbClr val="00B050"/>
                </a:solidFill>
              </a:rPr>
              <a:t>    …    E</a:t>
            </a:r>
            <a:r>
              <a:rPr lang="es-ES" sz="3200" b="1" baseline="-25000" dirty="0" smtClean="0">
                <a:solidFill>
                  <a:srgbClr val="00B050"/>
                </a:solidFill>
              </a:rPr>
              <a:t>0</a:t>
            </a:r>
            <a:endParaRPr lang="es-ES" sz="3200" b="1" baseline="-25000" dirty="0">
              <a:solidFill>
                <a:srgbClr val="00B05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12017" y="1991359"/>
            <a:ext cx="801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M</a:t>
            </a:r>
            <a:r>
              <a:rPr lang="es-ES" sz="3200" b="1" baseline="-25000" dirty="0" smtClean="0">
                <a:solidFill>
                  <a:srgbClr val="0070C0"/>
                </a:solidFill>
              </a:rPr>
              <a:t>22</a:t>
            </a:r>
            <a:r>
              <a:rPr lang="es-ES" sz="3200" b="1" dirty="0" smtClean="0">
                <a:solidFill>
                  <a:srgbClr val="0070C0"/>
                </a:solidFill>
              </a:rPr>
              <a:t>                          …………                                M</a:t>
            </a:r>
            <a:r>
              <a:rPr lang="es-ES" sz="3200" b="1" baseline="-25000" dirty="0" smtClean="0">
                <a:solidFill>
                  <a:srgbClr val="0070C0"/>
                </a:solidFill>
              </a:rPr>
              <a:t>0</a:t>
            </a:r>
            <a:endParaRPr lang="es-ES" sz="3200" b="1" baseline="-25000" dirty="0">
              <a:solidFill>
                <a:srgbClr val="0070C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   31    30  		23  22									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6</cp:revision>
  <dcterms:created xsi:type="dcterms:W3CDTF">2016-10-14T12:00:26Z</dcterms:created>
  <dcterms:modified xsi:type="dcterms:W3CDTF">2016-11-04T06:29:09Z</dcterms:modified>
</cp:coreProperties>
</file>