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571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83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108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89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562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16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75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36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69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327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07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D065-EC7B-4F18-A50C-D3E9582BDAAA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84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2189" y="1694046"/>
            <a:ext cx="2376371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244962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424794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604626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784458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9642909" y="1694046"/>
            <a:ext cx="2376371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563136" y="1757680"/>
            <a:ext cx="14350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rgbClr val="0070C0"/>
                </a:solidFill>
              </a:rPr>
              <a:t>Op</a:t>
            </a:r>
            <a:endParaRPr lang="es-ES" sz="3200" b="1" dirty="0" smtClean="0">
              <a:solidFill>
                <a:srgbClr val="0070C0"/>
              </a:solidFill>
            </a:endParaRPr>
          </a:p>
          <a:p>
            <a:pPr algn="ctr"/>
            <a:r>
              <a:rPr lang="es-ES" sz="3200" b="1" dirty="0" smtClean="0">
                <a:solidFill>
                  <a:srgbClr val="0070C0"/>
                </a:solidFill>
              </a:rPr>
              <a:t>011100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043457" y="1991360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/>
              <a:t>Rs</a:t>
            </a:r>
            <a:endParaRPr lang="es-ES" sz="32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872516" y="1991360"/>
            <a:ext cx="558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rgbClr val="0070C0"/>
                </a:solidFill>
              </a:rPr>
              <a:t>Rt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612044" y="1991360"/>
            <a:ext cx="635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/>
              <a:t>Rd</a:t>
            </a:r>
            <a:endParaRPr lang="es-ES" sz="3200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804589" y="1873180"/>
            <a:ext cx="1866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 err="1" smtClean="0">
                <a:solidFill>
                  <a:srgbClr val="0070C0"/>
                </a:solidFill>
              </a:rPr>
              <a:t>User</a:t>
            </a:r>
            <a:endParaRPr lang="es-ES" sz="2400" b="1" dirty="0">
              <a:solidFill>
                <a:srgbClr val="0070C0"/>
              </a:solidFill>
            </a:endParaRPr>
          </a:p>
          <a:p>
            <a:pPr algn="ctr"/>
            <a:r>
              <a:rPr lang="es-ES" sz="2400" b="1" dirty="0" smtClean="0">
                <a:solidFill>
                  <a:srgbClr val="0070C0"/>
                </a:solidFill>
              </a:rPr>
              <a:t>interpretable</a:t>
            </a:r>
            <a:endParaRPr lang="es-ES" sz="2400" b="1" dirty="0" smtClean="0">
              <a:solidFill>
                <a:srgbClr val="0070C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0108750" y="1757680"/>
            <a:ext cx="15055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/>
              <a:t>Funct</a:t>
            </a:r>
            <a:endParaRPr lang="es-ES" sz="3200" b="1" dirty="0" smtClean="0"/>
          </a:p>
          <a:p>
            <a:pPr algn="ctr"/>
            <a:r>
              <a:rPr lang="es-ES" sz="3200" b="1" dirty="0" smtClean="0"/>
              <a:t>01XXXX</a:t>
            </a:r>
            <a:endParaRPr lang="es-ES" sz="32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72188" y="1229854"/>
            <a:ext cx="1194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31		 26  25		 21  20		16  15		11  10		  6  5		         0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709070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</dc:creator>
  <cp:lastModifiedBy>Dani</cp:lastModifiedBy>
  <cp:revision>3</cp:revision>
  <dcterms:created xsi:type="dcterms:W3CDTF">2016-10-14T12:00:26Z</dcterms:created>
  <dcterms:modified xsi:type="dcterms:W3CDTF">2016-10-31T07:07:27Z</dcterms:modified>
</cp:coreProperties>
</file>