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75" y="0"/>
            <a:ext cx="10231450" cy="6858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208337" y="1546126"/>
            <a:ext cx="2868863" cy="8795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5919418" y="447786"/>
            <a:ext cx="12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FF00"/>
                </a:solidFill>
              </a:rPr>
              <a:t>1st </a:t>
            </a:r>
            <a:r>
              <a:rPr lang="es-ES" sz="2400" b="1" dirty="0" err="1" smtClean="0">
                <a:solidFill>
                  <a:srgbClr val="FFFF00"/>
                </a:solidFill>
              </a:rPr>
              <a:t>cycle</a:t>
            </a:r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919665" y="447786"/>
            <a:ext cx="1368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FF00"/>
                </a:solidFill>
              </a:rPr>
              <a:t>2nd </a:t>
            </a:r>
            <a:r>
              <a:rPr lang="es-ES" sz="2400" b="1" dirty="0" err="1" smtClean="0">
                <a:solidFill>
                  <a:srgbClr val="FFFF00"/>
                </a:solidFill>
              </a:rPr>
              <a:t>cycle</a:t>
            </a:r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17828" y="3045119"/>
            <a:ext cx="2859372" cy="95654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8051800" y="4287753"/>
            <a:ext cx="3104310" cy="27154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167028" y="5153319"/>
            <a:ext cx="3113372" cy="95654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064500" y="6408653"/>
            <a:ext cx="3104310" cy="27154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17</cp:revision>
  <dcterms:created xsi:type="dcterms:W3CDTF">2016-07-04T06:22:34Z</dcterms:created>
  <dcterms:modified xsi:type="dcterms:W3CDTF">2016-11-18T08:48:26Z</dcterms:modified>
</cp:coreProperties>
</file>