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89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86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1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5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5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5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64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84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2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91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77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4C35-249F-4CC3-8112-B1633256A3CB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04BF-9976-4441-A389-64684C2AC7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3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 derecha 7"/>
          <p:cNvSpPr/>
          <p:nvPr/>
        </p:nvSpPr>
        <p:spPr>
          <a:xfrm>
            <a:off x="5811520" y="2875280"/>
            <a:ext cx="690880" cy="97992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49" y="1317765"/>
            <a:ext cx="2927350" cy="3587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99" y="1330465"/>
            <a:ext cx="309245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9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4</cp:revision>
  <dcterms:created xsi:type="dcterms:W3CDTF">2016-10-17T10:32:36Z</dcterms:created>
  <dcterms:modified xsi:type="dcterms:W3CDTF">2016-11-10T09:31:40Z</dcterms:modified>
</cp:coreProperties>
</file>