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778"/>
            <a:ext cx="12192000" cy="438444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753244" y="1483057"/>
            <a:ext cx="122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Pre-I-</a:t>
            </a:r>
            <a:r>
              <a:rPr lang="es-ES" b="1" dirty="0" err="1" smtClean="0">
                <a:solidFill>
                  <a:srgbClr val="FFFF00"/>
                </a:solidFill>
              </a:rPr>
              <a:t>Stage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33851" y="1483057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FF00"/>
                </a:solidFill>
              </a:rPr>
              <a:t>I-</a:t>
            </a:r>
            <a:r>
              <a:rPr lang="es-ES" b="1" dirty="0" err="1" smtClean="0">
                <a:solidFill>
                  <a:srgbClr val="FFFF00"/>
                </a:solidFill>
              </a:rPr>
              <a:t>Stage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083456" y="1483057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</a:rPr>
              <a:t>E</a:t>
            </a:r>
            <a:r>
              <a:rPr lang="es-ES" b="1" dirty="0" smtClean="0">
                <a:solidFill>
                  <a:srgbClr val="FFFF00"/>
                </a:solidFill>
              </a:rPr>
              <a:t>-</a:t>
            </a:r>
            <a:r>
              <a:rPr lang="es-ES" b="1" dirty="0" err="1" smtClean="0">
                <a:solidFill>
                  <a:srgbClr val="FFFF00"/>
                </a:solidFill>
              </a:rPr>
              <a:t>Stage</a:t>
            </a:r>
            <a:endParaRPr lang="es-ES" b="1" dirty="0">
              <a:solidFill>
                <a:srgbClr val="FFFF0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802870" y="2426555"/>
            <a:ext cx="3097417" cy="1905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919856" y="2617455"/>
            <a:ext cx="3097417" cy="1905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2801265" y="2999387"/>
            <a:ext cx="3097417" cy="40846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919853" y="3396390"/>
            <a:ext cx="3097417" cy="19055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5898683" y="3787939"/>
            <a:ext cx="3118588" cy="79598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5898681" y="4748699"/>
            <a:ext cx="3118588" cy="5841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9004795" y="5345963"/>
            <a:ext cx="3118588" cy="20473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24</cp:revision>
  <dcterms:created xsi:type="dcterms:W3CDTF">2016-07-04T06:22:34Z</dcterms:created>
  <dcterms:modified xsi:type="dcterms:W3CDTF">2017-03-17T14:22:07Z</dcterms:modified>
</cp:coreProperties>
</file>