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070"/>
            <a:ext cx="12192000" cy="5911859"/>
          </a:xfrm>
          <a:prstGeom prst="rect">
            <a:avLst/>
          </a:prstGeom>
        </p:spPr>
      </p:pic>
      <p:sp>
        <p:nvSpPr>
          <p:cNvPr id="33" name="CuadroTexto 32"/>
          <p:cNvSpPr txBox="1"/>
          <p:nvPr/>
        </p:nvSpPr>
        <p:spPr>
          <a:xfrm>
            <a:off x="4083707" y="747826"/>
            <a:ext cx="1335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rgbClr val="FFFF00"/>
                </a:solidFill>
              </a:rPr>
              <a:t>Miss </a:t>
            </a:r>
            <a:r>
              <a:rPr lang="es-ES" sz="1400" b="1" dirty="0" err="1" smtClean="0">
                <a:solidFill>
                  <a:srgbClr val="FFFF00"/>
                </a:solidFill>
              </a:rPr>
              <a:t>detected</a:t>
            </a:r>
            <a:endParaRPr lang="es-ES" sz="1400" b="1" i="1" dirty="0">
              <a:solidFill>
                <a:srgbClr val="FFFF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472613" y="649136"/>
            <a:ext cx="115247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i="1" dirty="0" err="1" smtClean="0">
                <a:solidFill>
                  <a:srgbClr val="FFFF00"/>
                </a:solidFill>
              </a:rPr>
              <a:t>Critical</a:t>
            </a:r>
            <a:r>
              <a:rPr lang="es-ES" sz="1400" b="1" i="1" dirty="0" smtClean="0">
                <a:solidFill>
                  <a:srgbClr val="FFFF00"/>
                </a:solidFill>
              </a:rPr>
              <a:t> </a:t>
            </a:r>
            <a:r>
              <a:rPr lang="es-ES" sz="1400" b="1" i="1" dirty="0" err="1" smtClean="0">
                <a:solidFill>
                  <a:srgbClr val="FFFF00"/>
                </a:solidFill>
              </a:rPr>
              <a:t>word</a:t>
            </a:r>
            <a:r>
              <a:rPr lang="es-ES" sz="1400" b="1" i="1" dirty="0" smtClean="0">
                <a:solidFill>
                  <a:srgbClr val="FFFF00"/>
                </a:solidFill>
              </a:rPr>
              <a:t> </a:t>
            </a:r>
            <a:r>
              <a:rPr lang="es-ES" sz="1400" b="1" dirty="0" smtClean="0">
                <a:solidFill>
                  <a:srgbClr val="FFFF00"/>
                </a:solidFill>
              </a:rPr>
              <a:t>bypass</a:t>
            </a:r>
            <a:endParaRPr lang="es-ES" sz="1400" b="1" i="1" dirty="0">
              <a:solidFill>
                <a:srgbClr val="FFFF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2697088" y="1652777"/>
            <a:ext cx="1325822" cy="19527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4014143" y="1843679"/>
            <a:ext cx="1325822" cy="19527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36490" y="2236711"/>
            <a:ext cx="1325822" cy="19527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8063170" y="2437236"/>
            <a:ext cx="1325822" cy="19527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9418729" y="2811017"/>
            <a:ext cx="1325822" cy="232887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10744551" y="5139891"/>
            <a:ext cx="1325822" cy="19527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10744549" y="5507010"/>
            <a:ext cx="1325822" cy="815707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7847623" y="4174203"/>
            <a:ext cx="162872" cy="19527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5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26</cp:revision>
  <dcterms:created xsi:type="dcterms:W3CDTF">2016-07-04T06:22:34Z</dcterms:created>
  <dcterms:modified xsi:type="dcterms:W3CDTF">2017-03-18T08:34:59Z</dcterms:modified>
</cp:coreProperties>
</file>