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1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0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3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6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1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29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0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92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484"/>
            <a:ext cx="12192000" cy="5737031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2797637" y="861648"/>
            <a:ext cx="65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solidFill>
                  <a:srgbClr val="FFFF00"/>
                </a:solidFill>
              </a:rPr>
              <a:t>Cycle</a:t>
            </a:r>
            <a:r>
              <a:rPr lang="es-ES" sz="1400" b="1" dirty="0" smtClean="0">
                <a:solidFill>
                  <a:srgbClr val="FFFF00"/>
                </a:solidFill>
              </a:rPr>
              <a:t> </a:t>
            </a:r>
            <a:r>
              <a:rPr lang="es-ES" sz="1400" b="1" i="1" dirty="0" smtClean="0">
                <a:solidFill>
                  <a:srgbClr val="FFFF00"/>
                </a:solidFill>
              </a:rPr>
              <a:t>i</a:t>
            </a:r>
            <a:endParaRPr lang="es-ES" sz="1400" b="1" i="1" dirty="0">
              <a:solidFill>
                <a:srgbClr val="FFFF00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420195" y="2906380"/>
            <a:ext cx="1439535" cy="22656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/>
          <p:cNvSpPr txBox="1"/>
          <p:nvPr/>
        </p:nvSpPr>
        <p:spPr>
          <a:xfrm>
            <a:off x="4125923" y="861647"/>
            <a:ext cx="837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solidFill>
                  <a:srgbClr val="FFFF00"/>
                </a:solidFill>
              </a:rPr>
              <a:t>Cycle</a:t>
            </a:r>
            <a:r>
              <a:rPr lang="es-ES" sz="1400" b="1" dirty="0" smtClean="0">
                <a:solidFill>
                  <a:srgbClr val="FFFF00"/>
                </a:solidFill>
              </a:rPr>
              <a:t> </a:t>
            </a:r>
            <a:r>
              <a:rPr lang="es-ES" sz="1400" b="1" i="1" dirty="0" smtClean="0">
                <a:solidFill>
                  <a:srgbClr val="FFFF00"/>
                </a:solidFill>
              </a:rPr>
              <a:t>i+1</a:t>
            </a:r>
            <a:endParaRPr lang="es-ES" sz="1400" b="1" i="1" dirty="0">
              <a:solidFill>
                <a:srgbClr val="FFFF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9611602" y="871274"/>
            <a:ext cx="841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 smtClean="0">
                <a:solidFill>
                  <a:srgbClr val="FFFF00"/>
                </a:solidFill>
              </a:rPr>
              <a:t>Cycle</a:t>
            </a:r>
            <a:r>
              <a:rPr lang="es-ES" sz="1400" b="1" dirty="0" smtClean="0">
                <a:solidFill>
                  <a:srgbClr val="FFFF00"/>
                </a:solidFill>
              </a:rPr>
              <a:t> </a:t>
            </a:r>
            <a:r>
              <a:rPr lang="es-ES" sz="1400" b="1" i="1" dirty="0" err="1" smtClean="0">
                <a:solidFill>
                  <a:srgbClr val="FFFF00"/>
                </a:solidFill>
              </a:rPr>
              <a:t>i+n</a:t>
            </a:r>
            <a:endParaRPr lang="es-ES" sz="1400" b="1" i="1" dirty="0">
              <a:solidFill>
                <a:srgbClr val="FFFF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815903" y="1750417"/>
            <a:ext cx="6916265" cy="193886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814297" y="1941317"/>
            <a:ext cx="6916265" cy="193886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3803067" y="2334348"/>
            <a:ext cx="5552689" cy="19047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3801465" y="3301464"/>
            <a:ext cx="5552689" cy="77562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9357423" y="3299864"/>
            <a:ext cx="1355495" cy="77562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9355819" y="5640405"/>
            <a:ext cx="1355495" cy="57998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3799860" y="4268309"/>
            <a:ext cx="6911452" cy="39802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3798256" y="4845280"/>
            <a:ext cx="6913056" cy="604826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9336568" y="2332668"/>
            <a:ext cx="1355495" cy="20177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07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Daniel Chaver Martinez</cp:lastModifiedBy>
  <cp:revision>28</cp:revision>
  <dcterms:created xsi:type="dcterms:W3CDTF">2016-07-04T06:22:34Z</dcterms:created>
  <dcterms:modified xsi:type="dcterms:W3CDTF">2017-03-18T07:55:28Z</dcterms:modified>
</cp:coreProperties>
</file>