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18/03/2017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0705"/>
            <a:ext cx="12192000" cy="4356590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2495644" y="2252348"/>
            <a:ext cx="1211205" cy="19091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3697199" y="2443248"/>
            <a:ext cx="1211205" cy="19091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3714720" y="2643773"/>
            <a:ext cx="4812904" cy="19091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4897024" y="2825048"/>
            <a:ext cx="4812904" cy="233409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6108203" y="5159141"/>
            <a:ext cx="4812904" cy="19091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7319385" y="5350041"/>
            <a:ext cx="4812904" cy="19091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30</cp:revision>
  <dcterms:created xsi:type="dcterms:W3CDTF">2016-07-04T06:22:34Z</dcterms:created>
  <dcterms:modified xsi:type="dcterms:W3CDTF">2017-03-18T08:08:42Z</dcterms:modified>
</cp:coreProperties>
</file>