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1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3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1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2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92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88" y="866274"/>
            <a:ext cx="12216088" cy="5115365"/>
          </a:xfrm>
          <a:prstGeom prst="rect">
            <a:avLst/>
          </a:prstGeom>
        </p:spPr>
      </p:pic>
      <p:sp>
        <p:nvSpPr>
          <p:cNvPr id="23" name="Rectángulo 22"/>
          <p:cNvSpPr/>
          <p:nvPr/>
        </p:nvSpPr>
        <p:spPr>
          <a:xfrm>
            <a:off x="2628973" y="2018242"/>
            <a:ext cx="3205191" cy="21415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3818484" y="1098404"/>
            <a:ext cx="812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E-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928163" y="1095236"/>
            <a:ext cx="89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M-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628973" y="2603462"/>
            <a:ext cx="3184335" cy="39399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5794085" y="2209142"/>
            <a:ext cx="3205191" cy="21415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5782856" y="3174356"/>
            <a:ext cx="3205191" cy="41732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8909468" y="3557763"/>
            <a:ext cx="3205191" cy="41732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8917488" y="4137846"/>
            <a:ext cx="3205191" cy="81324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5778040" y="5098772"/>
            <a:ext cx="3205191" cy="81324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07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Daniel Chaver Martinez</cp:lastModifiedBy>
  <cp:revision>29</cp:revision>
  <dcterms:created xsi:type="dcterms:W3CDTF">2016-07-04T06:22:34Z</dcterms:created>
  <dcterms:modified xsi:type="dcterms:W3CDTF">2017-03-24T07:49:52Z</dcterms:modified>
</cp:coreProperties>
</file>