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068" autoAdjust="0"/>
    <p:restoredTop sz="94660"/>
  </p:normalViewPr>
  <p:slideViewPr>
    <p:cSldViewPr snapToGrid="0">
      <p:cViewPr varScale="1">
        <p:scale>
          <a:sx n="66" d="100"/>
          <a:sy n="66" d="100"/>
        </p:scale>
        <p:origin x="11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24/03/2017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217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24/03/2017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307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24/03/2017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635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24/03/2017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565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24/03/2017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954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24/03/2017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813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24/03/2017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029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24/03/2017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7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24/03/2017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03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24/03/2017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92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24/03/2017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781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F6799-0DE6-4651-B2D5-8CA32AE35EAF}" type="datetimeFigureOut">
              <a:rPr lang="es-ES" smtClean="0"/>
              <a:t>24/03/2017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599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" y="462012"/>
            <a:ext cx="12182044" cy="5938827"/>
          </a:xfrm>
          <a:prstGeom prst="rect">
            <a:avLst/>
          </a:prstGeom>
        </p:spPr>
      </p:pic>
      <p:sp>
        <p:nvSpPr>
          <p:cNvPr id="23" name="Rectángulo 22"/>
          <p:cNvSpPr/>
          <p:nvPr/>
        </p:nvSpPr>
        <p:spPr>
          <a:xfrm>
            <a:off x="2466291" y="1466590"/>
            <a:ext cx="904332" cy="194228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3340586" y="1849996"/>
            <a:ext cx="904332" cy="194228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4234129" y="2243026"/>
            <a:ext cx="904332" cy="194228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5123656" y="2617224"/>
            <a:ext cx="3490954" cy="20256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/>
          <p:cNvSpPr/>
          <p:nvPr/>
        </p:nvSpPr>
        <p:spPr>
          <a:xfrm>
            <a:off x="5978702" y="2817749"/>
            <a:ext cx="3490954" cy="20256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/>
          <p:cNvSpPr/>
          <p:nvPr/>
        </p:nvSpPr>
        <p:spPr>
          <a:xfrm>
            <a:off x="5098800" y="3406084"/>
            <a:ext cx="904332" cy="194228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/>
          <p:cNvSpPr/>
          <p:nvPr/>
        </p:nvSpPr>
        <p:spPr>
          <a:xfrm>
            <a:off x="10371847" y="3211968"/>
            <a:ext cx="904332" cy="194228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9494345" y="3797505"/>
            <a:ext cx="904332" cy="194228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8616837" y="3603393"/>
            <a:ext cx="904332" cy="194228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/>
          <p:cNvSpPr/>
          <p:nvPr/>
        </p:nvSpPr>
        <p:spPr>
          <a:xfrm>
            <a:off x="7728896" y="4168482"/>
            <a:ext cx="3544076" cy="63572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10347785" y="4953407"/>
            <a:ext cx="904332" cy="609574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/>
          <p:cNvSpPr/>
          <p:nvPr/>
        </p:nvSpPr>
        <p:spPr>
          <a:xfrm>
            <a:off x="11231706" y="5721824"/>
            <a:ext cx="904332" cy="609574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2070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</dc:creator>
  <cp:lastModifiedBy>Daniel Chaver Martinez</cp:lastModifiedBy>
  <cp:revision>32</cp:revision>
  <dcterms:created xsi:type="dcterms:W3CDTF">2016-07-04T06:22:34Z</dcterms:created>
  <dcterms:modified xsi:type="dcterms:W3CDTF">2017-03-24T09:28:25Z</dcterms:modified>
</cp:coreProperties>
</file>