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1E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4" autoAdjust="0"/>
  </p:normalViewPr>
  <p:slideViewPr>
    <p:cSldViewPr snapToGrid="0">
      <p:cViewPr varScale="1">
        <p:scale>
          <a:sx n="63" d="100"/>
          <a:sy n="63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3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9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6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0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37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8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2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22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5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6018714" y="5692828"/>
            <a:ext cx="3862326" cy="45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613397" y="4470526"/>
            <a:ext cx="3862326" cy="454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4088571" y="5686360"/>
            <a:ext cx="1914974" cy="436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2529840" y="1304584"/>
            <a:ext cx="1920242" cy="2527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6917434" y="1308697"/>
            <a:ext cx="3862326" cy="2538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918960" y="1295667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656640" y="418527"/>
            <a:ext cx="236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Instruction</a:t>
            </a:r>
            <a:r>
              <a:rPr lang="es-ES" sz="2400" dirty="0" smtClean="0"/>
              <a:t> Cache</a:t>
            </a:r>
            <a:endParaRPr lang="es-ES" sz="2400" dirty="0"/>
          </a:p>
        </p:txBody>
      </p:sp>
      <p:sp>
        <p:nvSpPr>
          <p:cNvPr id="31" name="Rectángulo 30"/>
          <p:cNvSpPr/>
          <p:nvPr/>
        </p:nvSpPr>
        <p:spPr>
          <a:xfrm>
            <a:off x="8849360" y="1295667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6918960" y="1756439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8849360" y="1756439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6918960" y="3378831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/>
          <p:cNvSpPr/>
          <p:nvPr/>
        </p:nvSpPr>
        <p:spPr>
          <a:xfrm>
            <a:off x="8849360" y="3378831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10779760" y="1295667"/>
            <a:ext cx="0" cy="2228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918960" y="1295667"/>
            <a:ext cx="0" cy="2228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7548715" y="909779"/>
            <a:ext cx="67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Way</a:t>
            </a:r>
            <a:r>
              <a:rPr lang="es-ES" baseline="-25000" dirty="0" smtClean="0"/>
              <a:t>1</a:t>
            </a:r>
            <a:endParaRPr lang="es-ES" baseline="-25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9458795" y="909779"/>
            <a:ext cx="67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Way</a:t>
            </a:r>
            <a:r>
              <a:rPr lang="es-ES" baseline="-25000" dirty="0" smtClean="0"/>
              <a:t>0</a:t>
            </a:r>
            <a:endParaRPr lang="es-ES" baseline="-25000" dirty="0"/>
          </a:p>
        </p:txBody>
      </p:sp>
      <p:cxnSp>
        <p:nvCxnSpPr>
          <p:cNvPr id="45" name="Conector recto 44"/>
          <p:cNvCxnSpPr/>
          <p:nvPr/>
        </p:nvCxnSpPr>
        <p:spPr>
          <a:xfrm flipV="1">
            <a:off x="8849360" y="1295667"/>
            <a:ext cx="0" cy="2228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2529840" y="1295667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2529840" y="1756439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2529840" y="3378831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2529840" y="1295667"/>
            <a:ext cx="0" cy="2228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4460240" y="1295667"/>
            <a:ext cx="0" cy="2228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2910585" y="817446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ISPRAM</a:t>
            </a:r>
            <a:endParaRPr lang="es-ES" sz="2400" dirty="0"/>
          </a:p>
        </p:txBody>
      </p:sp>
      <p:cxnSp>
        <p:nvCxnSpPr>
          <p:cNvPr id="53" name="Conector recto de flecha 52"/>
          <p:cNvCxnSpPr/>
          <p:nvPr/>
        </p:nvCxnSpPr>
        <p:spPr>
          <a:xfrm>
            <a:off x="8859520" y="2316480"/>
            <a:ext cx="1930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9509595" y="232415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32 bits</a:t>
            </a:r>
            <a:endParaRPr lang="es-ES" sz="1400" baseline="-25000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6917434" y="2316480"/>
            <a:ext cx="1930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7537029" y="232415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32 bits</a:t>
            </a:r>
            <a:endParaRPr lang="es-ES" sz="1400" baseline="-25000" dirty="0"/>
          </a:p>
        </p:txBody>
      </p:sp>
      <p:sp>
        <p:nvSpPr>
          <p:cNvPr id="23" name="Rectángulo 22"/>
          <p:cNvSpPr/>
          <p:nvPr/>
        </p:nvSpPr>
        <p:spPr>
          <a:xfrm>
            <a:off x="5659372" y="5714400"/>
            <a:ext cx="261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 err="1" smtClean="0"/>
              <a:t>spram_cache_data</a:t>
            </a:r>
            <a:r>
              <a:rPr lang="es-ES" dirty="0" smtClean="0"/>
              <a:t>[95:0</a:t>
            </a:r>
            <a:r>
              <a:rPr lang="es-ES" dirty="0"/>
              <a:t>]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088571" y="5679802"/>
            <a:ext cx="5782124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8" name="Conector recto de flecha 77"/>
          <p:cNvCxnSpPr/>
          <p:nvPr/>
        </p:nvCxnSpPr>
        <p:spPr>
          <a:xfrm flipV="1">
            <a:off x="6003545" y="6248353"/>
            <a:ext cx="3877495" cy="1328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7665810" y="625714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64 bits</a:t>
            </a:r>
            <a:endParaRPr lang="es-ES" sz="1400" baseline="-25000" dirty="0"/>
          </a:p>
        </p:txBody>
      </p:sp>
      <p:cxnSp>
        <p:nvCxnSpPr>
          <p:cNvPr id="82" name="Conector recto de flecha 81"/>
          <p:cNvCxnSpPr/>
          <p:nvPr/>
        </p:nvCxnSpPr>
        <p:spPr>
          <a:xfrm>
            <a:off x="4073145" y="6253965"/>
            <a:ext cx="1930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4723220" y="626163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32 bits</a:t>
            </a:r>
            <a:endParaRPr lang="es-ES" sz="1400" baseline="-25000" dirty="0"/>
          </a:p>
        </p:txBody>
      </p:sp>
      <p:cxnSp>
        <p:nvCxnSpPr>
          <p:cNvPr id="86" name="Conector recto de flecha 85"/>
          <p:cNvCxnSpPr/>
          <p:nvPr/>
        </p:nvCxnSpPr>
        <p:spPr>
          <a:xfrm>
            <a:off x="2529839" y="2324153"/>
            <a:ext cx="19304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3149434" y="233182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32 bits</a:t>
            </a:r>
            <a:endParaRPr lang="es-ES" sz="1400" baseline="-25000" dirty="0"/>
          </a:p>
        </p:txBody>
      </p:sp>
      <p:sp>
        <p:nvSpPr>
          <p:cNvPr id="54" name="Rectángulo 53"/>
          <p:cNvSpPr/>
          <p:nvPr/>
        </p:nvSpPr>
        <p:spPr>
          <a:xfrm>
            <a:off x="6609765" y="4464458"/>
            <a:ext cx="3855798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7788493" y="4498755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/>
              <a:t>ic_datain</a:t>
            </a:r>
            <a:r>
              <a:rPr lang="es-ES" dirty="0" smtClean="0"/>
              <a:t>[63:0]</a:t>
            </a:r>
            <a:endParaRPr lang="es-ES" baseline="-25000" dirty="0"/>
          </a:p>
        </p:txBody>
      </p:sp>
      <p:cxnSp>
        <p:nvCxnSpPr>
          <p:cNvPr id="7" name="Conector angular 6"/>
          <p:cNvCxnSpPr>
            <a:stCxn id="65" idx="2"/>
            <a:endCxn id="66" idx="0"/>
          </p:cNvCxnSpPr>
          <p:nvPr/>
        </p:nvCxnSpPr>
        <p:spPr>
          <a:xfrm rot="5400000">
            <a:off x="7863221" y="5011488"/>
            <a:ext cx="767997" cy="59468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/>
          <p:cNvSpPr/>
          <p:nvPr/>
        </p:nvSpPr>
        <p:spPr>
          <a:xfrm>
            <a:off x="3062227" y="4478199"/>
            <a:ext cx="1914974" cy="436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3053151" y="4470527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20"/>
          <p:cNvCxnSpPr>
            <a:stCxn id="84" idx="2"/>
            <a:endCxn id="65" idx="0"/>
          </p:cNvCxnSpPr>
          <p:nvPr/>
        </p:nvCxnSpPr>
        <p:spPr>
          <a:xfrm rot="5400000">
            <a:off x="8384953" y="4006882"/>
            <a:ext cx="623252" cy="3040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3113771" y="4542241"/>
            <a:ext cx="191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i="1" dirty="0" err="1" smtClean="0"/>
              <a:t>ISP_DataRdValue</a:t>
            </a:r>
            <a:r>
              <a:rPr lang="es-ES" sz="1400" dirty="0" smtClean="0"/>
              <a:t>[31:0]</a:t>
            </a:r>
            <a:endParaRPr lang="es-ES" sz="1400" baseline="-25000" dirty="0"/>
          </a:p>
        </p:txBody>
      </p:sp>
      <p:cxnSp>
        <p:nvCxnSpPr>
          <p:cNvPr id="24" name="Conector angular 23"/>
          <p:cNvCxnSpPr>
            <a:stCxn id="85" idx="2"/>
            <a:endCxn id="67" idx="0"/>
          </p:cNvCxnSpPr>
          <p:nvPr/>
        </p:nvCxnSpPr>
        <p:spPr>
          <a:xfrm rot="16200000" flipH="1">
            <a:off x="3431703" y="3890187"/>
            <a:ext cx="646269" cy="5297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67" idx="2"/>
          </p:cNvCxnSpPr>
          <p:nvPr/>
        </p:nvCxnSpPr>
        <p:spPr>
          <a:xfrm rot="16200000" flipH="1">
            <a:off x="4150215" y="4784207"/>
            <a:ext cx="763979" cy="10249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36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8</cp:revision>
  <dcterms:created xsi:type="dcterms:W3CDTF">2016-10-07T17:51:48Z</dcterms:created>
  <dcterms:modified xsi:type="dcterms:W3CDTF">2017-02-07T05:33:19Z</dcterms:modified>
</cp:coreProperties>
</file>