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6C0"/>
    <a:srgbClr val="F3A1E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66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38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90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6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0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37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8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18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281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27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22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4D7C-FB03-4445-B4EC-79186768BFDE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4180-32A7-4D92-A4DA-8BF01D2499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58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/>
          <p:cNvSpPr/>
          <p:nvPr/>
        </p:nvSpPr>
        <p:spPr>
          <a:xfrm>
            <a:off x="3788892" y="953723"/>
            <a:ext cx="2752291" cy="8953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3788892" y="3596275"/>
            <a:ext cx="2752291" cy="14886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3808150" y="2960312"/>
            <a:ext cx="2752291" cy="6293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3789145" y="1859098"/>
            <a:ext cx="2752291" cy="1107440"/>
          </a:xfrm>
          <a:prstGeom prst="rect">
            <a:avLst/>
          </a:prstGeom>
          <a:solidFill>
            <a:srgbClr val="F2C6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3789145" y="589280"/>
            <a:ext cx="2762451" cy="4492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3627120" y="487680"/>
            <a:ext cx="3078480" cy="172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4315871" y="414528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Code</a:t>
            </a:r>
            <a:r>
              <a:rPr lang="es-ES" dirty="0" smtClean="0">
                <a:solidFill>
                  <a:schemeClr val="bg1"/>
                </a:solidFill>
              </a:rPr>
              <a:t>/Data RAM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61156" y="471227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0x00000000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461156" y="3543872"/>
            <a:ext cx="130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0x0003FFFC</a:t>
            </a:r>
            <a:endParaRPr lang="es-ES" dirty="0"/>
          </a:p>
        </p:txBody>
      </p:sp>
      <p:cxnSp>
        <p:nvCxnSpPr>
          <p:cNvPr id="10" name="Conector recto 9"/>
          <p:cNvCxnSpPr/>
          <p:nvPr/>
        </p:nvCxnSpPr>
        <p:spPr>
          <a:xfrm>
            <a:off x="3789145" y="3586298"/>
            <a:ext cx="2762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2461156" y="328987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0x00040000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461156" y="2913952"/>
            <a:ext cx="131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0x00040FFC</a:t>
            </a:r>
            <a:endParaRPr lang="es-ES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778985" y="2966538"/>
            <a:ext cx="2762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691791" y="308864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ISPRAM</a:t>
            </a:r>
            <a:endParaRPr lang="es-ES" dirty="0"/>
          </a:p>
        </p:txBody>
      </p:sp>
      <p:cxnSp>
        <p:nvCxnSpPr>
          <p:cNvPr id="16" name="Conector recto 15"/>
          <p:cNvCxnSpPr/>
          <p:nvPr/>
        </p:nvCxnSpPr>
        <p:spPr>
          <a:xfrm>
            <a:off x="6551596" y="3577390"/>
            <a:ext cx="1385637" cy="18885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571663" y="4055808"/>
            <a:ext cx="1365570" cy="1025796"/>
          </a:xfrm>
          <a:prstGeom prst="line">
            <a:avLst/>
          </a:prstGeom>
          <a:ln w="190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/>
        </p:nvSpPr>
        <p:spPr>
          <a:xfrm>
            <a:off x="7937233" y="3595036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7990984" y="3623548"/>
            <a:ext cx="182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Instruction</a:t>
            </a:r>
            <a:r>
              <a:rPr lang="es-ES" dirty="0" smtClean="0"/>
              <a:t> Cache</a:t>
            </a:r>
            <a:endParaRPr lang="es-ES" dirty="0"/>
          </a:p>
        </p:txBody>
      </p:sp>
      <p:sp>
        <p:nvSpPr>
          <p:cNvPr id="24" name="Rectángulo 23"/>
          <p:cNvSpPr/>
          <p:nvPr/>
        </p:nvSpPr>
        <p:spPr>
          <a:xfrm>
            <a:off x="7937233" y="4620832"/>
            <a:ext cx="1930400" cy="460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/>
          <p:cNvSpPr txBox="1"/>
          <p:nvPr/>
        </p:nvSpPr>
        <p:spPr>
          <a:xfrm>
            <a:off x="8244984" y="4669664"/>
            <a:ext cx="124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Data Cache</a:t>
            </a:r>
            <a:endParaRPr lang="es-ES" dirty="0"/>
          </a:p>
        </p:txBody>
      </p:sp>
      <p:cxnSp>
        <p:nvCxnSpPr>
          <p:cNvPr id="26" name="Conector recto 25"/>
          <p:cNvCxnSpPr/>
          <p:nvPr/>
        </p:nvCxnSpPr>
        <p:spPr>
          <a:xfrm>
            <a:off x="6584098" y="3586298"/>
            <a:ext cx="1322655" cy="103453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6571663" y="5081604"/>
            <a:ext cx="136557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3809465" y="954858"/>
            <a:ext cx="2762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80031" y="1198880"/>
            <a:ext cx="12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chemeClr val="bg1"/>
                </a:solidFill>
              </a:rPr>
              <a:t>Reset</a:t>
            </a:r>
            <a:r>
              <a:rPr lang="es-ES" dirty="0" smtClean="0">
                <a:solidFill>
                  <a:schemeClr val="bg1"/>
                </a:solidFill>
              </a:rPr>
              <a:t> RAM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5" name="Conector recto 34"/>
          <p:cNvCxnSpPr/>
          <p:nvPr/>
        </p:nvCxnSpPr>
        <p:spPr>
          <a:xfrm>
            <a:off x="3799305" y="1859098"/>
            <a:ext cx="2762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4498751" y="2225040"/>
            <a:ext cx="141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Unpopulated</a:t>
            </a:r>
            <a:endParaRPr lang="es-ES" dirty="0"/>
          </a:p>
        </p:txBody>
      </p:sp>
      <p:sp>
        <p:nvSpPr>
          <p:cNvPr id="37" name="CuadroTexto 36"/>
          <p:cNvSpPr txBox="1"/>
          <p:nvPr/>
        </p:nvSpPr>
        <p:spPr>
          <a:xfrm>
            <a:off x="2461156" y="1542352"/>
            <a:ext cx="1330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0x1FC00000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2461156" y="892112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0x1FC1FFFC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5936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Daniel Chaver Martinez</cp:lastModifiedBy>
  <cp:revision>5</cp:revision>
  <dcterms:created xsi:type="dcterms:W3CDTF">2016-10-07T17:51:48Z</dcterms:created>
  <dcterms:modified xsi:type="dcterms:W3CDTF">2017-02-07T05:30:36Z</dcterms:modified>
</cp:coreProperties>
</file>