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71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83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0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89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62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7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6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2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D065-EC7B-4F18-A50C-D3E9582BDAAA}" type="datetimeFigureOut">
              <a:rPr lang="es-ES" smtClean="0"/>
              <a:t>17/10/2016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4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2189" y="1694046"/>
            <a:ext cx="237637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244962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247949" y="1694046"/>
            <a:ext cx="786064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034013" y="1694046"/>
            <a:ext cx="6985266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63136" y="1757680"/>
            <a:ext cx="14350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Op</a:t>
            </a:r>
            <a:endParaRPr lang="es-ES" sz="3200" b="1" dirty="0" smtClean="0">
              <a:solidFill>
                <a:srgbClr val="0070C0"/>
              </a:solidFill>
            </a:endParaRPr>
          </a:p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011000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043457" y="1991360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Rs</a:t>
            </a:r>
            <a:endParaRPr lang="es-ES" sz="32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332731" y="1991360"/>
            <a:ext cx="63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XX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281111" y="1991360"/>
            <a:ext cx="2030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Immediate</a:t>
            </a:r>
            <a:endParaRPr lang="es-ES" sz="32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2188" y="1229854"/>
            <a:ext cx="1194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31		 26  25		 21  </a:t>
            </a:r>
            <a:r>
              <a:rPr lang="es-ES" sz="2400" dirty="0" smtClean="0"/>
              <a:t>20</a:t>
            </a:r>
            <a:r>
              <a:rPr lang="es-ES" sz="2400" dirty="0"/>
              <a:t> </a:t>
            </a:r>
            <a:r>
              <a:rPr lang="es-ES" sz="2400" dirty="0" smtClean="0"/>
              <a:t>19 18							         0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09070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</cp:lastModifiedBy>
  <cp:revision>5</cp:revision>
  <dcterms:created xsi:type="dcterms:W3CDTF">2016-10-14T12:00:26Z</dcterms:created>
  <dcterms:modified xsi:type="dcterms:W3CDTF">2016-10-17T13:55:05Z</dcterms:modified>
</cp:coreProperties>
</file>