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02057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Shamt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4401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101000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4</cp:revision>
  <dcterms:created xsi:type="dcterms:W3CDTF">2016-10-14T12:00:26Z</dcterms:created>
  <dcterms:modified xsi:type="dcterms:W3CDTF">2016-10-17T12:57:58Z</dcterms:modified>
</cp:coreProperties>
</file>