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24/10/2016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571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24/10/2016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083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24/10/2016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108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24/10/2016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989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24/10/2016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562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24/10/2016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16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24/10/2016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975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24/10/2016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36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24/10/2016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69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24/10/2016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327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24/10/2016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507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D065-EC7B-4F18-A50C-D3E9582BDAAA}" type="datetimeFigureOut">
              <a:rPr lang="es-ES" smtClean="0"/>
              <a:t>24/10/2016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684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2189" y="1694046"/>
            <a:ext cx="2376371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2449629" y="1694046"/>
            <a:ext cx="1800000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4247949" y="1694046"/>
            <a:ext cx="786064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5034013" y="1694046"/>
            <a:ext cx="6985266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63136" y="1757680"/>
            <a:ext cx="14350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>
                <a:solidFill>
                  <a:srgbClr val="0070C0"/>
                </a:solidFill>
              </a:rPr>
              <a:t>Op</a:t>
            </a:r>
            <a:endParaRPr lang="es-ES" sz="3200" b="1" dirty="0" smtClean="0">
              <a:solidFill>
                <a:srgbClr val="0070C0"/>
              </a:solidFill>
            </a:endParaRPr>
          </a:p>
          <a:p>
            <a:pPr algn="ctr"/>
            <a:r>
              <a:rPr lang="es-ES" sz="3200" b="1" dirty="0" smtClean="0">
                <a:solidFill>
                  <a:srgbClr val="0070C0"/>
                </a:solidFill>
              </a:rPr>
              <a:t>100111</a:t>
            </a:r>
            <a:endParaRPr lang="es-ES" sz="3200" b="1" dirty="0">
              <a:solidFill>
                <a:srgbClr val="0070C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043457" y="1991360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/>
              <a:t>Rs</a:t>
            </a:r>
            <a:endParaRPr lang="es-ES" sz="3200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332731" y="1991360"/>
            <a:ext cx="636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smtClean="0">
                <a:solidFill>
                  <a:srgbClr val="0070C0"/>
                </a:solidFill>
              </a:rPr>
              <a:t>XX</a:t>
            </a:r>
            <a:endParaRPr lang="es-ES" sz="3200" b="1" dirty="0">
              <a:solidFill>
                <a:srgbClr val="0070C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281111" y="1991360"/>
            <a:ext cx="2030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/>
              <a:t>Immediate</a:t>
            </a:r>
            <a:endParaRPr lang="es-ES" sz="32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72188" y="1229854"/>
            <a:ext cx="1194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31		 26  25		 21  20</a:t>
            </a:r>
            <a:r>
              <a:rPr lang="es-ES" sz="2400" dirty="0"/>
              <a:t> </a:t>
            </a:r>
            <a:r>
              <a:rPr lang="es-ES" sz="2400" dirty="0" smtClean="0"/>
              <a:t>19 18							         0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7090705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</dc:creator>
  <cp:lastModifiedBy>Dani</cp:lastModifiedBy>
  <cp:revision>6</cp:revision>
  <dcterms:created xsi:type="dcterms:W3CDTF">2016-10-14T12:00:26Z</dcterms:created>
  <dcterms:modified xsi:type="dcterms:W3CDTF">2016-10-24T10:38:02Z</dcterms:modified>
</cp:coreProperties>
</file>