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71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8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0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8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6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7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2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D065-EC7B-4F18-A50C-D3E9582BDAAA}" type="datetimeFigureOut">
              <a:rPr lang="es-ES" smtClean="0"/>
              <a:t>26/10/2016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4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218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44962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24794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046268" y="1694046"/>
            <a:ext cx="5898683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63136" y="1757680"/>
            <a:ext cx="14350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Op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>
                <a:solidFill>
                  <a:srgbClr val="0070C0"/>
                </a:solidFill>
              </a:rPr>
              <a:t>010100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043458" y="199136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Rs</a:t>
            </a:r>
            <a:endParaRPr lang="es-ES" sz="32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872516" y="1991360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Rt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381722" y="1991359"/>
            <a:ext cx="1227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smtClean="0"/>
              <a:t>Offset</a:t>
            </a:r>
            <a:endParaRPr lang="es-ES" sz="32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2188" y="1229854"/>
            <a:ext cx="1194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31		 26  25		 21  20		16  15		  		    		         0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9070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</cp:lastModifiedBy>
  <cp:revision>5</cp:revision>
  <dcterms:created xsi:type="dcterms:W3CDTF">2016-10-14T12:00:26Z</dcterms:created>
  <dcterms:modified xsi:type="dcterms:W3CDTF">2016-10-26T12:06:43Z</dcterms:modified>
</cp:coreProperties>
</file>