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AF8"/>
    <a:srgbClr val="37B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C5A71-A654-415E-A355-E498B97E756D}" v="24" dt="2025-03-30T22:47:03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de Oliveira Machado" userId="ca689f79-3254-425f-a9be-03a4582dc490" providerId="ADAL" clId="{1F9C5A71-A654-415E-A355-E498B97E756D}"/>
    <pc:docChg chg="undo redo custSel addSld delSld modSld">
      <pc:chgData name="Isaac de Oliveira Machado" userId="ca689f79-3254-425f-a9be-03a4582dc490" providerId="ADAL" clId="{1F9C5A71-A654-415E-A355-E498B97E756D}" dt="2025-03-30T22:47:05.083" v="175" actId="21"/>
      <pc:docMkLst>
        <pc:docMk/>
      </pc:docMkLst>
      <pc:sldChg chg="addSp delSp modSp mod">
        <pc:chgData name="Isaac de Oliveira Machado" userId="ca689f79-3254-425f-a9be-03a4582dc490" providerId="ADAL" clId="{1F9C5A71-A654-415E-A355-E498B97E756D}" dt="2025-03-30T22:47:05.083" v="175" actId="21"/>
        <pc:sldMkLst>
          <pc:docMk/>
          <pc:sldMk cId="2981092863" sldId="258"/>
        </pc:sldMkLst>
        <pc:spChg chg="mod">
          <ac:chgData name="Isaac de Oliveira Machado" userId="ca689f79-3254-425f-a9be-03a4582dc490" providerId="ADAL" clId="{1F9C5A71-A654-415E-A355-E498B97E756D}" dt="2025-03-30T22:45:49.358" v="160" actId="164"/>
          <ac:spMkLst>
            <pc:docMk/>
            <pc:sldMk cId="2981092863" sldId="258"/>
            <ac:spMk id="2" creationId="{BDD74C92-959F-6CCB-DFA1-AF6BE32C7780}"/>
          </ac:spMkLst>
        </pc:spChg>
        <pc:spChg chg="add del mod">
          <ac:chgData name="Isaac de Oliveira Machado" userId="ca689f79-3254-425f-a9be-03a4582dc490" providerId="ADAL" clId="{1F9C5A71-A654-415E-A355-E498B97E756D}" dt="2025-03-30T22:45:52.057" v="164" actId="1076"/>
          <ac:spMkLst>
            <pc:docMk/>
            <pc:sldMk cId="2981092863" sldId="258"/>
            <ac:spMk id="8" creationId="{AABAC3CD-48A4-0F7C-7C9D-8A32C8A3EECB}"/>
          </ac:spMkLst>
        </pc:spChg>
        <pc:spChg chg="add del mod">
          <ac:chgData name="Isaac de Oliveira Machado" userId="ca689f79-3254-425f-a9be-03a4582dc490" providerId="ADAL" clId="{1F9C5A71-A654-415E-A355-E498B97E756D}" dt="2025-03-30T22:45:52.057" v="164" actId="1076"/>
          <ac:spMkLst>
            <pc:docMk/>
            <pc:sldMk cId="2981092863" sldId="258"/>
            <ac:spMk id="9" creationId="{BE156A62-6815-30AB-4C60-2FDDCDB57C6A}"/>
          </ac:spMkLst>
        </pc:spChg>
        <pc:spChg chg="add del mod">
          <ac:chgData name="Isaac de Oliveira Machado" userId="ca689f79-3254-425f-a9be-03a4582dc490" providerId="ADAL" clId="{1F9C5A71-A654-415E-A355-E498B97E756D}" dt="2025-03-30T22:45:52.057" v="164" actId="1076"/>
          <ac:spMkLst>
            <pc:docMk/>
            <pc:sldMk cId="2981092863" sldId="258"/>
            <ac:spMk id="10" creationId="{1E9B41C1-8C2F-B12C-09FD-C7B40AB657AD}"/>
          </ac:spMkLst>
        </pc:spChg>
        <pc:spChg chg="mod">
          <ac:chgData name="Isaac de Oliveira Machado" userId="ca689f79-3254-425f-a9be-03a4582dc490" providerId="ADAL" clId="{1F9C5A71-A654-415E-A355-E498B97E756D}" dt="2025-03-30T22:45:49.358" v="160" actId="164"/>
          <ac:spMkLst>
            <pc:docMk/>
            <pc:sldMk cId="2981092863" sldId="258"/>
            <ac:spMk id="11" creationId="{49B177C7-45DD-00F8-13C3-DB0BE88BCE39}"/>
          </ac:spMkLst>
        </pc:spChg>
        <pc:spChg chg="del">
          <ac:chgData name="Isaac de Oliveira Machado" userId="ca689f79-3254-425f-a9be-03a4582dc490" providerId="ADAL" clId="{1F9C5A71-A654-415E-A355-E498B97E756D}" dt="2025-03-30T21:47:34.708" v="98" actId="478"/>
          <ac:spMkLst>
            <pc:docMk/>
            <pc:sldMk cId="2981092863" sldId="258"/>
            <ac:spMk id="13" creationId="{988BF3AD-FD51-848F-F5FB-5D343DAA9B87}"/>
          </ac:spMkLst>
        </pc:spChg>
        <pc:spChg chg="del">
          <ac:chgData name="Isaac de Oliveira Machado" userId="ca689f79-3254-425f-a9be-03a4582dc490" providerId="ADAL" clId="{1F9C5A71-A654-415E-A355-E498B97E756D}" dt="2025-03-30T21:47:32.133" v="97" actId="478"/>
          <ac:spMkLst>
            <pc:docMk/>
            <pc:sldMk cId="2981092863" sldId="258"/>
            <ac:spMk id="14" creationId="{019041A4-6D97-16B6-59E7-84E5575948B5}"/>
          </ac:spMkLst>
        </pc:spChg>
        <pc:spChg chg="del">
          <ac:chgData name="Isaac de Oliveira Machado" userId="ca689f79-3254-425f-a9be-03a4582dc490" providerId="ADAL" clId="{1F9C5A71-A654-415E-A355-E498B97E756D}" dt="2025-03-30T21:47:31.449" v="96" actId="478"/>
          <ac:spMkLst>
            <pc:docMk/>
            <pc:sldMk cId="2981092863" sldId="258"/>
            <ac:spMk id="15" creationId="{1F61E4DB-855D-C101-BA83-57AE2788D1AB}"/>
          </ac:spMkLst>
        </pc:spChg>
        <pc:spChg chg="add del mod">
          <ac:chgData name="Isaac de Oliveira Machado" userId="ca689f79-3254-425f-a9be-03a4582dc490" providerId="ADAL" clId="{1F9C5A71-A654-415E-A355-E498B97E756D}" dt="2025-03-30T22:45:52.057" v="164" actId="1076"/>
          <ac:spMkLst>
            <pc:docMk/>
            <pc:sldMk cId="2981092863" sldId="258"/>
            <ac:spMk id="16" creationId="{7E77BEBB-70C5-D523-A3A2-6621C2C94F9D}"/>
          </ac:spMkLst>
        </pc:spChg>
        <pc:grpChg chg="add del mod">
          <ac:chgData name="Isaac de Oliveira Machado" userId="ca689f79-3254-425f-a9be-03a4582dc490" providerId="ADAL" clId="{1F9C5A71-A654-415E-A355-E498B97E756D}" dt="2025-03-30T22:45:44.598" v="153" actId="478"/>
          <ac:grpSpMkLst>
            <pc:docMk/>
            <pc:sldMk cId="2981092863" sldId="258"/>
            <ac:grpSpMk id="7" creationId="{EFEE4108-E2B3-32FB-3F4B-48208258F1D6}"/>
          </ac:grpSpMkLst>
        </pc:grpChg>
        <pc:grpChg chg="mod">
          <ac:chgData name="Isaac de Oliveira Machado" userId="ca689f79-3254-425f-a9be-03a4582dc490" providerId="ADAL" clId="{1F9C5A71-A654-415E-A355-E498B97E756D}" dt="2025-03-30T22:45:51.536" v="163" actId="164"/>
          <ac:grpSpMkLst>
            <pc:docMk/>
            <pc:sldMk cId="2981092863" sldId="258"/>
            <ac:grpSpMk id="17" creationId="{870D0B38-2367-90D7-2DC6-62E6EC9E6062}"/>
          </ac:grpSpMkLst>
        </pc:grpChg>
        <pc:grpChg chg="add del mod">
          <ac:chgData name="Isaac de Oliveira Machado" userId="ca689f79-3254-425f-a9be-03a4582dc490" providerId="ADAL" clId="{1F9C5A71-A654-415E-A355-E498B97E756D}" dt="2025-03-30T22:45:51.536" v="163" actId="164"/>
          <ac:grpSpMkLst>
            <pc:docMk/>
            <pc:sldMk cId="2981092863" sldId="258"/>
            <ac:grpSpMk id="18" creationId="{88E262FC-E86F-51FC-3D88-BBD785E4A64F}"/>
          </ac:grpSpMkLst>
        </pc:grpChg>
        <pc:grpChg chg="add mod">
          <ac:chgData name="Isaac de Oliveira Machado" userId="ca689f79-3254-425f-a9be-03a4582dc490" providerId="ADAL" clId="{1F9C5A71-A654-415E-A355-E498B97E756D}" dt="2025-03-30T22:46:20.313" v="173" actId="14100"/>
          <ac:grpSpMkLst>
            <pc:docMk/>
            <pc:sldMk cId="2981092863" sldId="258"/>
            <ac:grpSpMk id="19" creationId="{91964378-6600-3F54-6707-5D42AD95579D}"/>
          </ac:grpSpMkLst>
        </pc:grpChg>
        <pc:grpChg chg="add del mod">
          <ac:chgData name="Isaac de Oliveira Machado" userId="ca689f79-3254-425f-a9be-03a4582dc490" providerId="ADAL" clId="{1F9C5A71-A654-415E-A355-E498B97E756D}" dt="2025-03-30T22:47:05.083" v="175" actId="21"/>
          <ac:grpSpMkLst>
            <pc:docMk/>
            <pc:sldMk cId="2981092863" sldId="258"/>
            <ac:grpSpMk id="22" creationId="{D25D625F-867E-B491-13D8-F9EBC39DD8B6}"/>
          </ac:grpSpMkLst>
        </pc:grpChg>
        <pc:picChg chg="add mod">
          <ac:chgData name="Isaac de Oliveira Machado" userId="ca689f79-3254-425f-a9be-03a4582dc490" providerId="ADAL" clId="{1F9C5A71-A654-415E-A355-E498B97E756D}" dt="2025-03-30T22:45:51.536" v="163" actId="164"/>
          <ac:picMkLst>
            <pc:docMk/>
            <pc:sldMk cId="2981092863" sldId="258"/>
            <ac:picMk id="12" creationId="{62D1B3E1-A27B-AF1E-16D6-A262CB458820}"/>
          </ac:picMkLst>
        </pc:picChg>
        <pc:picChg chg="add del mod">
          <ac:chgData name="Isaac de Oliveira Machado" userId="ca689f79-3254-425f-a9be-03a4582dc490" providerId="ADAL" clId="{1F9C5A71-A654-415E-A355-E498B97E756D}" dt="2025-03-30T22:45:48.132" v="158" actId="1076"/>
          <ac:picMkLst>
            <pc:docMk/>
            <pc:sldMk cId="2981092863" sldId="258"/>
            <ac:picMk id="2050" creationId="{88EAF9F6-D5B7-FE08-72A9-681B6C48FA68}"/>
          </ac:picMkLst>
        </pc:picChg>
        <pc:cxnChg chg="add mod">
          <ac:chgData name="Isaac de Oliveira Machado" userId="ca689f79-3254-425f-a9be-03a4582dc490" providerId="ADAL" clId="{1F9C5A71-A654-415E-A355-E498B97E756D}" dt="2025-03-30T21:29:04.927" v="56" actId="164"/>
          <ac:cxnSpMkLst>
            <pc:docMk/>
            <pc:sldMk cId="2981092863" sldId="258"/>
            <ac:cxnSpMk id="3" creationId="{C2B05D61-F097-F95F-FA44-E797B778D585}"/>
          </ac:cxnSpMkLst>
        </pc:cxnChg>
        <pc:cxnChg chg="del">
          <ac:chgData name="Isaac de Oliveira Machado" userId="ca689f79-3254-425f-a9be-03a4582dc490" providerId="ADAL" clId="{1F9C5A71-A654-415E-A355-E498B97E756D}" dt="2025-03-30T21:47:07.513" v="90" actId="478"/>
          <ac:cxnSpMkLst>
            <pc:docMk/>
            <pc:sldMk cId="2981092863" sldId="258"/>
            <ac:cxnSpMk id="4" creationId="{CFA9AC1C-7F23-37AC-F7A7-26D14754EBCD}"/>
          </ac:cxnSpMkLst>
        </pc:cxnChg>
        <pc:cxnChg chg="del">
          <ac:chgData name="Isaac de Oliveira Machado" userId="ca689f79-3254-425f-a9be-03a4582dc490" providerId="ADAL" clId="{1F9C5A71-A654-415E-A355-E498B97E756D}" dt="2025-03-30T21:47:07.513" v="90" actId="478"/>
          <ac:cxnSpMkLst>
            <pc:docMk/>
            <pc:sldMk cId="2981092863" sldId="258"/>
            <ac:cxnSpMk id="5" creationId="{B55EF04C-6590-1DDF-884F-F44DEEB92AF7}"/>
          </ac:cxnSpMkLst>
        </pc:cxnChg>
        <pc:cxnChg chg="add mod">
          <ac:chgData name="Isaac de Oliveira Machado" userId="ca689f79-3254-425f-a9be-03a4582dc490" providerId="ADAL" clId="{1F9C5A71-A654-415E-A355-E498B97E756D}" dt="2025-03-30T21:29:04.927" v="56" actId="164"/>
          <ac:cxnSpMkLst>
            <pc:docMk/>
            <pc:sldMk cId="2981092863" sldId="258"/>
            <ac:cxnSpMk id="6" creationId="{726E8EFC-7869-3B8B-371D-DDE8DEB77567}"/>
          </ac:cxnSpMkLst>
        </pc:cxnChg>
        <pc:cxnChg chg="mod">
          <ac:chgData name="Isaac de Oliveira Machado" userId="ca689f79-3254-425f-a9be-03a4582dc490" providerId="ADAL" clId="{1F9C5A71-A654-415E-A355-E498B97E756D}" dt="2025-03-30T22:45:57.057" v="165" actId="571"/>
          <ac:cxnSpMkLst>
            <pc:docMk/>
            <pc:sldMk cId="2981092863" sldId="258"/>
            <ac:cxnSpMk id="20" creationId="{914549B5-6B61-0C9B-3F6A-2F9DA1894E21}"/>
          </ac:cxnSpMkLst>
        </pc:cxnChg>
        <pc:cxnChg chg="mod">
          <ac:chgData name="Isaac de Oliveira Machado" userId="ca689f79-3254-425f-a9be-03a4582dc490" providerId="ADAL" clId="{1F9C5A71-A654-415E-A355-E498B97E756D}" dt="2025-03-30T22:45:57.057" v="165" actId="571"/>
          <ac:cxnSpMkLst>
            <pc:docMk/>
            <pc:sldMk cId="2981092863" sldId="258"/>
            <ac:cxnSpMk id="21" creationId="{F0935DF8-35E5-5134-2873-FCF0826E5B06}"/>
          </ac:cxnSpMkLst>
        </pc:cxnChg>
        <pc:cxnChg chg="mod">
          <ac:chgData name="Isaac de Oliveira Machado" userId="ca689f79-3254-425f-a9be-03a4582dc490" providerId="ADAL" clId="{1F9C5A71-A654-415E-A355-E498B97E756D}" dt="2025-03-30T22:47:03.952" v="174" actId="571"/>
          <ac:cxnSpMkLst>
            <pc:docMk/>
            <pc:sldMk cId="2981092863" sldId="258"/>
            <ac:cxnSpMk id="23" creationId="{50425C36-C8E8-EF2D-1BE1-E217284C2739}"/>
          </ac:cxnSpMkLst>
        </pc:cxnChg>
        <pc:cxnChg chg="mod">
          <ac:chgData name="Isaac de Oliveira Machado" userId="ca689f79-3254-425f-a9be-03a4582dc490" providerId="ADAL" clId="{1F9C5A71-A654-415E-A355-E498B97E756D}" dt="2025-03-30T22:47:03.952" v="174" actId="571"/>
          <ac:cxnSpMkLst>
            <pc:docMk/>
            <pc:sldMk cId="2981092863" sldId="258"/>
            <ac:cxnSpMk id="24" creationId="{339E30BA-998F-1AE8-7179-0BF25267E66B}"/>
          </ac:cxnSpMkLst>
        </pc:cxnChg>
      </pc:sldChg>
      <pc:sldChg chg="addSp delSp modSp add del mod">
        <pc:chgData name="Isaac de Oliveira Machado" userId="ca689f79-3254-425f-a9be-03a4582dc490" providerId="ADAL" clId="{1F9C5A71-A654-415E-A355-E498B97E756D}" dt="2025-03-30T22:45:46.642" v="156" actId="478"/>
        <pc:sldMkLst>
          <pc:docMk/>
          <pc:sldMk cId="4113280513" sldId="259"/>
        </pc:sldMkLst>
        <pc:picChg chg="add del mod">
          <ac:chgData name="Isaac de Oliveira Machado" userId="ca689f79-3254-425f-a9be-03a4582dc490" providerId="ADAL" clId="{1F9C5A71-A654-415E-A355-E498B97E756D}" dt="2025-03-30T22:45:46.642" v="156" actId="478"/>
          <ac:picMkLst>
            <pc:docMk/>
            <pc:sldMk cId="4113280513" sldId="259"/>
            <ac:picMk id="3" creationId="{A1272562-2864-50F4-7C0D-DB95D4999238}"/>
          </ac:picMkLst>
        </pc:picChg>
        <pc:picChg chg="del">
          <ac:chgData name="Isaac de Oliveira Machado" userId="ca689f79-3254-425f-a9be-03a4582dc490" providerId="ADAL" clId="{1F9C5A71-A654-415E-A355-E498B97E756D}" dt="2025-03-30T21:38:17.713" v="73" actId="478"/>
          <ac:picMkLst>
            <pc:docMk/>
            <pc:sldMk cId="4113280513" sldId="259"/>
            <ac:picMk id="4" creationId="{7D6FBF3E-A0E6-AA0D-CC9F-736FB96FEE10}"/>
          </ac:picMkLst>
        </pc:picChg>
      </pc:sldChg>
      <pc:sldChg chg="add del">
        <pc:chgData name="Isaac de Oliveira Machado" userId="ca689f79-3254-425f-a9be-03a4582dc490" providerId="ADAL" clId="{1F9C5A71-A654-415E-A355-E498B97E756D}" dt="2025-03-30T22:45:45.211" v="154"/>
        <pc:sldMkLst>
          <pc:docMk/>
          <pc:sldMk cId="413082758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58AC-9867-3D64-B2DF-DD801673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9C028-34D8-5691-3293-C988947B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64A8-084A-8250-630A-47163F6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62B3-41AD-53FA-A98E-5CF4BFC9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98D3-AD3F-9857-9408-7465E9FC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37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F3B4-DEE9-0259-1332-BCFD1728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3D63-C844-2C06-0B7B-E6536C42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C5D3-C383-CA21-DEE7-EF0C8883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3761-9250-FFE0-CAE9-754683B8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6656-3C87-1C71-8802-B0D13B32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7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2386B-4D6B-E53A-D127-6736ABD06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28C18-5488-0511-FCF6-4B23CAE6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6724-3EC4-6AD3-83F2-1F04CD72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1A38-364A-A48A-9B83-417DE1A9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C9012-049D-39EF-18C2-5A4F4067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B29D-779D-A81B-D2D0-BF5114F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029B-97D6-E858-91DB-5D239099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BAB6-EFD0-E513-780A-0B20D6BC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077E-2127-BDF1-052C-E8DC8978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A09C-1994-DE32-A729-5C1458A8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50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33DB-CB72-E252-F029-4004B7A5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A43BC-0E31-B749-91E5-14267552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2843-93F4-2837-B309-D69233A4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5705-9E76-B757-B202-6EAB449E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F1A8-15CA-A8A0-CE6D-DABDBD63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5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B299-190C-C751-7A5D-D6F6B99E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B269-2B04-7816-7FCF-718F89F46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4CFD1-7E1C-F3C5-18D2-19F696EE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CF3A-5B4D-46AA-2298-03B2FE2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BDD70-D6AB-D385-61F6-09B34965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5874-DF4E-A188-187F-BA65DEA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3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1B-3A74-B209-68B7-74A0367B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B475-63BF-0041-FC8E-634E53A0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5787D-9512-4015-00DC-6C02F696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F1655-FA45-5D49-2033-CBB75374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D9862-BE69-466E-C62C-ED30CA352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2409E-074C-3E9F-A55D-6BFE6AE5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24E04-AD4F-6C87-9EB2-E6F44F60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6B40-16F5-4D84-A4AF-D1BEB4B9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55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82FD-E0C2-DE15-5D04-8E150D90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451EC-49AA-39F9-F449-C2A45182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F061-EC60-CEC8-EC96-EC4BBD50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95ED6-DC57-E35C-A5F2-12634FCB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73A17-EDEF-C887-2141-1DAB6B15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675A3-5A74-19BC-2867-880F1864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8E70-9BC1-E29E-6509-414FD413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2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2CF2-311B-0E9C-8E7C-23F63552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EAA0-7C05-C149-AC82-D3B9CD83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4D7D-0068-D3AF-C906-FDBD9320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3C1E-03B4-6808-781F-6E388B9D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46AE-794C-6D0C-B34E-C9A1869C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DD97-8676-C05C-1346-2B753733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B9F-5D86-93E3-900D-25217B7E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01D0-EE6B-E0FC-537F-122ED9977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8391B-884B-7BA6-E78F-F43A22390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927F-DB64-D300-E2E4-BB9B13F8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286AB-6DEF-729E-A788-F977E948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23C2-8A0E-62A0-D0E9-B0BCEA7E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3E399-253F-0AC6-2B2A-400860A9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3859-C3DC-4CE0-824C-4BE699CB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11B1-D2E4-97FD-473A-DC55F86FF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33739-4B6E-4F5D-B622-E035D0217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E30A-5792-F578-F95C-0CB78FABF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ACF1-3A44-5DA9-8444-8D8E25638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F2711-DDD5-4074-AB70-22F57CE75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3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02C652-EBF8-DED4-7129-28D0601F6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a beard and glasses&#10;&#10;AI-generated content may be incorrect.">
            <a:extLst>
              <a:ext uri="{FF2B5EF4-FFF2-40B4-BE49-F238E27FC236}">
                <a16:creationId xmlns:a16="http://schemas.microsoft.com/office/drawing/2014/main" id="{A1272562-2864-50F4-7C0D-DB95D499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95" y="1336573"/>
            <a:ext cx="698704" cy="6987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1328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6FBF3E-A0E6-AA0D-CC9F-736FB96F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8EAF9F6-D5B7-FE08-72A9-681B6C48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27" y="4554045"/>
            <a:ext cx="3330465" cy="128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77BEBB-70C5-D523-A3A2-6621C2C94F9D}"/>
              </a:ext>
            </a:extLst>
          </p:cNvPr>
          <p:cNvSpPr/>
          <p:nvPr/>
        </p:nvSpPr>
        <p:spPr>
          <a:xfrm>
            <a:off x="6937580" y="2123089"/>
            <a:ext cx="2312347" cy="973394"/>
          </a:xfrm>
          <a:prstGeom prst="roundRect">
            <a:avLst>
              <a:gd name="adj" fmla="val 5394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E4108-E2B3-32FB-3F4B-48208258F1D6}"/>
              </a:ext>
            </a:extLst>
          </p:cNvPr>
          <p:cNvGrpSpPr/>
          <p:nvPr/>
        </p:nvGrpSpPr>
        <p:grpSpPr>
          <a:xfrm rot="5400000" flipV="1">
            <a:off x="8733770" y="3405928"/>
            <a:ext cx="6518783" cy="46143"/>
            <a:chOff x="328167" y="339213"/>
            <a:chExt cx="11829420" cy="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2B05D61-F097-F95F-FA44-E797B778D585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74" y="339213"/>
              <a:ext cx="1024521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26E8EFC-7869-3B8B-371D-DDE8DEB77567}"/>
                </a:ext>
              </a:extLst>
            </p:cNvPr>
            <p:cNvCxnSpPr>
              <a:cxnSpLocks/>
            </p:cNvCxnSpPr>
            <p:nvPr/>
          </p:nvCxnSpPr>
          <p:spPr>
            <a:xfrm>
              <a:off x="328167" y="339213"/>
              <a:ext cx="1456388" cy="0"/>
            </a:xfrm>
            <a:prstGeom prst="line">
              <a:avLst/>
            </a:prstGeom>
            <a:ln>
              <a:solidFill>
                <a:srgbClr val="37BA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BAC3CD-48A4-0F7C-7C9D-8A32C8A3EECB}"/>
              </a:ext>
            </a:extLst>
          </p:cNvPr>
          <p:cNvSpPr/>
          <p:nvPr/>
        </p:nvSpPr>
        <p:spPr>
          <a:xfrm>
            <a:off x="185597" y="2123089"/>
            <a:ext cx="1897625" cy="973394"/>
          </a:xfrm>
          <a:prstGeom prst="roundRect">
            <a:avLst>
              <a:gd name="adj" fmla="val 5394"/>
            </a:avLst>
          </a:prstGeom>
          <a:solidFill>
            <a:srgbClr val="C4EAF8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156A62-6815-30AB-4C60-2FDDCDB57C6A}"/>
              </a:ext>
            </a:extLst>
          </p:cNvPr>
          <p:cNvSpPr/>
          <p:nvPr/>
        </p:nvSpPr>
        <p:spPr>
          <a:xfrm>
            <a:off x="2451639" y="2123089"/>
            <a:ext cx="1897625" cy="973394"/>
          </a:xfrm>
          <a:prstGeom prst="roundRect">
            <a:avLst>
              <a:gd name="adj" fmla="val 5394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9B41C1-8C2F-B12C-09FD-C7B40AB657AD}"/>
              </a:ext>
            </a:extLst>
          </p:cNvPr>
          <p:cNvSpPr/>
          <p:nvPr/>
        </p:nvSpPr>
        <p:spPr>
          <a:xfrm>
            <a:off x="4717681" y="2123089"/>
            <a:ext cx="1897625" cy="973394"/>
          </a:xfrm>
          <a:prstGeom prst="roundRect">
            <a:avLst>
              <a:gd name="adj" fmla="val 5394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E262FC-E86F-51FC-3D88-BBD785E4A64F}"/>
              </a:ext>
            </a:extLst>
          </p:cNvPr>
          <p:cNvGrpSpPr/>
          <p:nvPr/>
        </p:nvGrpSpPr>
        <p:grpSpPr>
          <a:xfrm>
            <a:off x="175767" y="231058"/>
            <a:ext cx="11829420" cy="1407863"/>
            <a:chOff x="175767" y="231058"/>
            <a:chExt cx="11829420" cy="14078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0D0B38-2367-90D7-2DC6-62E6EC9E6062}"/>
                </a:ext>
              </a:extLst>
            </p:cNvPr>
            <p:cNvGrpSpPr/>
            <p:nvPr/>
          </p:nvGrpSpPr>
          <p:grpSpPr>
            <a:xfrm>
              <a:off x="175767" y="231058"/>
              <a:ext cx="11829420" cy="1407863"/>
              <a:chOff x="175767" y="231058"/>
              <a:chExt cx="11829420" cy="14078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D74C92-959F-6CCB-DFA1-AF6BE32C7780}"/>
                  </a:ext>
                </a:extLst>
              </p:cNvPr>
              <p:cNvSpPr txBox="1"/>
              <p:nvPr/>
            </p:nvSpPr>
            <p:spPr>
              <a:xfrm>
                <a:off x="175767" y="231058"/>
                <a:ext cx="7945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/>
                  <a:t>Relatório de Visão Geral do Mercado Imobiliário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177C7-45DD-00F8-13C3-DB0BE88BCE39}"/>
                  </a:ext>
                </a:extLst>
              </p:cNvPr>
              <p:cNvSpPr txBox="1"/>
              <p:nvPr/>
            </p:nvSpPr>
            <p:spPr>
              <a:xfrm>
                <a:off x="181290" y="700202"/>
                <a:ext cx="11823897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1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pt-BR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                  Material produzido por Isaac Machado </a:t>
                </a:r>
              </a:p>
              <a:p>
                <a:endParaRPr lang="pt-BR" sz="11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pt-BR" sz="1100" dirty="0">
                    <a:solidFill>
                      <a:schemeClr val="bg1">
                        <a:lumMod val="50000"/>
                      </a:schemeClr>
                    </a:solidFill>
                  </a:rPr>
                  <a:t>Esta página fornece uma visão geral do mercado imobiliário nos EUA, destacando métricas de preço de venda e tendências ao longo dos anos, além da distribuição geográfica dos valores por bairro. Ideal para monitorar desempenho e identificar oportunidades.</a:t>
                </a:r>
              </a:p>
            </p:txBody>
          </p:sp>
        </p:grpSp>
        <p:pic>
          <p:nvPicPr>
            <p:cNvPr id="12" name="Picture 11" descr="A person with a beard and glasses&#10;&#10;AI-generated content may be incorrect.">
              <a:extLst>
                <a:ext uri="{FF2B5EF4-FFF2-40B4-BE49-F238E27FC236}">
                  <a16:creationId xmlns:a16="http://schemas.microsoft.com/office/drawing/2014/main" id="{62D1B3E1-A27B-AF1E-16D6-A262CB458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0" y="765823"/>
              <a:ext cx="443066" cy="443066"/>
            </a:xfrm>
            <a:prstGeom prst="ellipse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964378-6600-3F54-6707-5D42AD95579D}"/>
              </a:ext>
            </a:extLst>
          </p:cNvPr>
          <p:cNvGrpSpPr/>
          <p:nvPr/>
        </p:nvGrpSpPr>
        <p:grpSpPr>
          <a:xfrm rot="10800000" flipV="1">
            <a:off x="88488" y="3761518"/>
            <a:ext cx="12024851" cy="434248"/>
            <a:chOff x="328167" y="339213"/>
            <a:chExt cx="11829420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4549B5-6B61-0C9B-3F6A-2F9DA1894E21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74" y="339213"/>
              <a:ext cx="1024521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935DF8-35E5-5134-2873-FCF0826E5B06}"/>
                </a:ext>
              </a:extLst>
            </p:cNvPr>
            <p:cNvCxnSpPr>
              <a:cxnSpLocks/>
            </p:cNvCxnSpPr>
            <p:nvPr/>
          </p:nvCxnSpPr>
          <p:spPr>
            <a:xfrm>
              <a:off x="328167" y="339213"/>
              <a:ext cx="1456388" cy="0"/>
            </a:xfrm>
            <a:prstGeom prst="line">
              <a:avLst/>
            </a:prstGeom>
            <a:ln>
              <a:solidFill>
                <a:srgbClr val="37BA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09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de Oliveira Machado</dc:creator>
  <cp:lastModifiedBy>Isaac de Oliveira Machado</cp:lastModifiedBy>
  <cp:revision>1</cp:revision>
  <dcterms:created xsi:type="dcterms:W3CDTF">2025-03-29T21:21:18Z</dcterms:created>
  <dcterms:modified xsi:type="dcterms:W3CDTF">2025-03-30T22:47:13Z</dcterms:modified>
</cp:coreProperties>
</file>