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 id="2147483792" r:id="rId13"/>
    <p:sldMasterId id="2147483804" r:id="rId14"/>
  </p:sldMasterIdLst>
  <p:notesMasterIdLst>
    <p:notesMasterId r:id="rId65"/>
  </p:notesMasterIdLst>
  <p:handoutMasterIdLst>
    <p:handoutMasterId r:id="rId66"/>
  </p:handoutMasterIdLst>
  <p:sldIdLst>
    <p:sldId id="257" r:id="rId15"/>
    <p:sldId id="258" r:id="rId16"/>
    <p:sldId id="259" r:id="rId17"/>
    <p:sldId id="265" r:id="rId18"/>
    <p:sldId id="266" r:id="rId19"/>
    <p:sldId id="267" r:id="rId20"/>
    <p:sldId id="268" r:id="rId21"/>
    <p:sldId id="269" r:id="rId22"/>
    <p:sldId id="270" r:id="rId23"/>
    <p:sldId id="305" r:id="rId24"/>
    <p:sldId id="306" r:id="rId25"/>
    <p:sldId id="307" r:id="rId26"/>
    <p:sldId id="308" r:id="rId27"/>
    <p:sldId id="309" r:id="rId28"/>
    <p:sldId id="310" r:id="rId29"/>
    <p:sldId id="311" r:id="rId30"/>
    <p:sldId id="312" r:id="rId31"/>
    <p:sldId id="313" r:id="rId32"/>
    <p:sldId id="314" r:id="rId33"/>
    <p:sldId id="321" r:id="rId34"/>
    <p:sldId id="326" r:id="rId35"/>
    <p:sldId id="260" r:id="rId36"/>
    <p:sldId id="271" r:id="rId37"/>
    <p:sldId id="349" r:id="rId38"/>
    <p:sldId id="361" r:id="rId39"/>
    <p:sldId id="272" r:id="rId40"/>
    <p:sldId id="351" r:id="rId41"/>
    <p:sldId id="352" r:id="rId42"/>
    <p:sldId id="353" r:id="rId43"/>
    <p:sldId id="354" r:id="rId44"/>
    <p:sldId id="362" r:id="rId45"/>
    <p:sldId id="355" r:id="rId46"/>
    <p:sldId id="357" r:id="rId47"/>
    <p:sldId id="358" r:id="rId48"/>
    <p:sldId id="374" r:id="rId49"/>
    <p:sldId id="372" r:id="rId50"/>
    <p:sldId id="375" r:id="rId51"/>
    <p:sldId id="376" r:id="rId52"/>
    <p:sldId id="377" r:id="rId53"/>
    <p:sldId id="378" r:id="rId54"/>
    <p:sldId id="363" r:id="rId55"/>
    <p:sldId id="273" r:id="rId56"/>
    <p:sldId id="364" r:id="rId57"/>
    <p:sldId id="365" r:id="rId58"/>
    <p:sldId id="366" r:id="rId59"/>
    <p:sldId id="367" r:id="rId60"/>
    <p:sldId id="368" r:id="rId61"/>
    <p:sldId id="369" r:id="rId62"/>
    <p:sldId id="295" r:id="rId63"/>
    <p:sldId id="296" r:id="rId6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46">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雪琴" initials="刘雪琴" lastIdx="1" clrIdx="0">
    <p:extLst>
      <p:ext uri="{19B8F6BF-5375-455C-9EA6-DF929625EA0E}">
        <p15:presenceInfo xmlns:p15="http://schemas.microsoft.com/office/powerpoint/2012/main" userId="51d1426f0e27cb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BBC"/>
    <a:srgbClr val="004D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660"/>
  </p:normalViewPr>
  <p:slideViewPr>
    <p:cSldViewPr snapToGrid="0">
      <p:cViewPr varScale="1">
        <p:scale>
          <a:sx n="53" d="100"/>
          <a:sy n="53" d="100"/>
        </p:scale>
        <p:origin x="114" y="720"/>
      </p:cViewPr>
      <p:guideLst>
        <p:guide orient="horz" pos="2246"/>
        <p:guide pos="3840"/>
      </p:guideLst>
    </p:cSldViewPr>
  </p:slideViewPr>
  <p:notesTextViewPr>
    <p:cViewPr>
      <p:scale>
        <a:sx n="1" d="1"/>
        <a:sy n="1" d="1"/>
      </p:scale>
      <p:origin x="0" y="0"/>
    </p:cViewPr>
  </p:notesTextViewPr>
  <p:sorterViewPr>
    <p:cViewPr>
      <p:scale>
        <a:sx n="140" d="100"/>
        <a:sy n="140" d="100"/>
      </p:scale>
      <p:origin x="0" y="812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2.xml"/><Relationship Id="rId21" Type="http://schemas.openxmlformats.org/officeDocument/2006/relationships/slide" Target="slides/slide7.xml"/><Relationship Id="rId42" Type="http://schemas.openxmlformats.org/officeDocument/2006/relationships/slide" Target="slides/slide28.xml"/><Relationship Id="rId47" Type="http://schemas.openxmlformats.org/officeDocument/2006/relationships/slide" Target="slides/slide33.xml"/><Relationship Id="rId63" Type="http://schemas.openxmlformats.org/officeDocument/2006/relationships/slide" Target="slides/slide49.xml"/><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47.xml"/><Relationship Id="rId19" Type="http://schemas.openxmlformats.org/officeDocument/2006/relationships/slide" Target="slides/slide5.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7.xml"/><Relationship Id="rId72"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commentAuthors" Target="commentAuthors.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10" Type="http://schemas.openxmlformats.org/officeDocument/2006/relationships/slideMaster" Target="slideMasters/slideMaster10.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4.xml"/><Relationship Id="rId39" Type="http://schemas.openxmlformats.org/officeDocument/2006/relationships/slide" Target="slides/slide25.xml"/><Relationship Id="rId34" Type="http://schemas.openxmlformats.org/officeDocument/2006/relationships/slide" Target="slides/slide20.xml"/><Relationship Id="rId50" Type="http://schemas.openxmlformats.org/officeDocument/2006/relationships/slide" Target="slides/slide36.xml"/><Relationship Id="rId55"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2017/10/16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E3C1FC-B7CD-4705-A494-DC2FF45D299B}" type="datetimeFigureOut">
              <a:rPr lang="zh-CN" altLang="en-US" smtClean="0"/>
              <a:t>2017/10/16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8356B3-60DA-4B07-A2A8-EA7AF390C37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50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8356B3-60DA-4B07-A2A8-EA7AF390C370}"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3A5CAF67-648C-4A5D-A1D8-E17EE8BE1816}"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DAFEECA-72D4-489A-B527-3F0428B39153}"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91F3FD74-4F08-4346-9683-7E9F45CA38A9}"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6BB09C2-97A2-45BE-9DCA-816945C2D2DA}" type="slidenum">
              <a:rPr lang="zh-CN" altLang="en-US"/>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p:cNvSpPr>
            <a:spLocks noGrp="1" noChangeArrowheads="1"/>
          </p:cNvSpPr>
          <p:nvPr>
            <p:ph type="dt" sz="half" idx="10"/>
          </p:nvPr>
        </p:nvSpPr>
        <p:spPr/>
        <p:txBody>
          <a:bodyPr/>
          <a:lstStyle>
            <a:lvl1pPr>
              <a:defRPr/>
            </a:lvl1pPr>
          </a:lstStyle>
          <a:p>
            <a:pPr>
              <a:defRPr/>
            </a:pPr>
            <a:fld id="{8F4C1787-0BDA-45C7-BDA0-BC49C77058AD}" type="datetimeFigureOut">
              <a:rPr lang="zh-CN" altLang="en-US"/>
              <a:t>2017/10/16</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15A1B340-C10A-4B5A-B977-22D7EF75A2E7}" type="slidenum">
              <a:rPr lang="zh-CN" altLang="en-US"/>
              <a:t>‹#›</a:t>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CFF65F05-2AC6-49C4-9CD7-9C2550931B6B}" type="datetimeFigureOut">
              <a:rPr lang="zh-CN" altLang="en-US"/>
              <a:t>2017/10/16</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AAD677A8-8B37-4D73-BBDB-E4C03117108F}" type="slidenum">
              <a:rPr lang="zh-CN" altLang="en-US"/>
              <a:t>‹#›</a:t>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p:cNvSpPr>
            <a:spLocks noGrp="1" noChangeArrowheads="1"/>
          </p:cNvSpPr>
          <p:nvPr>
            <p:ph type="dt" sz="half" idx="10"/>
          </p:nvPr>
        </p:nvSpPr>
        <p:spPr/>
        <p:txBody>
          <a:bodyPr/>
          <a:lstStyle>
            <a:lvl1pPr>
              <a:defRPr/>
            </a:lvl1pPr>
          </a:lstStyle>
          <a:p>
            <a:pPr>
              <a:defRPr/>
            </a:pPr>
            <a:fld id="{672B7870-B6B4-405C-934C-3D5071CB2244}" type="datetimeFigureOut">
              <a:rPr lang="zh-CN" altLang="en-US"/>
              <a:t>2017/10/16</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46D38BA0-8774-4197-9DAE-4535291ACCC2}" type="slidenum">
              <a:rPr lang="zh-CN" altLang="en-US"/>
              <a:t>‹#›</a:t>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p:txBody>
          <a:bodyPr/>
          <a:lstStyle>
            <a:lvl1pPr>
              <a:defRPr/>
            </a:lvl1pPr>
          </a:lstStyle>
          <a:p>
            <a:pPr>
              <a:defRPr/>
            </a:pPr>
            <a:fld id="{8892E109-4692-4EBD-9049-40F8F7BD7F6A}" type="datetimeFigureOut">
              <a:rPr lang="zh-CN" altLang="en-US"/>
              <a:t>2017/10/16</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B5F12640-1235-4829-AC8D-E3908DE669F0}" type="slidenum">
              <a:rPr lang="zh-CN" altLang="en-US"/>
              <a:t>‹#›</a:t>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p:txBody>
          <a:bodyPr/>
          <a:lstStyle>
            <a:lvl1pPr>
              <a:defRPr/>
            </a:lvl1pPr>
          </a:lstStyle>
          <a:p>
            <a:pPr>
              <a:defRPr/>
            </a:pPr>
            <a:fld id="{282881D7-0093-4BE4-B2E8-869E41E52677}" type="datetimeFigureOut">
              <a:rPr lang="zh-CN" altLang="en-US"/>
              <a:t>2017/10/16</a:t>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934E7CED-62B1-4702-8EBB-2D33A0F1F1D6}" type="slidenum">
              <a:rPr lang="zh-CN" altLang="en-US"/>
              <a:t>‹#›</a:t>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p:txBody>
          <a:bodyPr/>
          <a:lstStyle>
            <a:lvl1pPr>
              <a:defRPr/>
            </a:lvl1pPr>
          </a:lstStyle>
          <a:p>
            <a:pPr>
              <a:defRPr/>
            </a:pPr>
            <a:fld id="{530D3ABE-C09E-4EC6-8CC3-17138DFF87B2}" type="datetimeFigureOut">
              <a:rPr lang="zh-CN" altLang="en-US"/>
              <a:t>2017/10/16</a:t>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5473534B-6641-4F52-B64A-9CCBD5EA096E}" type="slidenum">
              <a:rPr lang="zh-CN" altLang="en-US"/>
              <a:t>‹#›</a:t>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FE9C7693-1266-4F32-87A9-0BB5FF5A3C20}" type="datetimeFigureOut">
              <a:rPr lang="zh-CN" altLang="en-US"/>
              <a:t>2017/10/16</a:t>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9F48CBE0-9DCC-4B2A-B750-0AB05D3D49A8}" type="slidenum">
              <a:rPr lang="zh-CN" altLang="en-US"/>
              <a:t>‹#›</a:t>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DBB470F0-17E0-42B8-9337-5EE4464C1107}" type="datetimeFigureOut">
              <a:rPr lang="zh-CN" altLang="en-US"/>
              <a:t>2017/10/16</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09428371-B9F6-44E1-B668-193C81A14189}" type="slidenum">
              <a:rPr lang="zh-CN" altLang="en-US"/>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342E70A3-0331-4F59-AA71-D24A0D0C2129}" type="datetimeFigureOut">
              <a:rPr lang="zh-CN" altLang="en-US"/>
              <a:t>2017/10/16</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872E7AD3-EF4E-4173-8FD9-1E5B99513199}" type="slidenum">
              <a:rPr lang="zh-CN" altLang="en-US"/>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4A6C11D3-D528-408C-804F-A2C62F6BDD7F}" type="datetimeFigureOut">
              <a:rPr lang="zh-CN" altLang="en-US"/>
              <a:t>2017/10/16</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8FF16F82-1582-4DCA-B750-5A779AF22E8F}"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A8C4DCDF-D270-4C9D-A8ED-D756FB34A91A}"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899A34D-85DD-4618-98B3-6863041EE01B}" type="slidenum">
              <a:rPr lang="zh-CN" altLang="en-US"/>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7EC6BBD2-AD75-4015-B95A-17E0F2A7C8AD}" type="datetimeFigureOut">
              <a:rPr lang="zh-CN" altLang="en-US"/>
              <a:t>2017/10/16</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5E1F3B0E-D381-4C78-8724-67DD07B49052}" type="slidenum">
              <a:rPr lang="zh-CN" altLang="en-US"/>
              <a:t>‹#›</a:t>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p:cNvSpPr>
            <a:spLocks noGrp="1" noChangeArrowheads="1"/>
          </p:cNvSpPr>
          <p:nvPr>
            <p:ph type="dt" sz="half" idx="10"/>
          </p:nvPr>
        </p:nvSpPr>
        <p:spPr/>
        <p:txBody>
          <a:bodyPr/>
          <a:lstStyle>
            <a:lvl1pPr>
              <a:defRPr/>
            </a:lvl1pPr>
          </a:lstStyle>
          <a:p>
            <a:pPr>
              <a:defRPr/>
            </a:pPr>
            <a:fld id="{893B27B1-D50F-4D40-899B-B3796EDA56E1}" type="datetimeFigureOut">
              <a:rPr lang="zh-CN" altLang="en-US"/>
              <a:t>2017/10/16</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1AF754EB-3F29-4CCE-ACC1-60EF12A3BC33}" type="slidenum">
              <a:rPr lang="zh-CN" altLang="en-US"/>
              <a:t>‹#›</a:t>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D6C700C4-4C8C-433D-BB34-6877633F0794}" type="datetimeFigureOut">
              <a:rPr lang="zh-CN" altLang="en-US"/>
              <a:t>2017/10/16</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9D8FA5B1-6566-4EF3-96FD-A94FD2BE195E}" type="slidenum">
              <a:rPr lang="zh-CN" altLang="en-US"/>
              <a:t>‹#›</a:t>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p:cNvSpPr>
            <a:spLocks noGrp="1" noChangeArrowheads="1"/>
          </p:cNvSpPr>
          <p:nvPr>
            <p:ph type="dt" sz="half" idx="10"/>
          </p:nvPr>
        </p:nvSpPr>
        <p:spPr/>
        <p:txBody>
          <a:bodyPr/>
          <a:lstStyle>
            <a:lvl1pPr>
              <a:defRPr/>
            </a:lvl1pPr>
          </a:lstStyle>
          <a:p>
            <a:pPr>
              <a:defRPr/>
            </a:pPr>
            <a:fld id="{5D0D9407-581B-462D-9C1B-71DDB4C049E2}" type="datetimeFigureOut">
              <a:rPr lang="zh-CN" altLang="en-US"/>
              <a:t>2017/10/16</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BAB1739F-36EA-47A7-A6D5-06F492DB0DBC}" type="slidenum">
              <a:rPr lang="zh-CN" altLang="en-US"/>
              <a:t>‹#›</a:t>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p:txBody>
          <a:bodyPr/>
          <a:lstStyle>
            <a:lvl1pPr>
              <a:defRPr/>
            </a:lvl1pPr>
          </a:lstStyle>
          <a:p>
            <a:pPr>
              <a:defRPr/>
            </a:pPr>
            <a:fld id="{389D42CF-C730-4121-BDD4-A3742D7A1CA7}" type="datetimeFigureOut">
              <a:rPr lang="zh-CN" altLang="en-US"/>
              <a:t>2017/10/16</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056EF817-9EEF-4098-B39F-05CAA7968C95}" type="slidenum">
              <a:rPr lang="zh-CN" altLang="en-US"/>
              <a:t>‹#›</a:t>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p:txBody>
          <a:bodyPr/>
          <a:lstStyle>
            <a:lvl1pPr>
              <a:defRPr/>
            </a:lvl1pPr>
          </a:lstStyle>
          <a:p>
            <a:pPr>
              <a:defRPr/>
            </a:pPr>
            <a:fld id="{E7A7D14F-0B20-4D36-87B3-BFCDBC7036F0}" type="datetimeFigureOut">
              <a:rPr lang="zh-CN" altLang="en-US"/>
              <a:t>2017/10/16</a:t>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AA926CAA-A43E-4164-A613-F0F8AA510550}" type="slidenum">
              <a:rPr lang="zh-CN" altLang="en-US"/>
              <a:t>‹#›</a:t>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p:txBody>
          <a:bodyPr/>
          <a:lstStyle>
            <a:lvl1pPr>
              <a:defRPr/>
            </a:lvl1pPr>
          </a:lstStyle>
          <a:p>
            <a:pPr>
              <a:defRPr/>
            </a:pPr>
            <a:fld id="{E8443813-5E43-4DE7-91E1-8C0FA0D5647F}" type="datetimeFigureOut">
              <a:rPr lang="zh-CN" altLang="en-US"/>
              <a:t>2017/10/16</a:t>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FA1D789F-588F-43D9-8A66-5E6A8A8E28BC}" type="slidenum">
              <a:rPr lang="zh-CN" altLang="en-US"/>
              <a:t>‹#›</a:t>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5E4990C8-B87A-4718-8159-9CF2334462CC}" type="datetimeFigureOut">
              <a:rPr lang="zh-CN" altLang="en-US"/>
              <a:t>2017/10/16</a:t>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94514AAC-00BE-4204-B6CB-A569B58E6F57}" type="slidenum">
              <a:rPr lang="zh-CN" altLang="en-US"/>
              <a:t>‹#›</a:t>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7AFFF7A7-F47F-4E9F-A6EF-3A274D93E809}" type="datetimeFigureOut">
              <a:rPr lang="zh-CN" altLang="en-US"/>
              <a:t>2017/10/16</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D2C1C094-959F-4FA9-9207-126A58263CD4}" type="slidenum">
              <a:rPr lang="zh-CN" altLang="en-US"/>
              <a:t>‹#›</a:t>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A36B0DE9-2A8D-436F-8E0B-BB234AC0368F}" type="datetimeFigureOut">
              <a:rPr lang="zh-CN" altLang="en-US"/>
              <a:t>2017/10/16</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2C43AD8D-1AA8-43CD-A981-20CB9C363501}"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E93C8E9D-15DB-4E1B-A636-E4465F78E54C}"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40C4F44-F256-4DD1-A079-C5437EC7B732}" type="slidenum">
              <a:rPr lang="zh-CN" altLang="en-US"/>
              <a:t>‹#›</a:t>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C66CA8CA-C8B4-4F39-8180-9FD9616FD554}" type="datetimeFigureOut">
              <a:rPr lang="zh-CN" altLang="en-US"/>
              <a:t>2017/10/16</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8D940254-A00A-4EC5-ADAB-381EFDB93468}" type="slidenum">
              <a:rPr lang="zh-CN" altLang="en-US"/>
              <a:t>‹#›</a:t>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14280F11-F2B8-4DCC-A96A-593518CEDB65}" type="datetimeFigureOut">
              <a:rPr lang="zh-CN" altLang="en-US"/>
              <a:t>2017/10/16</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7BE90BCF-A2D7-4308-B5CE-5DBEF394FEE0}" type="slidenum">
              <a:rPr lang="zh-CN" altLang="en-US"/>
              <a:t>‹#›</a:t>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9C006170-72E0-4592-98D7-158D42E1B7ED}"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FB363A6-FF84-45FE-8B0B-059DACD08452}" type="slidenum">
              <a:rPr lang="zh-CN" altLang="en-US"/>
              <a:t>‹#›</a:t>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C4F3A469-7AFE-4278-8922-2F0A59A1BEFB}"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78955B8-724F-4464-A1AB-E09F79A66724}" type="slidenum">
              <a:rPr lang="zh-CN" altLang="en-US"/>
              <a:t>‹#›</a:t>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0E250210-8C14-4D3B-966C-C20E2F7129B7}"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E2D53F8-BBD7-4134-B228-032AD4B7C395}" type="slidenum">
              <a:rPr lang="zh-CN" altLang="en-US"/>
              <a:t>‹#›</a:t>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0333A290-2A39-4996-AF3D-166EDA662CB6}"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62B015C7-7155-47B2-9D46-2444820CB014}" type="slidenum">
              <a:rPr lang="zh-CN" altLang="en-US"/>
              <a:t>‹#›</a:t>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BCAC0AF2-208A-499B-BDC5-D5EA97F30859}" type="datetimeFigureOut">
              <a:rPr lang="zh-CN" altLang="en-US"/>
              <a:t>2017/10/16</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4CAFA794-C94D-4357-9B46-C50BC3B825F1}" type="slidenum">
              <a:rPr lang="zh-CN" altLang="en-US"/>
              <a:t>‹#›</a:t>
            </a:fld>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40261623-2FAC-4FFA-B13E-806A8F0660E5}" type="datetimeFigureOut">
              <a:rPr lang="zh-CN" altLang="en-US"/>
              <a:t>2017/10/16</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D1F9BBC5-951D-4419-B0CB-EB5E487712FC}" type="slidenum">
              <a:rPr lang="zh-CN" altLang="en-US"/>
              <a:t>‹#›</a:t>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DDD4C85C-3CE1-48C9-A83B-B2E819AA9493}" type="datetimeFigureOut">
              <a:rPr lang="zh-CN" altLang="en-US"/>
              <a:t>2017/10/16</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C8ED308A-21A5-4D93-95E1-D1B03B31BDF6}" type="slidenum">
              <a:rPr lang="zh-CN" altLang="en-US"/>
              <a:t>‹#›</a:t>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DA58B70F-5BEB-4EC6-B26E-9063E2CD7CA0}"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5FE41997-6090-45D9-989B-33723B40FBD4}"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035AF739-B0BC-4414-99C3-40DA79AA5825}"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556BA36-02C0-4F29-8DE3-8B134C7BA3BF}" type="slidenum">
              <a:rPr lang="zh-CN" altLang="en-US"/>
              <a:t>‹#›</a:t>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0E21EFA0-4AD3-4312-9A3F-C6B5AA708240}"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1437CC4-9EE8-4A55-80DD-8F7BC104EEE5}" type="slidenum">
              <a:rPr lang="zh-CN" altLang="en-US"/>
              <a:t>‹#›</a:t>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954C1104-15BE-4FDA-84F4-CFA3A47B66D8}"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D3357FD-37CF-4514-A4FE-492D526DF2F7}" type="slidenum">
              <a:rPr lang="zh-CN" altLang="en-US"/>
              <a:t>‹#›</a:t>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0E773F79-2EC3-4B75-A6EF-ED03C7D05BC4}"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F57A403-0BCC-4A43-BB32-B438CB02DD28}" type="slidenum">
              <a:rPr lang="zh-CN" altLang="en-US"/>
              <a:t>‹#›</a:t>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52F10D16-9C7F-4287-A4A2-B6855F4D16F6}"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F4D2BC9-6E96-4BCC-B93E-7D8F2A41F23A}" type="slidenum">
              <a:rPr lang="zh-CN" altLang="en-US"/>
              <a:t>‹#›</a:t>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744B2F53-F104-473C-9385-19BB7E0CEE91}"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7AD59D0-5514-49B2-BE53-199E40475F56}" type="slidenum">
              <a:rPr lang="zh-CN" altLang="en-US"/>
              <a:t>‹#›</a:t>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5F43C54C-5647-4571-9CBB-91E43800674C}"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7E3374D-F8F4-4F92-8193-D61FCF420B48}" type="slidenum">
              <a:rPr lang="zh-CN" altLang="en-US"/>
              <a:t>‹#›</a:t>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DEFB278E-67D6-4A8F-80C2-345E05FC706B}"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6599ECB4-6881-487D-B977-938EB14F095B}" type="slidenum">
              <a:rPr lang="zh-CN" altLang="en-US"/>
              <a:t>‹#›</a:t>
            </a:fld>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7746A7DE-EC01-42E0-A090-7401B3666704}" type="datetimeFigureOut">
              <a:rPr lang="zh-CN" altLang="en-US"/>
              <a:t>2017/10/16</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ACECAB5D-DBFB-415D-AC2E-E0DD1831934F}" type="slidenum">
              <a:rPr lang="zh-CN" altLang="en-US"/>
              <a:t>‹#›</a:t>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66AEEC99-54E1-4EC2-8846-AE8EF3179582}" type="datetimeFigureOut">
              <a:rPr lang="zh-CN" altLang="en-US"/>
              <a:t>2017/10/16</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52446660-FE81-45B2-BD69-9783382F1E8E}" type="slidenum">
              <a:rPr lang="zh-CN" altLang="en-US"/>
              <a:t>‹#›</a:t>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AC6C2CD2-1196-4664-8836-18B9BB192E8C}" type="datetimeFigureOut">
              <a:rPr lang="zh-CN" altLang="en-US"/>
              <a:t>2017/10/16</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472EE216-EE5B-4EB4-8D31-EBEC025985D2}"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1E90F265-56FE-4808-9393-079465B068DA}"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44C69CB-1D44-41C9-895C-286DD3241A52}" type="slidenum">
              <a:rPr lang="zh-CN" altLang="en-US"/>
              <a:t>‹#›</a:t>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9C144492-06C7-4B76-8D66-E24D10A7133B}"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17A99CB-F386-4915-B14D-9C2C4C1F082D}" type="slidenum">
              <a:rPr lang="zh-CN" altLang="en-US"/>
              <a:t>‹#›</a:t>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5EE420DB-9793-4420-B9AB-DD46494443D1}"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C71771E3-3DA4-4BC0-A12C-E687A335B739}" type="slidenum">
              <a:rPr lang="zh-CN" altLang="en-US"/>
              <a:t>‹#›</a:t>
            </a:fld>
            <a:endParaRPr lang="zh-CN" alt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DB0A2EB1-6506-492C-82B3-B94B809D73F9}"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E83ABBA-C16D-414A-B9E3-C92725664249}" type="slidenum">
              <a:rPr lang="zh-CN" altLang="en-US"/>
              <a:t>‹#›</a:t>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6CDDE593-B046-4815-9501-73F96CE5358B}"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514D477-C814-4541-A51B-89C10B0DCCFB}" type="slidenum">
              <a:rPr lang="zh-CN" altLang="en-US"/>
              <a:t>‹#›</a:t>
            </a:fld>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5136968A-8854-43AD-ABD4-384F242EB631}"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56EBC8E-AA58-41D9-A47D-DCDA740AA2B8}" type="slidenum">
              <a:rPr lang="zh-CN" altLang="en-US"/>
              <a:t>‹#›</a:t>
            </a:fld>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241F65E7-FC75-4239-9B99-EF33DF89CDAE}"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3EBACA6-C131-449B-85A1-DB3066099EBB}" type="slidenum">
              <a:rPr lang="zh-CN" altLang="en-US"/>
              <a:t>‹#›</a:t>
            </a:fld>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0A9B3BE8-0C58-494F-9E1A-C54B88E87BA4}"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551E511-D042-4439-BBA8-BAF3077F58D3}" type="slidenum">
              <a:rPr lang="zh-CN" altLang="en-US"/>
              <a:t>‹#›</a:t>
            </a:fld>
            <a:endParaRPr lang="zh-CN" alt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70CD1783-E0D8-4576-A92E-66F0D4C741B5}"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D44F961-13C7-48A8-978D-601B90B2F747}" type="slidenum">
              <a:rPr lang="zh-CN" altLang="en-US"/>
              <a:t>‹#›</a:t>
            </a:fld>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8D2684B0-8B4C-4AFF-B516-75EE483C9C00}" type="datetimeFigureOut">
              <a:rPr lang="zh-CN" altLang="en-US"/>
              <a:t>2017/10/16</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5A713BF7-E965-4122-B137-D2D84204A047}" type="slidenum">
              <a:rPr lang="zh-CN" altLang="en-US"/>
              <a:t>‹#›</a:t>
            </a:fld>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5BDEDF28-5230-4989-93CA-C61B529F192D}" type="datetimeFigureOut">
              <a:rPr lang="zh-CN" altLang="en-US"/>
              <a:t>2017/10/16</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3BAD66C1-3DF7-4223-A191-BFD57C907000}"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BB5B1622-103B-4A2B-A541-6F4BC6E9641E}"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680B4F3-D5CB-4B3E-8F9D-50874D5B8219}" type="slidenum">
              <a:rPr lang="zh-CN" altLang="en-US"/>
              <a:t>‹#›</a:t>
            </a:fld>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BD071832-C4E4-4FCC-80D9-16B9C818C7D9}" type="datetimeFigureOut">
              <a:rPr lang="zh-CN" altLang="en-US"/>
              <a:t>2017/10/16</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10814C75-4F48-4435-8387-84ED491B3929}" type="slidenum">
              <a:rPr lang="zh-CN" altLang="en-US"/>
              <a:t>‹#›</a:t>
            </a:fld>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46E73905-ED39-4CC1-BB26-65E722BB705C}"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146A862-6638-4F3F-98FD-539854C4289F}" type="slidenum">
              <a:rPr lang="zh-CN" altLang="en-US"/>
              <a:t>‹#›</a:t>
            </a:fld>
            <a:endParaRPr lang="zh-CN" alt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FB941529-E00B-480C-B4A2-8237E893AD4F}"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8C8B397-F13A-48B3-B793-B694B54FF98F}" type="slidenum">
              <a:rPr lang="zh-CN" altLang="en-US"/>
              <a:t>‹#›</a:t>
            </a:fld>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8A2EA203-E12C-42C7-9B63-0F63EB727602}"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790BDFA-FC70-43D3-BF99-74B9E84BD62C}" type="slidenum">
              <a:rPr lang="zh-CN" altLang="en-US"/>
              <a:t>‹#›</a:t>
            </a:fld>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0A0B40D6-DE54-4327-BC92-DFFAD0B4A461}"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5E8632B-8305-4DD7-916B-BD6F5692AC1D}"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04CE0E63-3956-4838-BF8F-847C4C2C7476}" type="datetimeFigureOut">
              <a:rPr lang="zh-CN" altLang="en-US"/>
              <a:t>2017/10/16</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4ADD165D-E6D1-452C-9348-93F180199C6C}"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FC32F8E2-F933-44BA-A10C-DB3A8BDF2435}" type="datetimeFigureOut">
              <a:rPr lang="zh-CN" altLang="en-US"/>
              <a:t>2017/10/16</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99385A3E-7CCA-4B74-A574-B885907C753E}"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75466589-31C6-4946-BE63-0709B6E5D410}" type="datetimeFigureOut">
              <a:rPr lang="zh-CN" altLang="en-US"/>
              <a:t>2017/10/16</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256E2DA0-63D8-4C89-AEB3-DA86F54E6257}"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C910CB1A-E781-48A8-AED8-64768D7778BE}"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81DA7E56-EA4D-47CF-A927-2BDF4372244D}"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84E8F06D-124D-4483-A457-0E7C67C8AF46}"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EFFBE0B-D013-4E00-8318-67A3C0B5916C}"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2DF88E47-AEAD-4BC8-9777-6744ED7E1387}"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55BBED2D-0DD4-459A-BC71-902B3B588605}"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0A8DD792-027E-46FD-B7B0-ABE539F93247}"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56ED3F7E-F499-4E36-9803-244847A1C599}"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E35F9EFB-CC0F-4696-BF49-90F973CEAB0D}"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39745A6-2C23-4363-8285-69DBCA7B8DF0}" type="slidenum">
              <a:rPr lang="zh-CN" altLang="en-US"/>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B3A708FF-C4CC-4C4C-86CC-D3E44DCCE904}"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BDC7C27-4155-4F9B-B5EF-58475FC7E3C3}" type="slidenum">
              <a:rPr lang="zh-CN" altLang="en-US"/>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75CD5A88-BB15-4265-83D6-FDFF380C80D2}"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8D35A2E-6309-40F1-A605-0D793D867FD3}" type="slidenum">
              <a:rPr lang="zh-CN" altLang="en-US"/>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56465DF8-600E-471C-A328-DF7AF5E32D80}"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FC9C397-928F-4970-8465-633702078EB6}" type="slidenum">
              <a:rPr lang="zh-CN" altLang="en-US"/>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2F7DE56D-E0F3-405D-BEE5-6BFF05BAD2AF}"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75FC80F0-AB2A-4819-8C8B-E1808E76D3C3}" type="slidenum">
              <a:rPr lang="zh-CN" altLang="en-US"/>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7403DBEB-E625-4DEF-B1D6-369952A2786B}" type="datetimeFigureOut">
              <a:rPr lang="zh-CN" altLang="en-US"/>
              <a:t>2017/10/16</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C2EA5CB3-FDE4-430D-8E96-F9A2CF185A4E}" type="slidenum">
              <a:rPr lang="zh-CN" altLang="en-US"/>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EE2FA5AF-8C62-4F50-8B14-C99B6692F79D}" type="datetimeFigureOut">
              <a:rPr lang="zh-CN" altLang="en-US"/>
              <a:t>2017/10/16</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4615F82B-AAC1-427A-A0D2-1864D8819C80}" type="slidenum">
              <a:rPr lang="zh-CN" altLang="en-US"/>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68886598-0D15-4EBC-B52F-FF75899D6D09}" type="datetimeFigureOut">
              <a:rPr lang="zh-CN" altLang="en-US"/>
              <a:t>2017/10/16</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A5EA8B31-3433-4E95-AE6A-C071FB097537}"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680DDA28-31D1-449C-82AE-FE3E7597BCAF}"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009024B-2582-4751-9AA3-76863DC3CB82}" type="slidenum">
              <a:rPr lang="zh-CN" altLang="en-US"/>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08C275AF-D76B-45CA-83D3-E829655C16A2}"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CB40C557-9417-4B81-8894-CB724E341810}" type="slidenum">
              <a:rPr lang="zh-CN" altLang="en-US"/>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3B539D35-F735-4366-8E04-6C1D0E7B7658}"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ED90A18-DB7A-4501-BFF5-A0F9C837E878}" type="slidenum">
              <a:rPr lang="zh-CN" altLang="en-US"/>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EDA7F574-9D26-4C5E-93D6-7D58B7C10451}"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7C94AC4-5CE7-4158-AF3D-B9CCEE172368}" type="slidenum">
              <a:rPr lang="zh-CN" altLang="en-US"/>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112F7F25-C772-4808-A4C8-0E3CAD8825DB}"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C3FDF07-4B91-47C1-B843-3173F09533C9}" type="slidenum">
              <a:rPr lang="zh-CN" altLang="en-US"/>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71289870-7FEB-4AC2-A44C-07A50032B374}"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C0F70D7B-3346-4801-AE63-743495F19798}" type="slidenum">
              <a:rPr lang="zh-CN" altLang="en-US"/>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330C720F-12F4-4F4E-8F0A-384C91089A0E}"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391F19D-A9AD-42BB-BCDB-7390BD22F3C5}" type="slidenum">
              <a:rPr lang="zh-CN" altLang="en-US"/>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C41DBD5A-305A-4223-BCA8-ECDB92803284}"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3943650-D5B4-4107-B3C1-B603425179E2}" type="slidenum">
              <a:rPr lang="zh-CN" altLang="en-US"/>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60AC6882-8B07-42A4-9842-9BC1D81F4DCB}"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B670CD3-8117-4D98-8E8B-8DCB5BF9808E}" type="slidenum">
              <a:rPr lang="zh-CN" altLang="en-US"/>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1AA30773-8111-4E1B-9595-92C98F32A4F4}" type="datetimeFigureOut">
              <a:rPr lang="zh-CN" altLang="en-US"/>
              <a:t>2017/10/16</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384B7564-2396-4896-AE93-894BD1FA4ACC}" type="slidenum">
              <a:rPr lang="zh-CN" altLang="en-US"/>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87CE5984-1D2E-4235-94A0-512BDB8563C9}" type="datetimeFigureOut">
              <a:rPr lang="zh-CN" altLang="en-US"/>
              <a:t>2017/10/16</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98469835-F7C6-4B38-A647-152B14A38571}"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3773ABF0-6D72-4EE4-AD3F-2273AC6EEBFC}"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B6CA68C-A723-456E-8E2D-DB65E08401D3}" type="slidenum">
              <a:rPr lang="zh-CN" altLang="en-US"/>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3744FC9E-2430-43D6-AB01-0E38FC4927B8}" type="datetimeFigureOut">
              <a:rPr lang="zh-CN" altLang="en-US"/>
              <a:t>2017/10/16</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642BFDCC-1E62-4E7A-868D-7A3A75DE3FC6}" type="slidenum">
              <a:rPr lang="zh-CN" altLang="en-US"/>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25E7AE69-DB4A-4D82-810A-98A3E4E61563}"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60F7A41B-1A39-45B6-A8F6-2E0333F8C61A}" type="slidenum">
              <a:rPr lang="zh-CN" altLang="en-US"/>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491316B2-CBB3-4550-8D3B-B7436D988287}"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66A8574A-240B-4AFF-8DAD-6FBC19D4DBDB}" type="slidenum">
              <a:rPr lang="zh-CN" altLang="en-US"/>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7F06D8B7-449A-4747-888A-FF05572D51ED}"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67B6F8D-633F-415D-896E-C35BA790A9A0}" type="slidenum">
              <a:rPr lang="zh-CN" altLang="en-US"/>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7950F834-68E8-4327-98DD-B0DCC0767E95}"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9F7327A-2AD5-4B5D-8D03-269B4A8B7E9C}" type="slidenum">
              <a:rPr lang="zh-CN" altLang="en-US"/>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D29EA1DA-7EDC-4016-8644-C42F66D2890A}"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949ABCE-73ED-47B0-B768-AAD87829678B}" type="slidenum">
              <a:rPr lang="zh-CN" altLang="en-US"/>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5AD2DA9-23BA-4DDC-8827-D97497DFEDFB}"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57F4B0B-F2AD-4BFA-BEB8-8CB2D2CA601A}" type="slidenum">
              <a:rPr lang="zh-CN" altLang="en-US"/>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4BA7CBF7-6443-403C-805C-D0B32BCA3D33}"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4C70148-257C-4CE5-96C9-CB614AADE5F4}" type="slidenum">
              <a:rPr lang="zh-CN" altLang="en-US"/>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AD19224F-911A-4BDE-8D92-E68D4AAE3EB6}"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852F620C-0D7A-4967-8119-FADA01AC5D1C}" type="slidenum">
              <a:rPr lang="zh-CN" altLang="en-US"/>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2F52F79E-E999-4D6A-9CC9-09D04DF8735C}" type="datetimeFigureOut">
              <a:rPr lang="zh-CN" altLang="en-US"/>
              <a:t>2017/10/16</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D26CF28E-3D38-42B6-B257-D760AB321124}"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C0FFDD07-6DBF-45E9-9F2E-327B6C68F693}" type="datetimeFigureOut">
              <a:rPr lang="zh-CN" altLang="en-US"/>
              <a:t>2017/10/16</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D7B74FD6-1C3E-4838-A2FC-0DB482A7E499}" type="slidenum">
              <a:rPr lang="zh-CN" altLang="en-US"/>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06C7807F-8341-4F8F-B2D2-761520D2FC28}" type="datetimeFigureOut">
              <a:rPr lang="zh-CN" altLang="en-US"/>
              <a:t>2017/10/16</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6488FF00-44DD-4784-888E-112BF9FA5677}" type="slidenum">
              <a:rPr lang="zh-CN" altLang="en-US"/>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B9A6BFF7-5AEC-4661-8ECA-353B6D31C1F9}" type="datetimeFigureOut">
              <a:rPr lang="zh-CN" altLang="en-US"/>
              <a:t>2017/10/16</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D35C1937-6115-4010-8806-AF4A41332F26}" type="slidenum">
              <a:rPr lang="zh-CN" altLang="en-US"/>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49B0D85E-51FD-47C9-B7B2-7843D87525A1}"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E7C8AE7-6984-40D9-86DA-F0EB421C5949}" type="slidenum">
              <a:rPr lang="zh-CN" altLang="en-US"/>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C81789DD-A2DA-449C-A354-F0B2A025A65C}"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1372595-BF7D-4B56-A5E6-CC6A8EBCA091}" type="slidenum">
              <a:rPr lang="zh-CN" altLang="en-US"/>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2BB14DE9-3C02-4C2A-A24D-B32A5BAC9286}"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2B574F6-CCE5-4E96-9816-A706F33542EF}" type="slidenum">
              <a:rPr lang="zh-CN" altLang="en-US"/>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9C7B8795-271F-4F75-9457-D683781B83BC}" type="datetimeFigureOut">
              <a:rPr lang="zh-CN" altLang="en-US"/>
              <a:t>2017/10/16</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F392A78-80CB-41FF-9952-D810AD9C900A}" type="slidenum">
              <a:rPr lang="zh-CN" altLang="en-US"/>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p:cNvSpPr>
            <a:spLocks noGrp="1" noChangeArrowheads="1"/>
          </p:cNvSpPr>
          <p:nvPr>
            <p:ph type="dt" sz="half" idx="10"/>
          </p:nvPr>
        </p:nvSpPr>
        <p:spPr/>
        <p:txBody>
          <a:bodyPr/>
          <a:lstStyle>
            <a:lvl1pPr>
              <a:defRPr/>
            </a:lvl1pPr>
          </a:lstStyle>
          <a:p>
            <a:pPr>
              <a:defRPr/>
            </a:pPr>
            <a:fld id="{4EAC4AC7-F2DE-4B74-987B-BA9D544BA46B}" type="datetimeFigureOut">
              <a:rPr lang="zh-CN" altLang="en-US"/>
              <a:t>2017/10/16</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08200F09-F689-4D9E-8816-636B8569DEE7}" type="slidenum">
              <a:rPr lang="zh-CN" altLang="en-US"/>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D9FE4D58-A820-4DED-AD9D-B0DAA2EA531C}" type="datetimeFigureOut">
              <a:rPr lang="zh-CN" altLang="en-US"/>
              <a:t>2017/10/16</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2C1E2ABD-C7B6-40BC-A516-9EDB6C56E96E}" type="slidenum">
              <a:rPr lang="zh-CN" altLang="en-US"/>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p:cNvSpPr>
            <a:spLocks noGrp="1" noChangeArrowheads="1"/>
          </p:cNvSpPr>
          <p:nvPr>
            <p:ph type="dt" sz="half" idx="10"/>
          </p:nvPr>
        </p:nvSpPr>
        <p:spPr/>
        <p:txBody>
          <a:bodyPr/>
          <a:lstStyle>
            <a:lvl1pPr>
              <a:defRPr/>
            </a:lvl1pPr>
          </a:lstStyle>
          <a:p>
            <a:pPr>
              <a:defRPr/>
            </a:pPr>
            <a:fld id="{2D7073A9-6D88-4AD8-B86A-C5566F07E37D}" type="datetimeFigureOut">
              <a:rPr lang="zh-CN" altLang="en-US"/>
              <a:t>2017/10/16</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810AE636-8CC6-4A98-B8D1-0F8F947548A3}" type="slidenum">
              <a:rPr lang="zh-CN" altLang="en-US"/>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p:txBody>
          <a:bodyPr/>
          <a:lstStyle>
            <a:lvl1pPr>
              <a:defRPr/>
            </a:lvl1pPr>
          </a:lstStyle>
          <a:p>
            <a:pPr>
              <a:defRPr/>
            </a:pPr>
            <a:fld id="{11BC34D6-C1D7-455E-85B0-B528999E207E}" type="datetimeFigureOut">
              <a:rPr lang="zh-CN" altLang="en-US"/>
              <a:t>2017/10/16</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56D4154D-23D8-4D6B-8157-4003C8C3744E}"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162C444D-5E25-4603-AB3D-92BB9DDE353E}" type="datetimeFigureOut">
              <a:rPr lang="zh-CN" altLang="en-US"/>
              <a:t>2017/10/16</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FD97E7F1-CFE2-44E0-82BF-50EC7CE6920D}" type="slidenum">
              <a:rPr lang="zh-CN" altLang="en-US"/>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p:txBody>
          <a:bodyPr/>
          <a:lstStyle>
            <a:lvl1pPr>
              <a:defRPr/>
            </a:lvl1pPr>
          </a:lstStyle>
          <a:p>
            <a:pPr>
              <a:defRPr/>
            </a:pPr>
            <a:fld id="{9F7795F8-C903-49D3-AFC7-E3FEA8395A2D}" type="datetimeFigureOut">
              <a:rPr lang="zh-CN" altLang="en-US"/>
              <a:t>2017/10/16</a:t>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8B0F61AE-80A4-442E-BD3F-66A697947520}" type="slidenum">
              <a:rPr lang="zh-CN" altLang="en-US"/>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p:txBody>
          <a:bodyPr/>
          <a:lstStyle>
            <a:lvl1pPr>
              <a:defRPr/>
            </a:lvl1pPr>
          </a:lstStyle>
          <a:p>
            <a:pPr>
              <a:defRPr/>
            </a:pPr>
            <a:fld id="{10A07995-96FE-47D3-9CC1-F33C0B9B9751}" type="datetimeFigureOut">
              <a:rPr lang="zh-CN" altLang="en-US"/>
              <a:t>2017/10/16</a:t>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828627CF-1CC5-4702-B377-638728F9B804}" type="slidenum">
              <a:rPr lang="zh-CN" altLang="en-US"/>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F52925E0-2E59-425F-8C25-C3163E6F71B0}" type="datetimeFigureOut">
              <a:rPr lang="zh-CN" altLang="en-US"/>
              <a:t>2017/10/16</a:t>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4214B267-2F9E-4505-B622-4CF6C6DB9081}" type="slidenum">
              <a:rPr lang="zh-CN" altLang="en-US"/>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6084F1D0-A358-4081-BB4D-4C7EAC591AC3}" type="datetimeFigureOut">
              <a:rPr lang="zh-CN" altLang="en-US"/>
              <a:t>2017/10/16</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7184C529-031B-4071-AC97-672FF2449C8F}" type="slidenum">
              <a:rPr lang="zh-CN" altLang="en-US"/>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5603F4F3-A8ED-413A-A313-064055E0BE4D}" type="datetimeFigureOut">
              <a:rPr lang="zh-CN" altLang="en-US"/>
              <a:t>2017/10/16</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A7EC3656-6F4D-4A17-8C4D-38A12A5B3559}" type="slidenum">
              <a:rPr lang="zh-CN" altLang="en-US"/>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BA31A537-957F-495C-AFB5-8FAEEFCB5480}" type="datetimeFigureOut">
              <a:rPr lang="zh-CN" altLang="en-US"/>
              <a:t>2017/10/16</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A14E7A87-1564-4781-BD6B-2204B74B0516}" type="slidenum">
              <a:rPr lang="zh-CN" altLang="en-US"/>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a:lvl1pPr>
          </a:lstStyle>
          <a:p>
            <a:pPr>
              <a:defRPr/>
            </a:pPr>
            <a:fld id="{15DF490C-86A4-4942-8CC6-1BE52C0005B5}" type="datetimeFigureOut">
              <a:rPr lang="zh-CN" altLang="en-US"/>
              <a:t>2017/10/16</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C49FD8C3-2F69-4C51-870C-A640F0B33F7A}" type="slidenum">
              <a:rPr lang="zh-CN" altLang="en-US"/>
              <a:t>‹#›</a:t>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6"/>
          <p:cNvSpPr>
            <a:spLocks noGrp="1" noChangeArrowheads="1"/>
          </p:cNvSpPr>
          <p:nvPr>
            <p:ph type="dt" sz="half" idx="10"/>
          </p:nvPr>
        </p:nvSpPr>
        <p:spPr/>
        <p:txBody>
          <a:bodyPr/>
          <a:lstStyle>
            <a:lvl1pPr>
              <a:defRPr/>
            </a:lvl1pPr>
          </a:lstStyle>
          <a:p>
            <a:pPr>
              <a:defRPr/>
            </a:pPr>
            <a:fld id="{9B0EA014-CF7C-423A-A750-942CCFF69321}" type="datetimeFigureOut">
              <a:rPr lang="zh-CN" altLang="en-US"/>
              <a:t>2017/10/16</a:t>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540ABC1A-3157-4013-89BD-7C8BB11E1FCA}" type="slidenum">
              <a:rPr lang="zh-CN" altLang="en-US"/>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p:cNvSpPr>
            <a:spLocks noGrp="1" noChangeArrowheads="1"/>
          </p:cNvSpPr>
          <p:nvPr>
            <p:ph type="dt" sz="half" idx="10"/>
          </p:nvPr>
        </p:nvSpPr>
        <p:spPr/>
        <p:txBody>
          <a:bodyPr/>
          <a:lstStyle>
            <a:lvl1pPr>
              <a:defRPr/>
            </a:lvl1pPr>
          </a:lstStyle>
          <a:p>
            <a:pPr>
              <a:defRPr/>
            </a:pPr>
            <a:fld id="{8E717397-E5F5-4C96-AFB4-3A94CDCE0444}" type="datetimeFigureOut">
              <a:rPr lang="zh-CN" altLang="en-US"/>
              <a:t>2017/10/16</a:t>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1C5F90D4-D80B-4F5D-A4CA-8D0B57F46BB6}" type="slidenum">
              <a:rPr lang="zh-CN" altLang="en-US"/>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6"/>
          <p:cNvSpPr>
            <a:spLocks noGrp="1" noChangeArrowheads="1"/>
          </p:cNvSpPr>
          <p:nvPr>
            <p:ph type="dt" sz="half" idx="10"/>
          </p:nvPr>
        </p:nvSpPr>
        <p:spPr/>
        <p:txBody>
          <a:bodyPr/>
          <a:lstStyle>
            <a:lvl1pPr>
              <a:defRPr/>
            </a:lvl1pPr>
          </a:lstStyle>
          <a:p>
            <a:pPr>
              <a:defRPr/>
            </a:pPr>
            <a:fld id="{CE1B6510-BFB3-434F-8A90-7B67B8E229A7}" type="datetimeFigureOut">
              <a:rPr lang="zh-CN" altLang="en-US"/>
              <a:t>2017/10/16</a:t>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B340ACC4-8AE0-4ECA-AF49-E8F3C49370F0}"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751BC5FE-320F-40C6-A075-B92C0253CE92}" type="datetimeFigureOut">
              <a:rPr lang="zh-CN" altLang="en-US"/>
              <a:t>2017/10/16</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527D5239-5333-4890-A7DB-4062CB5AB510}" type="slidenum">
              <a:rPr lang="zh-CN" altLang="en-US"/>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6"/>
          <p:cNvSpPr>
            <a:spLocks noGrp="1" noChangeArrowheads="1"/>
          </p:cNvSpPr>
          <p:nvPr>
            <p:ph type="dt" sz="half" idx="10"/>
          </p:nvPr>
        </p:nvSpPr>
        <p:spPr/>
        <p:txBody>
          <a:bodyPr/>
          <a:lstStyle>
            <a:lvl1pPr>
              <a:defRPr/>
            </a:lvl1pPr>
          </a:lstStyle>
          <a:p>
            <a:pPr>
              <a:defRPr/>
            </a:pPr>
            <a:fld id="{BD831C8A-35F3-4E8F-ACB1-15736D094CAC}" type="datetimeFigureOut">
              <a:rPr lang="zh-CN" altLang="en-US"/>
              <a:t>2017/10/16</a:t>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872FE0EB-7DE8-4F28-9CAA-7E268FA43DF8}" type="slidenum">
              <a:rPr lang="zh-CN" altLang="en-US"/>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noChangeArrowheads="1"/>
          </p:cNvSpPr>
          <p:nvPr>
            <p:ph type="dt" sz="half" idx="10"/>
          </p:nvPr>
        </p:nvSpPr>
        <p:spPr/>
        <p:txBody>
          <a:bodyPr/>
          <a:lstStyle>
            <a:lvl1pPr>
              <a:defRPr/>
            </a:lvl1pPr>
          </a:lstStyle>
          <a:p>
            <a:pPr>
              <a:defRPr/>
            </a:pPr>
            <a:fld id="{A5DA6827-73C2-4905-A75F-D61B2E9574C4}" type="datetimeFigureOut">
              <a:rPr lang="zh-CN" altLang="en-US"/>
              <a:t>2017/10/16</a:t>
            </a:fld>
            <a:endParaRPr lang="zh-CN" altLang="en-US"/>
          </a:p>
        </p:txBody>
      </p:sp>
      <p:sp>
        <p:nvSpPr>
          <p:cNvPr id="8"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p:txBody>
          <a:bodyPr/>
          <a:lstStyle>
            <a:lvl1pPr>
              <a:defRPr/>
            </a:lvl1pPr>
          </a:lstStyle>
          <a:p>
            <a:pPr>
              <a:defRPr/>
            </a:pPr>
            <a:fld id="{0D7CD7D9-88D1-47DD-ABD8-A7D8F18E8DB1}" type="slidenum">
              <a:rPr lang="zh-CN" altLang="en-US"/>
              <a:t>‹#›</a:t>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6"/>
          <p:cNvSpPr>
            <a:spLocks noGrp="1" noChangeArrowheads="1"/>
          </p:cNvSpPr>
          <p:nvPr>
            <p:ph type="dt" sz="half" idx="10"/>
          </p:nvPr>
        </p:nvSpPr>
        <p:spPr/>
        <p:txBody>
          <a:bodyPr/>
          <a:lstStyle>
            <a:lvl1pPr>
              <a:defRPr/>
            </a:lvl1pPr>
          </a:lstStyle>
          <a:p>
            <a:pPr>
              <a:defRPr/>
            </a:pPr>
            <a:fld id="{D542D987-8BC9-45A5-A6E3-00A94B6C903A}" type="datetimeFigureOut">
              <a:rPr lang="zh-CN" altLang="en-US"/>
              <a:t>2017/10/16</a:t>
            </a:fld>
            <a:endParaRPr lang="zh-CN" altLang="en-US"/>
          </a:p>
        </p:txBody>
      </p:sp>
      <p:sp>
        <p:nvSpPr>
          <p:cNvPr id="4"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p:txBody>
          <a:bodyPr/>
          <a:lstStyle>
            <a:lvl1pPr>
              <a:defRPr/>
            </a:lvl1pPr>
          </a:lstStyle>
          <a:p>
            <a:pPr>
              <a:defRPr/>
            </a:pPr>
            <a:fld id="{34DE7CFC-F841-4765-ADE8-A2A42B746EEC}" type="slidenum">
              <a:rPr lang="zh-CN" altLang="en-US"/>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p:txBody>
          <a:bodyPr/>
          <a:lstStyle>
            <a:lvl1pPr>
              <a:defRPr/>
            </a:lvl1pPr>
          </a:lstStyle>
          <a:p>
            <a:pPr>
              <a:defRPr/>
            </a:pPr>
            <a:fld id="{0F978AC9-9EFB-486A-96DB-58A73F0AAA8C}" type="datetimeFigureOut">
              <a:rPr lang="zh-CN" altLang="en-US"/>
              <a:t>2017/10/16</a:t>
            </a:fld>
            <a:endParaRPr lang="zh-CN" altLang="en-US"/>
          </a:p>
        </p:txBody>
      </p:sp>
      <p:sp>
        <p:nvSpPr>
          <p:cNvPr id="3"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p:txBody>
          <a:bodyPr/>
          <a:lstStyle>
            <a:lvl1pPr>
              <a:defRPr/>
            </a:lvl1pPr>
          </a:lstStyle>
          <a:p>
            <a:pPr>
              <a:defRPr/>
            </a:pPr>
            <a:fld id="{962472F2-D298-457C-8BD5-BA35A0E28A90}" type="slidenum">
              <a:rPr lang="zh-CN" altLang="en-US"/>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p:cNvSpPr>
            <a:spLocks noGrp="1" noChangeArrowheads="1"/>
          </p:cNvSpPr>
          <p:nvPr>
            <p:ph type="dt" sz="half" idx="10"/>
          </p:nvPr>
        </p:nvSpPr>
        <p:spPr/>
        <p:txBody>
          <a:bodyPr/>
          <a:lstStyle>
            <a:lvl1pPr>
              <a:defRPr/>
            </a:lvl1pPr>
          </a:lstStyle>
          <a:p>
            <a:pPr>
              <a:defRPr/>
            </a:pPr>
            <a:fld id="{C36997FF-6906-49FE-B725-5E8B1D7FB0D2}" type="datetimeFigureOut">
              <a:rPr lang="zh-CN" altLang="en-US"/>
              <a:t>2017/10/16</a:t>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2C014972-0104-45FC-BB83-BF98BEA9655F}" type="slidenum">
              <a:rPr lang="zh-CN" altLang="en-US"/>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p:cNvSpPr>
            <a:spLocks noGrp="1" noChangeArrowheads="1"/>
          </p:cNvSpPr>
          <p:nvPr>
            <p:ph type="dt" sz="half" idx="10"/>
          </p:nvPr>
        </p:nvSpPr>
        <p:spPr/>
        <p:txBody>
          <a:bodyPr/>
          <a:lstStyle>
            <a:lvl1pPr>
              <a:defRPr/>
            </a:lvl1pPr>
          </a:lstStyle>
          <a:p>
            <a:pPr>
              <a:defRPr/>
            </a:pPr>
            <a:fld id="{F9F0A270-870D-4AB3-842B-D730EEC8FB8B}" type="datetimeFigureOut">
              <a:rPr lang="zh-CN" altLang="en-US"/>
              <a:t>2017/10/16</a:t>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D2D0780D-3D91-4EB0-9E90-16DA2B9926F6}" type="slidenum">
              <a:rPr lang="zh-CN" altLang="en-US"/>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p:cNvSpPr>
            <a:spLocks noGrp="1" noChangeArrowheads="1"/>
          </p:cNvSpPr>
          <p:nvPr>
            <p:ph type="dt" sz="half" idx="10"/>
          </p:nvPr>
        </p:nvSpPr>
        <p:spPr/>
        <p:txBody>
          <a:bodyPr/>
          <a:lstStyle>
            <a:lvl1pPr>
              <a:defRPr/>
            </a:lvl1pPr>
          </a:lstStyle>
          <a:p>
            <a:pPr>
              <a:defRPr/>
            </a:pPr>
            <a:fld id="{48488EBD-EB14-4115-A07D-8C5296584CF1}" type="datetimeFigureOut">
              <a:rPr lang="zh-CN" altLang="en-US"/>
              <a:t>2017/10/16</a:t>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9515CAA8-8515-4861-8D59-4C9448267DA1}" type="slidenum">
              <a:rPr lang="zh-CN" altLang="en-US"/>
              <a:t>‹#›</a:t>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p:cNvSpPr>
            <a:spLocks noGrp="1" noChangeArrowheads="1"/>
          </p:cNvSpPr>
          <p:nvPr>
            <p:ph type="dt" sz="half" idx="10"/>
          </p:nvPr>
        </p:nvSpPr>
        <p:spPr/>
        <p:txBody>
          <a:bodyPr/>
          <a:lstStyle>
            <a:lvl1pPr>
              <a:defRPr/>
            </a:lvl1pPr>
          </a:lstStyle>
          <a:p>
            <a:pPr>
              <a:defRPr/>
            </a:pPr>
            <a:fld id="{5F89C1DD-6EF7-4D77-9BF8-57BF7DAE3011}" type="datetimeFigureOut">
              <a:rPr lang="zh-CN" altLang="en-US"/>
              <a:t>2017/10/16</a:t>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60B3BE3A-B87E-4168-A004-78C4B514BC8C}" type="slidenum">
              <a:rPr lang="zh-CN" altLang="en-US"/>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3B87254D-C720-4F75-966B-BAECFBC32EDF}" type="datetimeFigureOut">
              <a:rPr lang="zh-CN" altLang="en-US"/>
              <a:t>2017/10/16</a:t>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EE1D23CA-EBAA-4E00-A14E-0025145AE950}" type="slidenum">
              <a:rPr lang="zh-CN" altLang="en-US"/>
              <a:t>‹#›</a:t>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B5551B69-F9AC-49C1-94D6-3D528AE47977}" type="datetimeFigureOut">
              <a:rPr lang="zh-CN" altLang="en-US"/>
              <a:t>2017/10/16</a:t>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95F3F208-F7F1-4E13-ABF1-324110DEA268}"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3CFEE3D5-3B97-437F-AEF7-D6FACFA4C30D}"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8FCA21D-C2A2-4125-9D73-8FBB9555E1D5}" type="slidenum">
              <a:rPr lang="zh-CN" altLang="en-US"/>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29AC2FEA-3556-4094-B0A1-E8459E67C0E2}" type="datetimeFigureOut">
              <a:rPr lang="zh-CN" altLang="en-US"/>
              <a:t>2017/10/16</a:t>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3F5A315D-5DED-4DE3-AA95-EA7E8B329E49}" type="slidenum">
              <a:rPr lang="zh-CN" altLang="en-US"/>
              <a:t>‹#›</a:t>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220E7624-3158-439C-9A1A-952B62D8267D}" type="datetimeFigureOut">
              <a:rPr lang="zh-CN" altLang="en-US"/>
              <a:t>2017/10/16</a:t>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A18D7FB0-D8ED-481D-AC80-A7734A1E7B1B}" type="slidenum">
              <a:rPr lang="zh-CN" altLang="en-US"/>
              <a:t>‹#›</a:t>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0E0DE61E-2C51-4949-8135-207DA2076A89}" type="datetimeFigureOut">
              <a:rPr lang="zh-CN" altLang="en-US"/>
              <a:t>2017/10/16</a:t>
            </a:fld>
            <a:endParaRPr lang="zh-CN" altLang="en-US"/>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B8BA4A31-9806-44EA-A18B-7EA441F3AE51}" type="slidenum">
              <a:rPr lang="zh-CN" altLang="en-US"/>
              <a:t>‹#›</a:t>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19C1B4A6-41F3-440C-8A4F-5E6C4CC10F93}" type="datetimeFigureOut">
              <a:rPr lang="zh-CN" altLang="en-US"/>
              <a:t>2017/10/16</a:t>
            </a:fld>
            <a:endParaRPr lang="zh-CN" altLang="en-US"/>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F8B9B6A2-F1F9-4EBF-A9FF-78949B285EF6}" type="slidenum">
              <a:rPr lang="zh-CN" altLang="en-US"/>
              <a:t>‹#›</a:t>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4B3A9FB0-D16F-4EA7-80FF-F8F7C69681B3}" type="datetimeFigureOut">
              <a:rPr lang="zh-CN" altLang="en-US"/>
              <a:t>2017/10/16</a:t>
            </a:fld>
            <a:endParaRPr lang="zh-CN" altLang="en-US"/>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8D560D04-3E27-43BD-B35E-F2A8189356C9}" type="slidenum">
              <a:rPr lang="zh-CN" altLang="en-US"/>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3A6A136F-0141-489B-9ABD-34024E0867BF}" type="datetimeFigureOut">
              <a:rPr lang="zh-CN" altLang="en-US"/>
              <a:t>2017/10/16</a:t>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EB3031AC-3C89-4449-AFE2-FADFF656B3A9}" type="slidenum">
              <a:rPr lang="zh-CN" altLang="en-US"/>
              <a:t>‹#›</a:t>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EEAC2022-98C9-4916-866C-67A454EAB81E}" type="datetimeFigureOut">
              <a:rPr lang="zh-CN" altLang="en-US"/>
              <a:t>2017/10/16</a:t>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A2879BB2-47CA-475E-B420-4407767A8E0D}" type="slidenum">
              <a:rPr lang="zh-CN" altLang="en-US"/>
              <a:t>‹#›</a:t>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C59D3F0F-9ADC-4E0C-8E83-E3D3F3FB6277}" type="datetimeFigureOut">
              <a:rPr lang="zh-CN" altLang="en-US"/>
              <a:t>2017/10/16</a:t>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CA2B8C02-DA86-4B6B-AAC7-DD3F5041427F}" type="slidenum">
              <a:rPr lang="zh-CN" altLang="en-US"/>
              <a:t>‹#›</a:t>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D9B3114F-675F-48E2-9804-52BF97A47CAD}" type="datetimeFigureOut">
              <a:rPr lang="zh-CN" altLang="en-US"/>
              <a:t>2017/10/16</a:t>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55065F94-83FC-494F-BBA3-4C951C7F01CE}" type="slidenum">
              <a:rPr lang="zh-CN" altLang="en-US"/>
              <a:t>‹#›</a:t>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1"/>
          <p:cNvSpPr>
            <a:spLocks noGrp="1" noChangeArrowheads="1"/>
          </p:cNvSpPr>
          <p:nvPr>
            <p:ph type="dt" sz="half" idx="10"/>
          </p:nvPr>
        </p:nvSpPr>
        <p:spPr/>
        <p:txBody>
          <a:bodyPr/>
          <a:lstStyle>
            <a:lvl1pPr>
              <a:defRPr/>
            </a:lvl1pPr>
          </a:lstStyle>
          <a:p>
            <a:pPr>
              <a:defRPr/>
            </a:pPr>
            <a:fld id="{7AD47E3A-98B5-4AB4-805A-7D5CF381AD83}" type="datetimeFigureOut">
              <a:rPr lang="zh-CN" altLang="en-US"/>
              <a:t>2017/10/16</a:t>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179DD188-EE4A-426B-B673-C91A4D74BAC4}"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C89EE0B9-D730-4F85-AAAA-431844A5FA44}" type="datetimeFigureOut">
              <a:rPr lang="zh-CN" altLang="en-US"/>
              <a:t>2017/10/16</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0303DE3-1078-45CA-82BC-16A5920271F4}" type="slidenum">
              <a:rPr lang="zh-CN" altLang="en-US"/>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p:txBody>
          <a:bodyPr/>
          <a:lstStyle>
            <a:lvl1pPr>
              <a:defRPr/>
            </a:lvl1pPr>
          </a:lstStyle>
          <a:p>
            <a:pPr>
              <a:defRPr/>
            </a:pPr>
            <a:fld id="{741DB3F6-13D6-42D9-9465-B14C42D65114}" type="datetimeFigureOut">
              <a:rPr lang="zh-CN" altLang="en-US"/>
              <a:t>2017/10/16</a:t>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79C54FBD-B90F-40C5-8DEC-0AB73F587F8B}" type="slidenum">
              <a:rPr lang="zh-CN" altLang="en-US"/>
              <a:t>‹#›</a:t>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1"/>
          <p:cNvSpPr>
            <a:spLocks noGrp="1" noChangeArrowheads="1"/>
          </p:cNvSpPr>
          <p:nvPr>
            <p:ph type="dt" sz="half" idx="10"/>
          </p:nvPr>
        </p:nvSpPr>
        <p:spPr/>
        <p:txBody>
          <a:bodyPr/>
          <a:lstStyle>
            <a:lvl1pPr>
              <a:defRPr/>
            </a:lvl1pPr>
          </a:lstStyle>
          <a:p>
            <a:pPr>
              <a:defRPr/>
            </a:pPr>
            <a:fld id="{D4BEE8A0-DE7B-46DF-8468-27D1F9EB8ECC}" type="datetimeFigureOut">
              <a:rPr lang="zh-CN" altLang="en-US"/>
              <a:t>2017/10/16</a:t>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90EC46FB-EA8D-4EE6-90F1-329116EE84D1}" type="slidenum">
              <a:rPr lang="zh-CN" altLang="en-US"/>
              <a:t>‹#›</a:t>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
          <p:cNvSpPr>
            <a:spLocks noGrp="1" noChangeArrowheads="1"/>
          </p:cNvSpPr>
          <p:nvPr>
            <p:ph type="dt" sz="half" idx="10"/>
          </p:nvPr>
        </p:nvSpPr>
        <p:spPr/>
        <p:txBody>
          <a:bodyPr/>
          <a:lstStyle>
            <a:lvl1pPr>
              <a:defRPr/>
            </a:lvl1pPr>
          </a:lstStyle>
          <a:p>
            <a:pPr>
              <a:defRPr/>
            </a:pPr>
            <a:fld id="{FBE69DDB-3EC5-480E-8D7F-85659EAB11D4}" type="datetimeFigureOut">
              <a:rPr lang="zh-CN" altLang="en-US"/>
              <a:t>2017/10/16</a:t>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4BB0B0E5-5D8B-4937-ACE4-B50EF67E66D1}" type="slidenum">
              <a:rPr lang="zh-CN" altLang="en-US"/>
              <a:t>‹#›</a:t>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1"/>
          <p:cNvSpPr>
            <a:spLocks noGrp="1" noChangeArrowheads="1"/>
          </p:cNvSpPr>
          <p:nvPr>
            <p:ph type="dt" sz="half" idx="10"/>
          </p:nvPr>
        </p:nvSpPr>
        <p:spPr/>
        <p:txBody>
          <a:bodyPr/>
          <a:lstStyle>
            <a:lvl1pPr>
              <a:defRPr/>
            </a:lvl1pPr>
          </a:lstStyle>
          <a:p>
            <a:pPr>
              <a:defRPr/>
            </a:pPr>
            <a:fld id="{3721F44A-C867-46E2-8AB1-67E6F1FE3A22}" type="datetimeFigureOut">
              <a:rPr lang="zh-CN" altLang="en-US"/>
              <a:t>2017/10/16</a:t>
            </a:fld>
            <a:endParaRPr lang="zh-CN" altLang="en-US"/>
          </a:p>
        </p:txBody>
      </p:sp>
      <p:sp>
        <p:nvSpPr>
          <p:cNvPr id="8"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p:txBody>
          <a:bodyPr/>
          <a:lstStyle>
            <a:lvl1pPr>
              <a:defRPr/>
            </a:lvl1pPr>
          </a:lstStyle>
          <a:p>
            <a:pPr>
              <a:defRPr/>
            </a:pPr>
            <a:fld id="{DC516711-FFAF-4EAC-9017-66EB0AEB0C54}" type="slidenum">
              <a:rPr lang="zh-CN" altLang="en-US"/>
              <a:t>‹#›</a:t>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1"/>
          <p:cNvSpPr>
            <a:spLocks noGrp="1" noChangeArrowheads="1"/>
          </p:cNvSpPr>
          <p:nvPr>
            <p:ph type="dt" sz="half" idx="10"/>
          </p:nvPr>
        </p:nvSpPr>
        <p:spPr/>
        <p:txBody>
          <a:bodyPr/>
          <a:lstStyle>
            <a:lvl1pPr>
              <a:defRPr/>
            </a:lvl1pPr>
          </a:lstStyle>
          <a:p>
            <a:pPr>
              <a:defRPr/>
            </a:pPr>
            <a:fld id="{015C6CD1-31FC-4259-A7D2-6F95D2F776AC}" type="datetimeFigureOut">
              <a:rPr lang="zh-CN" altLang="en-US"/>
              <a:t>2017/10/16</a:t>
            </a:fld>
            <a:endParaRPr lang="zh-CN" altLang="en-US"/>
          </a:p>
        </p:txBody>
      </p:sp>
      <p:sp>
        <p:nvSpPr>
          <p:cNvPr id="4"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p:txBody>
          <a:bodyPr/>
          <a:lstStyle>
            <a:lvl1pPr>
              <a:defRPr/>
            </a:lvl1pPr>
          </a:lstStyle>
          <a:p>
            <a:pPr>
              <a:defRPr/>
            </a:pPr>
            <a:fld id="{BFBEF1D5-FDFA-4C9E-A9B9-2525D38DD192}" type="slidenum">
              <a:rPr lang="zh-CN" altLang="en-US"/>
              <a:t>‹#›</a:t>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p:txBody>
          <a:bodyPr/>
          <a:lstStyle>
            <a:lvl1pPr>
              <a:defRPr/>
            </a:lvl1pPr>
          </a:lstStyle>
          <a:p>
            <a:pPr>
              <a:defRPr/>
            </a:pPr>
            <a:fld id="{9DD177DB-42DF-455D-8675-A1ED60176004}" type="datetimeFigureOut">
              <a:rPr lang="zh-CN" altLang="en-US"/>
              <a:t>2017/10/16</a:t>
            </a:fld>
            <a:endParaRPr lang="zh-CN" altLang="en-US"/>
          </a:p>
        </p:txBody>
      </p:sp>
      <p:sp>
        <p:nvSpPr>
          <p:cNvPr id="3"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p:txBody>
          <a:bodyPr/>
          <a:lstStyle>
            <a:lvl1pPr>
              <a:defRPr/>
            </a:lvl1pPr>
          </a:lstStyle>
          <a:p>
            <a:pPr>
              <a:defRPr/>
            </a:pPr>
            <a:fld id="{D8805AD2-E3FD-40AA-8DDC-D708FEDB8311}" type="slidenum">
              <a:rPr lang="zh-CN" altLang="en-US"/>
              <a:t>‹#›</a:t>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p:cNvSpPr>
            <a:spLocks noGrp="1" noChangeArrowheads="1"/>
          </p:cNvSpPr>
          <p:nvPr>
            <p:ph type="dt" sz="half" idx="10"/>
          </p:nvPr>
        </p:nvSpPr>
        <p:spPr/>
        <p:txBody>
          <a:bodyPr/>
          <a:lstStyle>
            <a:lvl1pPr>
              <a:defRPr/>
            </a:lvl1pPr>
          </a:lstStyle>
          <a:p>
            <a:pPr>
              <a:defRPr/>
            </a:pPr>
            <a:fld id="{A42239D5-1423-4157-AB1A-41F8A33498D5}" type="datetimeFigureOut">
              <a:rPr lang="zh-CN" altLang="en-US"/>
              <a:t>2017/10/16</a:t>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70B66FBD-452C-4B49-BF89-D07A44FC347B}" type="slidenum">
              <a:rPr lang="zh-CN" altLang="en-US"/>
              <a:t>‹#›</a:t>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p:cNvSpPr>
            <a:spLocks noGrp="1" noChangeArrowheads="1"/>
          </p:cNvSpPr>
          <p:nvPr>
            <p:ph type="dt" sz="half" idx="10"/>
          </p:nvPr>
        </p:nvSpPr>
        <p:spPr/>
        <p:txBody>
          <a:bodyPr/>
          <a:lstStyle>
            <a:lvl1pPr>
              <a:defRPr/>
            </a:lvl1pPr>
          </a:lstStyle>
          <a:p>
            <a:pPr>
              <a:defRPr/>
            </a:pPr>
            <a:fld id="{E4D237FB-DCE2-4679-8EBE-89FBA1FA940D}" type="datetimeFigureOut">
              <a:rPr lang="zh-CN" altLang="en-US"/>
              <a:t>2017/10/16</a:t>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9C081FA9-CE06-431F-8E8C-D5768392D001}" type="slidenum">
              <a:rPr lang="zh-CN" altLang="en-US"/>
              <a:t>‹#›</a:t>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p:txBody>
          <a:bodyPr/>
          <a:lstStyle>
            <a:lvl1pPr>
              <a:defRPr/>
            </a:lvl1pPr>
          </a:lstStyle>
          <a:p>
            <a:pPr>
              <a:defRPr/>
            </a:pPr>
            <a:fld id="{26B6CF6E-0A5A-4B74-923C-AB8FC3AD2F53}" type="datetimeFigureOut">
              <a:rPr lang="zh-CN" altLang="en-US"/>
              <a:t>2017/10/16</a:t>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8F3DC6F9-C6AC-4B6B-93E6-D64BFB64D907}" type="slidenum">
              <a:rPr lang="zh-CN" altLang="en-US"/>
              <a:t>‹#›</a:t>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p:cNvSpPr>
            <a:spLocks noGrp="1" noChangeArrowheads="1"/>
          </p:cNvSpPr>
          <p:nvPr>
            <p:ph type="dt" sz="half" idx="10"/>
          </p:nvPr>
        </p:nvSpPr>
        <p:spPr/>
        <p:txBody>
          <a:bodyPr/>
          <a:lstStyle>
            <a:lvl1pPr>
              <a:defRPr/>
            </a:lvl1pPr>
          </a:lstStyle>
          <a:p>
            <a:pPr>
              <a:defRPr/>
            </a:pPr>
            <a:fld id="{5E8060E9-BD60-4ED1-BE90-46FF3F9EEEEB}" type="datetimeFigureOut">
              <a:rPr lang="zh-CN" altLang="en-US"/>
              <a:t>2017/10/16</a:t>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8ED5B75D-D2E6-40F5-B21B-EB1B849A454C}"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7A417D26-EDF2-4181-804C-938B4691CDE5}" type="datetimeFigureOut">
              <a:rPr lang="zh-CN" altLang="en-US"/>
              <a:t>2017/10/16</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37105CC6-271B-4270-B114-54BF87683FC9}"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10243"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1268"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E6618F7B-5CE7-4136-AAD1-E61CA99F1145}" type="datetimeFigureOut">
              <a:rPr lang="zh-CN" altLang="en-US"/>
              <a:t>2017/10/16</a:t>
            </a:fld>
            <a:endParaRPr lang="zh-CN" altLang="en-US"/>
          </a:p>
        </p:txBody>
      </p:sp>
      <p:sp>
        <p:nvSpPr>
          <p:cNvPr id="11269"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4AEF1B26-3E79-4815-B289-125658CFA500}"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1126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2292"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EF91368C-9A98-4064-865F-53606B4BD63C}" type="datetimeFigureOut">
              <a:rPr lang="zh-CN" altLang="en-US"/>
              <a:t>2017/10/16</a:t>
            </a:fld>
            <a:endParaRPr lang="zh-CN" altLang="en-US"/>
          </a:p>
        </p:txBody>
      </p:sp>
      <p:sp>
        <p:nvSpPr>
          <p:cNvPr id="12293"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CBC28EFE-1542-44A2-876B-BF3016937B3F}"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3316"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DDF03E36-CE38-499F-9774-0D6502B5BCC9}" type="datetimeFigureOut">
              <a:rPr lang="zh-CN" altLang="en-US"/>
              <a:t>2017/10/16</a:t>
            </a:fld>
            <a:endParaRPr lang="zh-CN" altLang="en-US"/>
          </a:p>
        </p:txBody>
      </p:sp>
      <p:sp>
        <p:nvSpPr>
          <p:cNvPr id="13317"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65753044-D586-4741-AA3B-2B27E35F572C}"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13315"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4340"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1815179B-9ED1-4A86-9D49-AF4A07173905}" type="datetimeFigureOut">
              <a:rPr lang="zh-CN" altLang="en-US"/>
              <a:t>2017/10/16</a:t>
            </a:fld>
            <a:endParaRPr lang="zh-CN" altLang="en-US"/>
          </a:p>
        </p:txBody>
      </p:sp>
      <p:sp>
        <p:nvSpPr>
          <p:cNvPr id="14341"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4342"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28D4BCE0-283F-4804-9AB2-DA73E251A0C6}"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4338"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1433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2052"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55975244-CBA4-43F2-BC4F-C6336CBFD299}" type="datetimeFigureOut">
              <a:rPr lang="zh-CN" altLang="en-US"/>
              <a:t>2017/10/16</a:t>
            </a:fld>
            <a:endParaRPr lang="zh-CN" altLang="en-US"/>
          </a:p>
        </p:txBody>
      </p:sp>
      <p:sp>
        <p:nvSpPr>
          <p:cNvPr id="2053"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4"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70B35AED-A1CB-4F65-9074-CCE504659EE3}"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205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3076"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C39E3387-0EB5-43A9-9E75-230114D8A045}" type="datetimeFigureOut">
              <a:rPr lang="zh-CN" altLang="en-US"/>
              <a:t>2017/10/16</a:t>
            </a:fld>
            <a:endParaRPr lang="zh-CN" altLang="en-US"/>
          </a:p>
        </p:txBody>
      </p:sp>
      <p:sp>
        <p:nvSpPr>
          <p:cNvPr id="3077"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668F8132-E874-4C25-A55C-6B00567DB012}"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3075"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100"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2674A5DF-7E07-4E3D-B8CB-50BFDD6BF71A}" type="datetimeFigureOut">
              <a:rPr lang="zh-CN" altLang="en-US"/>
              <a:t>2017/10/16</a:t>
            </a:fld>
            <a:endParaRPr lang="zh-CN" altLang="en-US"/>
          </a:p>
        </p:txBody>
      </p:sp>
      <p:sp>
        <p:nvSpPr>
          <p:cNvPr id="4101"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5047DD7A-D636-43DF-B727-FE3F20EC0B0C}"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4099"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5124"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BC11A10D-D76D-4325-B254-BE629F1CE026}" type="datetimeFigureOut">
              <a:rPr lang="zh-CN" altLang="en-US"/>
              <a:t>2017/10/16</a:t>
            </a:fld>
            <a:endParaRPr lang="zh-CN" altLang="en-US"/>
          </a:p>
        </p:txBody>
      </p:sp>
      <p:sp>
        <p:nvSpPr>
          <p:cNvPr id="5125"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6E21BDCF-8825-4A16-A96D-D8C8FFC2E2B8}"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5123"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14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468FAB5A-6E46-4F4B-9A14-B60E2A5ABB68}" type="datetimeFigureOut">
              <a:rPr lang="zh-CN" altLang="en-US"/>
              <a:t>2017/10/16</a:t>
            </a:fld>
            <a:endParaRPr lang="zh-CN" altLang="en-US"/>
          </a:p>
        </p:txBody>
      </p:sp>
      <p:sp>
        <p:nvSpPr>
          <p:cNvPr id="614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615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0506B908-BA91-4492-A44F-970147B60779}"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614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7172"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0B793DB7-5A3B-4F09-9951-01B773328CEF}" type="datetimeFigureOut">
              <a:rPr lang="zh-CN" altLang="en-US"/>
              <a:t>2017/10/16</a:t>
            </a:fld>
            <a:endParaRPr lang="zh-CN" altLang="en-US"/>
          </a:p>
        </p:txBody>
      </p:sp>
      <p:sp>
        <p:nvSpPr>
          <p:cNvPr id="7173"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7174"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BA4A522F-E649-470A-954F-68FF9FBAC990}"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717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8196" name="日期占位符 6"/>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3EC39311-CB55-43EC-85F8-240A1F1A2B3E}" type="datetimeFigureOut">
              <a:rPr lang="zh-CN" altLang="en-US"/>
              <a:t>2017/10/16</a:t>
            </a:fld>
            <a:endParaRPr lang="zh-CN" altLang="en-US"/>
          </a:p>
        </p:txBody>
      </p:sp>
      <p:sp>
        <p:nvSpPr>
          <p:cNvPr id="8197" name="页脚占位符 7"/>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8198" name="灯片编号占位符 8"/>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E9B5C497-EC6D-4A8F-BAF0-4F7B4E33371D}"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8195"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9220"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8D9CD102-D4C2-417B-AD51-D06923964B97}" type="datetimeFigureOut">
              <a:rPr lang="zh-CN" altLang="en-US"/>
              <a:t>2017/10/16</a:t>
            </a:fld>
            <a:endParaRPr lang="zh-CN" altLang="en-US"/>
          </a:p>
        </p:txBody>
      </p:sp>
      <p:sp>
        <p:nvSpPr>
          <p:cNvPr id="9221"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9222"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99A4740F-D19D-4AFF-AEF8-9144026C0E85}"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9219"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44" name="日期占位符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FFB96FE0-E21A-44A2-A6E1-9EFAD9283673}" type="datetimeFigureOut">
              <a:rPr lang="zh-CN" altLang="en-US"/>
              <a:t>2017/10/16</a:t>
            </a:fld>
            <a:endParaRPr lang="zh-CN" altLang="en-US"/>
          </a:p>
        </p:txBody>
      </p:sp>
      <p:sp>
        <p:nvSpPr>
          <p:cNvPr id="10245" name="页脚占位符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0246" name="灯片编号占位符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pPr>
              <a:defRPr/>
            </a:pPr>
            <a:fld id="{50E7B087-46E9-4126-8D49-65F92FC3C958}"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6" Type="http://schemas.openxmlformats.org/officeDocument/2006/relationships/image" Target="../media/image36.png"/><Relationship Id="rId21" Type="http://schemas.openxmlformats.org/officeDocument/2006/relationships/image" Target="../media/image31.png"/><Relationship Id="rId42" Type="http://schemas.openxmlformats.org/officeDocument/2006/relationships/image" Target="../media/image52.png"/><Relationship Id="rId47" Type="http://schemas.openxmlformats.org/officeDocument/2006/relationships/image" Target="../media/image57.png"/><Relationship Id="rId63" Type="http://schemas.openxmlformats.org/officeDocument/2006/relationships/image" Target="../media/image73.png"/><Relationship Id="rId68" Type="http://schemas.openxmlformats.org/officeDocument/2006/relationships/image" Target="../media/image78.png"/><Relationship Id="rId84" Type="http://schemas.openxmlformats.org/officeDocument/2006/relationships/image" Target="../media/image94.png"/><Relationship Id="rId89" Type="http://schemas.openxmlformats.org/officeDocument/2006/relationships/image" Target="../media/image99.png"/><Relationship Id="rId16" Type="http://schemas.openxmlformats.org/officeDocument/2006/relationships/image" Target="../media/image26.png"/><Relationship Id="rId11" Type="http://schemas.openxmlformats.org/officeDocument/2006/relationships/image" Target="../media/image21.png"/><Relationship Id="rId32" Type="http://schemas.openxmlformats.org/officeDocument/2006/relationships/image" Target="../media/image42.png"/><Relationship Id="rId37" Type="http://schemas.openxmlformats.org/officeDocument/2006/relationships/image" Target="../media/image47.png"/><Relationship Id="rId53" Type="http://schemas.openxmlformats.org/officeDocument/2006/relationships/image" Target="../media/image63.png"/><Relationship Id="rId58" Type="http://schemas.openxmlformats.org/officeDocument/2006/relationships/image" Target="../media/image68.png"/><Relationship Id="rId74" Type="http://schemas.openxmlformats.org/officeDocument/2006/relationships/image" Target="../media/image84.png"/><Relationship Id="rId79" Type="http://schemas.openxmlformats.org/officeDocument/2006/relationships/image" Target="../media/image89.png"/><Relationship Id="rId5" Type="http://schemas.openxmlformats.org/officeDocument/2006/relationships/image" Target="../media/image15.png"/><Relationship Id="rId90" Type="http://schemas.openxmlformats.org/officeDocument/2006/relationships/image" Target="../media/image100.png"/><Relationship Id="rId95" Type="http://schemas.openxmlformats.org/officeDocument/2006/relationships/image" Target="../media/image105.png"/><Relationship Id="rId22" Type="http://schemas.openxmlformats.org/officeDocument/2006/relationships/image" Target="../media/image32.png"/><Relationship Id="rId27" Type="http://schemas.openxmlformats.org/officeDocument/2006/relationships/image" Target="../media/image37.png"/><Relationship Id="rId43" Type="http://schemas.openxmlformats.org/officeDocument/2006/relationships/image" Target="../media/image53.png"/><Relationship Id="rId48" Type="http://schemas.openxmlformats.org/officeDocument/2006/relationships/image" Target="../media/image58.png"/><Relationship Id="rId64" Type="http://schemas.openxmlformats.org/officeDocument/2006/relationships/image" Target="../media/image74.png"/><Relationship Id="rId69" Type="http://schemas.openxmlformats.org/officeDocument/2006/relationships/image" Target="../media/image79.png"/><Relationship Id="rId80" Type="http://schemas.openxmlformats.org/officeDocument/2006/relationships/image" Target="../media/image90.png"/><Relationship Id="rId85" Type="http://schemas.openxmlformats.org/officeDocument/2006/relationships/image" Target="../media/image95.pn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33" Type="http://schemas.openxmlformats.org/officeDocument/2006/relationships/image" Target="../media/image43.png"/><Relationship Id="rId38" Type="http://schemas.openxmlformats.org/officeDocument/2006/relationships/image" Target="../media/image48.png"/><Relationship Id="rId46" Type="http://schemas.openxmlformats.org/officeDocument/2006/relationships/image" Target="../media/image56.png"/><Relationship Id="rId59" Type="http://schemas.openxmlformats.org/officeDocument/2006/relationships/image" Target="../media/image69.png"/><Relationship Id="rId67" Type="http://schemas.openxmlformats.org/officeDocument/2006/relationships/image" Target="../media/image77.png"/><Relationship Id="rId20" Type="http://schemas.openxmlformats.org/officeDocument/2006/relationships/image" Target="../media/image30.png"/><Relationship Id="rId41" Type="http://schemas.openxmlformats.org/officeDocument/2006/relationships/image" Target="../media/image51.png"/><Relationship Id="rId54" Type="http://schemas.openxmlformats.org/officeDocument/2006/relationships/image" Target="../media/image64.png"/><Relationship Id="rId62" Type="http://schemas.openxmlformats.org/officeDocument/2006/relationships/image" Target="../media/image72.png"/><Relationship Id="rId70" Type="http://schemas.openxmlformats.org/officeDocument/2006/relationships/image" Target="../media/image80.png"/><Relationship Id="rId75" Type="http://schemas.openxmlformats.org/officeDocument/2006/relationships/image" Target="../media/image85.png"/><Relationship Id="rId83" Type="http://schemas.openxmlformats.org/officeDocument/2006/relationships/image" Target="../media/image93.png"/><Relationship Id="rId88" Type="http://schemas.openxmlformats.org/officeDocument/2006/relationships/image" Target="../media/image98.png"/><Relationship Id="rId91" Type="http://schemas.openxmlformats.org/officeDocument/2006/relationships/image" Target="../media/image101.png"/><Relationship Id="rId96" Type="http://schemas.openxmlformats.org/officeDocument/2006/relationships/image" Target="../media/image106.png"/><Relationship Id="rId1" Type="http://schemas.openxmlformats.org/officeDocument/2006/relationships/slideLayout" Target="../slideLayouts/slideLayout150.xml"/><Relationship Id="rId6" Type="http://schemas.openxmlformats.org/officeDocument/2006/relationships/image" Target="../media/image16.png"/><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png"/><Relationship Id="rId36" Type="http://schemas.openxmlformats.org/officeDocument/2006/relationships/image" Target="../media/image46.png"/><Relationship Id="rId49" Type="http://schemas.openxmlformats.org/officeDocument/2006/relationships/image" Target="../media/image59.png"/><Relationship Id="rId57" Type="http://schemas.openxmlformats.org/officeDocument/2006/relationships/image" Target="../media/image67.png"/><Relationship Id="rId10" Type="http://schemas.openxmlformats.org/officeDocument/2006/relationships/image" Target="../media/image20.png"/><Relationship Id="rId31" Type="http://schemas.openxmlformats.org/officeDocument/2006/relationships/image" Target="../media/image41.png"/><Relationship Id="rId44" Type="http://schemas.openxmlformats.org/officeDocument/2006/relationships/image" Target="../media/image54.png"/><Relationship Id="rId52" Type="http://schemas.openxmlformats.org/officeDocument/2006/relationships/image" Target="../media/image62.png"/><Relationship Id="rId60" Type="http://schemas.openxmlformats.org/officeDocument/2006/relationships/image" Target="../media/image70.png"/><Relationship Id="rId65" Type="http://schemas.openxmlformats.org/officeDocument/2006/relationships/image" Target="../media/image75.png"/><Relationship Id="rId73" Type="http://schemas.openxmlformats.org/officeDocument/2006/relationships/image" Target="../media/image83.png"/><Relationship Id="rId78" Type="http://schemas.openxmlformats.org/officeDocument/2006/relationships/image" Target="../media/image88.png"/><Relationship Id="rId81" Type="http://schemas.openxmlformats.org/officeDocument/2006/relationships/image" Target="../media/image91.png"/><Relationship Id="rId86" Type="http://schemas.openxmlformats.org/officeDocument/2006/relationships/image" Target="../media/image96.png"/><Relationship Id="rId94" Type="http://schemas.openxmlformats.org/officeDocument/2006/relationships/image" Target="../media/image104.png"/><Relationship Id="rId99" Type="http://schemas.openxmlformats.org/officeDocument/2006/relationships/image" Target="../media/image109.png"/><Relationship Id="rId101" Type="http://schemas.openxmlformats.org/officeDocument/2006/relationships/image" Target="../media/image111.png"/><Relationship Id="rId4" Type="http://schemas.openxmlformats.org/officeDocument/2006/relationships/image" Target="../media/image14.png"/><Relationship Id="rId9" Type="http://schemas.openxmlformats.org/officeDocument/2006/relationships/image" Target="../media/image19.png"/><Relationship Id="rId13" Type="http://schemas.openxmlformats.org/officeDocument/2006/relationships/image" Target="../media/image23.png"/><Relationship Id="rId18" Type="http://schemas.openxmlformats.org/officeDocument/2006/relationships/image" Target="../media/image28.png"/><Relationship Id="rId39" Type="http://schemas.openxmlformats.org/officeDocument/2006/relationships/image" Target="../media/image49.png"/><Relationship Id="rId34" Type="http://schemas.openxmlformats.org/officeDocument/2006/relationships/image" Target="../media/image44.png"/><Relationship Id="rId50" Type="http://schemas.openxmlformats.org/officeDocument/2006/relationships/image" Target="../media/image60.png"/><Relationship Id="rId55" Type="http://schemas.openxmlformats.org/officeDocument/2006/relationships/image" Target="../media/image65.png"/><Relationship Id="rId76" Type="http://schemas.openxmlformats.org/officeDocument/2006/relationships/image" Target="../media/image86.png"/><Relationship Id="rId97" Type="http://schemas.openxmlformats.org/officeDocument/2006/relationships/image" Target="../media/image107.png"/><Relationship Id="rId7" Type="http://schemas.openxmlformats.org/officeDocument/2006/relationships/image" Target="../media/image17.png"/><Relationship Id="rId71" Type="http://schemas.openxmlformats.org/officeDocument/2006/relationships/image" Target="../media/image81.png"/><Relationship Id="rId92" Type="http://schemas.openxmlformats.org/officeDocument/2006/relationships/image" Target="../media/image102.png"/><Relationship Id="rId2" Type="http://schemas.openxmlformats.org/officeDocument/2006/relationships/notesSlide" Target="../notesSlides/notesSlide50.xml"/><Relationship Id="rId29" Type="http://schemas.openxmlformats.org/officeDocument/2006/relationships/image" Target="../media/image39.png"/><Relationship Id="rId24" Type="http://schemas.openxmlformats.org/officeDocument/2006/relationships/image" Target="../media/image34.png"/><Relationship Id="rId40" Type="http://schemas.openxmlformats.org/officeDocument/2006/relationships/image" Target="../media/image50.png"/><Relationship Id="rId45" Type="http://schemas.openxmlformats.org/officeDocument/2006/relationships/image" Target="../media/image55.png"/><Relationship Id="rId66" Type="http://schemas.openxmlformats.org/officeDocument/2006/relationships/image" Target="../media/image76.png"/><Relationship Id="rId87" Type="http://schemas.openxmlformats.org/officeDocument/2006/relationships/image" Target="../media/image97.png"/><Relationship Id="rId61" Type="http://schemas.openxmlformats.org/officeDocument/2006/relationships/image" Target="../media/image71.png"/><Relationship Id="rId82" Type="http://schemas.openxmlformats.org/officeDocument/2006/relationships/image" Target="../media/image92.png"/><Relationship Id="rId19" Type="http://schemas.openxmlformats.org/officeDocument/2006/relationships/image" Target="../media/image29.png"/><Relationship Id="rId14" Type="http://schemas.openxmlformats.org/officeDocument/2006/relationships/image" Target="../media/image24.png"/><Relationship Id="rId30" Type="http://schemas.openxmlformats.org/officeDocument/2006/relationships/image" Target="../media/image40.png"/><Relationship Id="rId35" Type="http://schemas.openxmlformats.org/officeDocument/2006/relationships/image" Target="../media/image45.png"/><Relationship Id="rId56" Type="http://schemas.openxmlformats.org/officeDocument/2006/relationships/image" Target="../media/image66.png"/><Relationship Id="rId77" Type="http://schemas.openxmlformats.org/officeDocument/2006/relationships/image" Target="../media/image87.png"/><Relationship Id="rId100" Type="http://schemas.openxmlformats.org/officeDocument/2006/relationships/image" Target="../media/image110.png"/><Relationship Id="rId8" Type="http://schemas.openxmlformats.org/officeDocument/2006/relationships/image" Target="../media/image18.png"/><Relationship Id="rId51" Type="http://schemas.openxmlformats.org/officeDocument/2006/relationships/image" Target="../media/image61.png"/><Relationship Id="rId72" Type="http://schemas.openxmlformats.org/officeDocument/2006/relationships/image" Target="../media/image82.png"/><Relationship Id="rId93" Type="http://schemas.openxmlformats.org/officeDocument/2006/relationships/image" Target="../media/image103.png"/><Relationship Id="rId98" Type="http://schemas.openxmlformats.org/officeDocument/2006/relationships/image" Target="../media/image108.png"/><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0070C0"/>
        </a:solidFill>
        <a:effectLst/>
      </p:bgPr>
    </p:bg>
    <p:spTree>
      <p:nvGrpSpPr>
        <p:cNvPr id="1" name=""/>
        <p:cNvGrpSpPr/>
        <p:nvPr/>
      </p:nvGrpSpPr>
      <p:grpSpPr>
        <a:xfrm>
          <a:off x="0" y="0"/>
          <a:ext cx="0" cy="0"/>
          <a:chOff x="0" y="0"/>
          <a:chExt cx="0" cy="0"/>
        </a:xfrm>
      </p:grpSpPr>
      <p:sp>
        <p:nvSpPr>
          <p:cNvPr id="15362" name="等腰三角形 4"/>
          <p:cNvSpPr/>
          <p:nvPr/>
        </p:nvSpPr>
        <p:spPr bwMode="auto">
          <a:xfrm>
            <a:off x="3537903" y="0"/>
            <a:ext cx="3540125" cy="6858000"/>
          </a:xfrm>
          <a:custGeom>
            <a:avLst/>
            <a:gdLst>
              <a:gd name="T0" fmla="*/ 818724 w 3540538"/>
              <a:gd name="T1" fmla="*/ 6858000 h 6858000"/>
              <a:gd name="T2" fmla="*/ 3538886 w 3540538"/>
              <a:gd name="T3" fmla="*/ 0 h 6858000"/>
              <a:gd name="T4" fmla="*/ 1689179 w 3540538"/>
              <a:gd name="T5" fmla="*/ 6858000 h 6858000"/>
              <a:gd name="T6" fmla="*/ 818724 w 3540538"/>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 name="文本框 1"/>
          <p:cNvSpPr txBox="1"/>
          <p:nvPr/>
        </p:nvSpPr>
        <p:spPr>
          <a:xfrm>
            <a:off x="5065395" y="2398395"/>
            <a:ext cx="7138035" cy="937260"/>
          </a:xfrm>
          <a:prstGeom prst="rect">
            <a:avLst/>
          </a:prstGeom>
          <a:noFill/>
        </p:spPr>
        <p:txBody>
          <a:bodyPr wrap="square" rtlCol="0">
            <a:spAutoFit/>
          </a:bodyPr>
          <a:lstStyle/>
          <a:p>
            <a:pPr algn="ctr"/>
            <a:r>
              <a:rPr lang="zh-CN" altLang="en-US" sz="5500" b="1">
                <a:ln w="10160">
                  <a:solidFill>
                    <a:schemeClr val="accent5"/>
                  </a:solidFill>
                  <a:prstDash val="solid"/>
                </a:ln>
                <a:solidFill>
                  <a:srgbClr val="FFFFFF"/>
                </a:solidFill>
                <a:effectLst>
                  <a:outerShdw blurRad="38100" dist="22860" dir="5400000" algn="tl" rotWithShape="0">
                    <a:srgbClr val="000000">
                      <a:alpha val="30000"/>
                    </a:srgbClr>
                  </a:outerShdw>
                </a:effectLst>
              </a:rPr>
              <a:t>现代软件工程</a:t>
            </a:r>
          </a:p>
        </p:txBody>
      </p:sp>
      <p:sp>
        <p:nvSpPr>
          <p:cNvPr id="3" name="文本框 2"/>
          <p:cNvSpPr txBox="1"/>
          <p:nvPr/>
        </p:nvSpPr>
        <p:spPr>
          <a:xfrm>
            <a:off x="4989195" y="3335655"/>
            <a:ext cx="7026910" cy="553085"/>
          </a:xfrm>
          <a:prstGeom prst="rect">
            <a:avLst/>
          </a:prstGeom>
          <a:noFill/>
        </p:spPr>
        <p:txBody>
          <a:bodyPr wrap="square" rtlCol="0">
            <a:spAutoFit/>
          </a:bodyPr>
          <a:lstStyle/>
          <a:p>
            <a:pPr algn="ctr"/>
            <a:r>
              <a:rPr lang="zh-CN" altLang="en-US" sz="3000">
                <a:ln w="10160">
                  <a:solidFill>
                    <a:schemeClr val="accent5"/>
                  </a:solidFill>
                  <a:prstDash val="solid"/>
                </a:ln>
                <a:solidFill>
                  <a:srgbClr val="FFFFFF"/>
                </a:solidFill>
                <a:effectLst>
                  <a:outerShdw blurRad="38100" dist="22860" dir="5400000" algn="tl" rotWithShape="0">
                    <a:srgbClr val="000000">
                      <a:alpha val="30000"/>
                    </a:srgbClr>
                  </a:outerShdw>
                </a:effectLst>
              </a:rPr>
              <a:t>典型用户和场景</a:t>
            </a:r>
          </a:p>
        </p:txBody>
      </p:sp>
      <p:sp>
        <p:nvSpPr>
          <p:cNvPr id="4" name="文本框 3"/>
          <p:cNvSpPr txBox="1"/>
          <p:nvPr/>
        </p:nvSpPr>
        <p:spPr>
          <a:xfrm>
            <a:off x="5246370" y="4363720"/>
            <a:ext cx="6874510" cy="645160"/>
          </a:xfrm>
          <a:prstGeom prst="rect">
            <a:avLst/>
          </a:prstGeom>
          <a:noFill/>
        </p:spPr>
        <p:txBody>
          <a:bodyPr wrap="square" rtlCol="0">
            <a:spAutoFit/>
          </a:bodyPr>
          <a:lstStyle/>
          <a:p>
            <a:r>
              <a:rPr lang="zh-CN" altLang="en-US" b="1">
                <a:ln w="10160">
                  <a:solidFill>
                    <a:schemeClr val="accent5"/>
                  </a:solidFill>
                  <a:prstDash val="solid"/>
                </a:ln>
                <a:solidFill>
                  <a:schemeClr val="bg1"/>
                </a:solidFill>
                <a:effectLst>
                  <a:outerShdw blurRad="38100" dist="22860" dir="5400000" algn="tl" rotWithShape="0">
                    <a:srgbClr val="000000">
                      <a:alpha val="30000"/>
                    </a:srgbClr>
                  </a:outerShdw>
                </a:effectLst>
                <a:latin typeface="+mj-ea"/>
                <a:ea typeface="+mj-ea"/>
              </a:rPr>
              <a:t>汇报人：刘雪琴  李智  王传玉  王雨晴</a:t>
            </a:r>
          </a:p>
          <a:p>
            <a:r>
              <a:rPr lang="zh-CN" altLang="en-US" b="1">
                <a:ln w="10160">
                  <a:solidFill>
                    <a:schemeClr val="accent5"/>
                  </a:solidFill>
                  <a:prstDash val="solid"/>
                </a:ln>
                <a:solidFill>
                  <a:schemeClr val="bg1"/>
                </a:solidFill>
                <a:effectLst>
                  <a:outerShdw blurRad="38100" dist="22860" dir="5400000" algn="tl" rotWithShape="0">
                    <a:srgbClr val="000000">
                      <a:alpha val="30000"/>
                    </a:srgbClr>
                  </a:outerShdw>
                </a:effectLst>
                <a:latin typeface="+mj-ea"/>
                <a:ea typeface="+mj-ea"/>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3" name="图片 2" descr="10-0-3"/>
          <p:cNvPicPr>
            <a:picLocks noChangeAspect="1"/>
          </p:cNvPicPr>
          <p:nvPr/>
        </p:nvPicPr>
        <p:blipFill>
          <a:blip r:embed="rId3"/>
          <a:stretch>
            <a:fillRect/>
          </a:stretch>
        </p:blipFill>
        <p:spPr>
          <a:xfrm>
            <a:off x="1066800" y="1254125"/>
            <a:ext cx="10058400" cy="49872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3" name="图片 2" descr="10-0-4"/>
          <p:cNvPicPr>
            <a:picLocks noChangeAspect="1"/>
          </p:cNvPicPr>
          <p:nvPr/>
        </p:nvPicPr>
        <p:blipFill>
          <a:blip r:embed="rId3"/>
          <a:stretch>
            <a:fillRect/>
          </a:stretch>
        </p:blipFill>
        <p:spPr>
          <a:xfrm>
            <a:off x="1066800" y="936625"/>
            <a:ext cx="10058400" cy="49841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3" name="图片 2" descr="10-0-5"/>
          <p:cNvPicPr>
            <a:picLocks noChangeAspect="1"/>
          </p:cNvPicPr>
          <p:nvPr/>
        </p:nvPicPr>
        <p:blipFill>
          <a:blip r:embed="rId3"/>
          <a:stretch>
            <a:fillRect/>
          </a:stretch>
        </p:blipFill>
        <p:spPr>
          <a:xfrm>
            <a:off x="1066800" y="1263650"/>
            <a:ext cx="10058400" cy="53651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3" name="图片 2" descr="10-0-6"/>
          <p:cNvPicPr>
            <a:picLocks noChangeAspect="1"/>
          </p:cNvPicPr>
          <p:nvPr/>
        </p:nvPicPr>
        <p:blipFill>
          <a:blip r:embed="rId3"/>
          <a:stretch>
            <a:fillRect/>
          </a:stretch>
        </p:blipFill>
        <p:spPr>
          <a:xfrm>
            <a:off x="1066800" y="1254125"/>
            <a:ext cx="10058400" cy="49580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2" name="图片 1" descr="10-0-7"/>
          <p:cNvPicPr>
            <a:picLocks noChangeAspect="1"/>
          </p:cNvPicPr>
          <p:nvPr/>
        </p:nvPicPr>
        <p:blipFill>
          <a:blip r:embed="rId3"/>
          <a:stretch>
            <a:fillRect/>
          </a:stretch>
        </p:blipFill>
        <p:spPr>
          <a:xfrm>
            <a:off x="1124585" y="1327785"/>
            <a:ext cx="10058400" cy="4897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 name="文本框 2"/>
          <p:cNvSpPr txBox="1"/>
          <p:nvPr/>
        </p:nvSpPr>
        <p:spPr>
          <a:xfrm>
            <a:off x="172720" y="1217930"/>
            <a:ext cx="11815445" cy="4246245"/>
          </a:xfrm>
          <a:prstGeom prst="rect">
            <a:avLst/>
          </a:prstGeom>
          <a:noFill/>
        </p:spPr>
        <p:txBody>
          <a:bodyPr wrap="square" rtlCol="0">
            <a:spAutoFit/>
          </a:bodyPr>
          <a:lstStyle/>
          <a:p>
            <a:r>
              <a:rPr lang="zh-CN" altLang="en-US" dirty="0"/>
              <a:t>定义了最初的典型用户之后，是不是就可以开始写程序了？不，典型用户只是我们的设想，这些都是纸上谈兵，我们还要和这些典型用户的代表交流，理解用户，理解他们的工作方式和需要。然后再修改，细化典型用户。于是，移山公司的员工和实习生花了几天时间，做了不少用户调查，搞了不少头脑风暴，画了无数草图。</a:t>
            </a:r>
          </a:p>
          <a:p>
            <a:endParaRPr lang="zh-CN" altLang="en-US" dirty="0"/>
          </a:p>
          <a:p>
            <a:r>
              <a:rPr lang="zh-CN" altLang="en-US" dirty="0"/>
              <a:t>芸芸：（回来报告）除了进一步了解用户的需求，细化了一些功能的设想外，我们还有一个重大发现，我们的第一个典型用户，吴石头，好像不喜欢上网，他事实上不太会用电脑，也搞不懂如何上传照片。凡是和网络相关的事情，都交给了他的儿子。所以我们不得不把吴石头从典型用户中删除。</a:t>
            </a:r>
          </a:p>
          <a:p>
            <a:endParaRPr lang="zh-CN" altLang="en-US" dirty="0"/>
          </a:p>
          <a:p>
            <a:r>
              <a:rPr lang="zh-CN" altLang="en-US" dirty="0"/>
              <a:t>大牛：吴石头，再见了！</a:t>
            </a:r>
          </a:p>
          <a:p>
            <a:endParaRPr lang="zh-CN" altLang="en-US" dirty="0"/>
          </a:p>
          <a:p>
            <a:r>
              <a:rPr lang="zh-CN" altLang="en-US" dirty="0"/>
              <a:t>芸芸：我们花了好多时间，结果精心打造的典型用户却被取消了。伤心哪！</a:t>
            </a:r>
          </a:p>
          <a:p>
            <a:endParaRPr lang="zh-CN" altLang="en-US" dirty="0"/>
          </a:p>
          <a:p>
            <a:r>
              <a:rPr lang="zh-CN" altLang="en-US" dirty="0"/>
              <a:t>阿超：不必这么伤心，越早发现问题，越早解决，不是更好么？如果我们一意孤行，一直为“吴石头”设计功能，最后却发现众多的“吴石头”根本不用我们的软件，那岂不是更糟糕？当我们完善了典型用户的定义后，就要讲一些他们的故事，进入到“创立场景”阶段——创立场景就是我们深入理解用户需求的过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p>
        </p:txBody>
      </p:sp>
      <p:sp>
        <p:nvSpPr>
          <p:cNvPr id="23557" name="矩形 6"/>
          <p:cNvSpPr>
            <a:spLocks noChangeArrowheads="1"/>
          </p:cNvSpPr>
          <p:nvPr/>
        </p:nvSpPr>
        <p:spPr bwMode="auto">
          <a:xfrm>
            <a:off x="817563" y="423863"/>
            <a:ext cx="262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从典型用户到场景</a:t>
            </a: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8890" y="956945"/>
            <a:ext cx="12153265" cy="7847330"/>
          </a:xfrm>
          <a:prstGeom prst="rect">
            <a:avLst/>
          </a:prstGeom>
          <a:noFill/>
        </p:spPr>
        <p:txBody>
          <a:bodyPr wrap="square" rtlCol="0">
            <a:spAutoFit/>
          </a:bodyPr>
          <a:lstStyle/>
          <a:p>
            <a:r>
              <a:rPr lang="zh-CN" altLang="en-US" dirty="0"/>
              <a:t>有了典型用户之后，我们还得决定每一个典型用户的目标——他/她使用系统想要达到什么目的（如：购物、卖产品、滥发广告……）。对于每一个目标，列出达到目标所必须经历的过程，这就是场景，也可以叫故事（Story）。注意，有些场景描述了成功的结果，有些场景描述了失败的结果。用户和系统有成百上千种可能的交互情况，写场景时要有针对性。下面是现实生活中一个银行从业者发的一条微博，他体会了“ATM无卡取现”功能的强大：</a:t>
            </a:r>
          </a:p>
          <a:p>
            <a:r>
              <a:rPr lang="zh-CN" altLang="en-US" dirty="0"/>
              <a:t>特意带上手机和令牌不带银行卡，感受一下我行ATM的无卡取现，结果连自助银行的门儿都没进去，不刷卡怎么开门啊……如果这一重要功能的设计者在做需求分析的时候就模仿用户，设计场景，实地演一次戏，很快就能发现戏演不下去了。场景怎么写？首先针对每一个场景，设计一个场景入口（描述场景如何开始）。接着描述典型用户在这个场景中所处的内部和外部环境（内部环境指心理因素等）。然后给场景划分优先级，按优先级排序写场景，例如：</a:t>
            </a:r>
          </a:p>
          <a:p>
            <a:r>
              <a:rPr lang="zh-CN" altLang="en-US" dirty="0"/>
              <a:t>场景</a:t>
            </a:r>
          </a:p>
          <a:p>
            <a:endParaRPr lang="zh-CN" altLang="en-US" dirty="0"/>
          </a:p>
          <a:p>
            <a:r>
              <a:rPr lang="zh-CN" altLang="en-US" dirty="0"/>
              <a:t>工作项序号128：商户上货，最后修改时间：2007/3/1</a:t>
            </a:r>
          </a:p>
          <a:p>
            <a:r>
              <a:rPr lang="zh-CN" altLang="en-US" dirty="0"/>
              <a:t>1. 背景</a:t>
            </a:r>
          </a:p>
          <a:p>
            <a:endParaRPr lang="zh-CN" altLang="en-US" dirty="0"/>
          </a:p>
          <a:p>
            <a:r>
              <a:rPr lang="zh-CN" altLang="en-US" dirty="0"/>
              <a:t>1）典型用户：吴小石头[主要]、刘兰[次要]。</a:t>
            </a:r>
          </a:p>
          <a:p>
            <a:endParaRPr lang="zh-CN" altLang="en-US" dirty="0"/>
          </a:p>
          <a:p>
            <a:r>
              <a:rPr lang="zh-CN" altLang="en-US" dirty="0"/>
              <a:t>2）用户的需求/迫切需要解决的问题</a:t>
            </a:r>
          </a:p>
          <a:p>
            <a:endParaRPr lang="zh-CN" altLang="en-US" dirty="0"/>
          </a:p>
          <a:p>
            <a:r>
              <a:rPr lang="zh-CN" altLang="en-US" dirty="0"/>
              <a:t>a. 吴小石头：上货过程冗长，要反复输入相似的文字，出错之后不容易恢复。</a:t>
            </a:r>
          </a:p>
          <a:p>
            <a:endParaRPr lang="zh-CN" altLang="en-US" dirty="0"/>
          </a:p>
          <a:p>
            <a:r>
              <a:rPr lang="zh-CN" altLang="en-US" dirty="0"/>
              <a:t>b. 吴小石头：上传图像文件较慢，各个图像的标定（正面、侧面、缩略图）较繁琐。</a:t>
            </a:r>
          </a:p>
          <a:p>
            <a:endParaRPr lang="zh-CN" altLang="en-US" dirty="0"/>
          </a:p>
          <a:p>
            <a:r>
              <a:rPr lang="zh-CN" altLang="en-US" dirty="0"/>
              <a:t>c. 吴小石头：上货完成后，最后的商品信息展示的整体效果事先无法知道。还要手工标注哪些是新产品，哪些是老产品。</a:t>
            </a:r>
          </a:p>
          <a:p>
            <a:endParaRPr lang="zh-CN" altLang="en-US" dirty="0"/>
          </a:p>
          <a:p>
            <a:r>
              <a:rPr lang="zh-CN" altLang="en-US" dirty="0"/>
              <a:t>3）假设：</a:t>
            </a:r>
          </a:p>
          <a:p>
            <a:endParaRPr lang="zh-CN" altLang="en-US" dirty="0"/>
          </a:p>
          <a:p>
            <a:r>
              <a:rPr lang="zh-CN" altLang="en-US" dirty="0"/>
              <a:t>a. 商品信息展示功能已经完成。</a:t>
            </a:r>
          </a:p>
          <a:p>
            <a:endParaRPr lang="zh-CN" altLang="en-US" dirty="0"/>
          </a:p>
          <a:p>
            <a:r>
              <a:rPr lang="zh-CN" altLang="en-US" dirty="0"/>
              <a:t>b. 用户订阅某个商家的产品更新功能已完成。</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p>
        </p:txBody>
      </p:sp>
      <p:sp>
        <p:nvSpPr>
          <p:cNvPr id="23557" name="矩形 6"/>
          <p:cNvSpPr>
            <a:spLocks noChangeArrowheads="1"/>
          </p:cNvSpPr>
          <p:nvPr/>
        </p:nvSpPr>
        <p:spPr bwMode="auto">
          <a:xfrm>
            <a:off x="817563" y="423863"/>
            <a:ext cx="262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从典型用户到场景</a:t>
            </a: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18415" y="986155"/>
            <a:ext cx="12118340" cy="3969385"/>
          </a:xfrm>
          <a:prstGeom prst="rect">
            <a:avLst/>
          </a:prstGeom>
          <a:noFill/>
        </p:spPr>
        <p:txBody>
          <a:bodyPr wrap="square" rtlCol="0">
            <a:spAutoFit/>
          </a:bodyPr>
          <a:lstStyle/>
          <a:p>
            <a:r>
              <a:rPr lang="zh-CN" altLang="en-US"/>
              <a:t>2. 场景</a:t>
            </a:r>
          </a:p>
          <a:p>
            <a:endParaRPr lang="zh-CN" altLang="en-US"/>
          </a:p>
          <a:p>
            <a:r>
              <a:rPr lang="zh-CN" altLang="en-US"/>
              <a:t>关于这个场景的文字描述。吴小石头要把最近处理好的两个石头工艺品放到网上去卖。他先登录Stone网站，如果他设置了“记住我的登录信息”，Stone网站会自动登录。他点击“上传产品信息”，然后就进入了上传页面。页面中各个字段的布局和最终用户看到的一样，这样他在编辑时就知道效果了。他可以选择先上传图像文件，网页可以自动开启后台程序处理图像文件的上传，这样当他处理网页其他资料时，图像也上传得差不多了。他依次输入商品的名字、描述等。网页自动记住了他以前输入的资料，在各个字段中都有提示，他一般选中以前的输入，然后稍作修改即可。他输入必须填写的资料后，就可以选择下面三个动作之一：a. 立即发布；b. 保存，不发布；保存，c. 继续编辑。选项c的作用是让他保存好已经输入的信息，不至于因为网络连接中断等原因而丢失。选项b让他可以保存资料，但是不立即发布。选项a让他可以立即发布商品信息。这次，吴小石头选择a，网页会检查输入的完整性，必要时给予提示。所有资料上传到网站后，网站会自动生成上传图像的各种缩略图（64×64、128×128、512×512等），并将该产品标注为“新产品”。同时，系统会根据规则（每个商户只能有10个新产品）把以前商品中的“新产品”标注去掉。在吴小石头完成这一操作后，如果用户刘兰订阅了商户“吴小石头”的产品更新，刘兰就会收到一封E-mail，或者是一条短信，告知她喜欢的商家又有新产品上市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p>
        </p:txBody>
      </p:sp>
      <p:sp>
        <p:nvSpPr>
          <p:cNvPr id="23557" name="矩形 6"/>
          <p:cNvSpPr>
            <a:spLocks noChangeArrowheads="1"/>
          </p:cNvSpPr>
          <p:nvPr/>
        </p:nvSpPr>
        <p:spPr bwMode="auto">
          <a:xfrm>
            <a:off x="817563" y="423863"/>
            <a:ext cx="262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从典型用户到场景</a:t>
            </a: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76200" y="1024890"/>
            <a:ext cx="12143740" cy="2030095"/>
          </a:xfrm>
          <a:prstGeom prst="rect">
            <a:avLst/>
          </a:prstGeom>
          <a:noFill/>
        </p:spPr>
        <p:txBody>
          <a:bodyPr wrap="square" rtlCol="0">
            <a:spAutoFit/>
          </a:bodyPr>
          <a:lstStyle/>
          <a:p>
            <a:r>
              <a:rPr lang="zh-CN" altLang="en-US"/>
              <a:t>3. 其他资料</a:t>
            </a:r>
          </a:p>
          <a:p>
            <a:endParaRPr lang="zh-CN" altLang="en-US"/>
          </a:p>
          <a:p>
            <a:r>
              <a:rPr lang="zh-CN" altLang="en-US"/>
              <a:t>1）商户登录网站场景参见TFS任务121。</a:t>
            </a:r>
          </a:p>
          <a:p>
            <a:endParaRPr lang="zh-CN" altLang="en-US"/>
          </a:p>
          <a:p>
            <a:r>
              <a:rPr lang="zh-CN" altLang="en-US"/>
              <a:t>2）商品展示场景参见TFS任务122。场景之间如何区分呢，这就要求我们要找到这个场景的特殊之处，对于共同的流程可以一笔带过，重点描述场景中特殊的因素。把场景组织成一个故事，这样就能把一个完整的用户与系统交互的流程记录下来，以后进行产品演示或验收都可以以此为基础。</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3557" name="矩形 6"/>
          <p:cNvSpPr>
            <a:spLocks noChangeArrowheads="1"/>
          </p:cNvSpPr>
          <p:nvPr/>
        </p:nvSpPr>
        <p:spPr bwMode="auto">
          <a:xfrm>
            <a:off x="817563" y="423863"/>
            <a:ext cx="2011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从场景到任务</a:t>
            </a: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6" name="文本框 5"/>
          <p:cNvSpPr txBox="1"/>
          <p:nvPr/>
        </p:nvSpPr>
        <p:spPr>
          <a:xfrm>
            <a:off x="114935" y="1034415"/>
            <a:ext cx="12134215" cy="3415030"/>
          </a:xfrm>
          <a:prstGeom prst="rect">
            <a:avLst/>
          </a:prstGeom>
          <a:noFill/>
        </p:spPr>
        <p:txBody>
          <a:bodyPr wrap="square" rtlCol="0">
            <a:spAutoFit/>
          </a:bodyPr>
          <a:lstStyle/>
          <a:p>
            <a:r>
              <a:rPr lang="zh-CN" altLang="en-US"/>
              <a:t>有了场景，下面就由架构设计师和各个模块的负责人一起，沿着子系统/模块的所属关系把场景划分开。例如Stone项目的用户登录场景，就可以分为以下几项。</a:t>
            </a:r>
          </a:p>
          <a:p>
            <a:endParaRPr lang="zh-CN" altLang="en-US"/>
          </a:p>
          <a:p>
            <a:r>
              <a:rPr lang="zh-CN" altLang="en-US"/>
              <a:t>1. UI层。子任务为：界面设计，货物资料处理，文件上传处理，编辑控件等。</a:t>
            </a:r>
          </a:p>
          <a:p>
            <a:endParaRPr lang="zh-CN" altLang="en-US"/>
          </a:p>
          <a:p>
            <a:r>
              <a:rPr lang="zh-CN" altLang="en-US"/>
              <a:t>2. 逻辑层。子任务为：用户输入字段合法性处理，上传图像逻辑和缩略图处理，资料保存逻辑等。</a:t>
            </a:r>
          </a:p>
          <a:p>
            <a:endParaRPr lang="zh-CN" altLang="en-US"/>
          </a:p>
          <a:p>
            <a:r>
              <a:rPr lang="zh-CN" altLang="en-US"/>
              <a:t>3. 数据库。子任务为：资料读取的存储过程，图像的索引建立和维护等。</a:t>
            </a:r>
          </a:p>
          <a:p>
            <a:endParaRPr lang="zh-CN" altLang="en-US"/>
          </a:p>
          <a:p>
            <a:r>
              <a:rPr lang="zh-CN" altLang="en-US"/>
              <a:t>不同的任务将会把一个场景编织起来，虽然有多个开发者参与这项工作，但是应该有一个开发者对整个场景负责。得到开发任务后，我们就可以创建和分配测试任务。开发人员小飞接到任务后，他会怎么办呢？请看本书第11章“软件设计与实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平行四边形 4"/>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387" name="平行四边形 5"/>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nvGrpSpPr>
          <p:cNvPr id="16388" name="组合 6"/>
          <p:cNvGrpSpPr/>
          <p:nvPr/>
        </p:nvGrpSpPr>
        <p:grpSpPr bwMode="auto">
          <a:xfrm>
            <a:off x="847725" y="3184525"/>
            <a:ext cx="4374833" cy="488950"/>
            <a:chOff x="0" y="0"/>
            <a:chExt cx="4375277" cy="489600"/>
          </a:xfrm>
        </p:grpSpPr>
        <p:grpSp>
          <p:nvGrpSpPr>
            <p:cNvPr id="16422" name="组合 7"/>
            <p:cNvGrpSpPr/>
            <p:nvPr/>
          </p:nvGrpSpPr>
          <p:grpSpPr bwMode="auto">
            <a:xfrm>
              <a:off x="1514629" y="0"/>
              <a:ext cx="2860647" cy="489600"/>
              <a:chOff x="1129" y="0"/>
              <a:chExt cx="4138922" cy="489600"/>
            </a:xfrm>
          </p:grpSpPr>
          <p:sp>
            <p:nvSpPr>
              <p:cNvPr id="16426" name="矩形 11"/>
              <p:cNvSpPr>
                <a:spLocks noChangeArrowheads="1"/>
              </p:cNvSpPr>
              <p:nvPr/>
            </p:nvSpPr>
            <p:spPr bwMode="auto">
              <a:xfrm>
                <a:off x="1129" y="0"/>
                <a:ext cx="3594968" cy="48960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p:cNvSpPr>
                <a:spLocks noChangeArrowheads="1"/>
              </p:cNvSpPr>
              <p:nvPr/>
            </p:nvSpPr>
            <p:spPr bwMode="auto">
              <a:xfrm>
                <a:off x="130025" y="45139"/>
                <a:ext cx="4010026" cy="39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典型用户和典型场景</a:t>
                </a:r>
              </a:p>
            </p:txBody>
          </p:sp>
        </p:grpSp>
        <p:grpSp>
          <p:nvGrpSpPr>
            <p:cNvPr id="16423" name="组合 8"/>
            <p:cNvGrpSpPr/>
            <p:nvPr/>
          </p:nvGrpSpPr>
          <p:grpSpPr bwMode="auto">
            <a:xfrm>
              <a:off x="0" y="0"/>
              <a:ext cx="1328873" cy="489600"/>
              <a:chOff x="0" y="0"/>
              <a:chExt cx="1328873" cy="489600"/>
            </a:xfrm>
          </p:grpSpPr>
          <p:sp>
            <p:nvSpPr>
              <p:cNvPr id="16424" name="矩形 9"/>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425" name="文本框 10"/>
              <p:cNvSpPr txBox="1">
                <a:spLocks noChangeArrowheads="1"/>
              </p:cNvSpPr>
              <p:nvPr/>
            </p:nvSpPr>
            <p:spPr bwMode="auto">
              <a:xfrm>
                <a:off x="176329" y="37029"/>
                <a:ext cx="962086" cy="39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2000" b="1">
                    <a:solidFill>
                      <a:srgbClr val="FFFFFF"/>
                    </a:solidFill>
                    <a:latin typeface="微软雅黑" panose="020B0503020204020204" pitchFamily="34" charset="-122"/>
                    <a:ea typeface="微软雅黑" panose="020B0503020204020204" pitchFamily="34" charset="-122"/>
                  </a:rPr>
                  <a:t>第一节</a:t>
                </a:r>
              </a:p>
            </p:txBody>
          </p:sp>
        </p:grpSp>
      </p:grpSp>
      <p:grpSp>
        <p:nvGrpSpPr>
          <p:cNvPr id="16389" name="组合 13"/>
          <p:cNvGrpSpPr/>
          <p:nvPr/>
        </p:nvGrpSpPr>
        <p:grpSpPr bwMode="auto">
          <a:xfrm>
            <a:off x="847725" y="3844925"/>
            <a:ext cx="4374833" cy="488950"/>
            <a:chOff x="0" y="0"/>
            <a:chExt cx="4375277" cy="489600"/>
          </a:xfrm>
        </p:grpSpPr>
        <p:grpSp>
          <p:nvGrpSpPr>
            <p:cNvPr id="16416" name="组合 14"/>
            <p:cNvGrpSpPr/>
            <p:nvPr/>
          </p:nvGrpSpPr>
          <p:grpSpPr bwMode="auto">
            <a:xfrm>
              <a:off x="1514629" y="0"/>
              <a:ext cx="2860647" cy="489600"/>
              <a:chOff x="1129" y="0"/>
              <a:chExt cx="4138922" cy="489600"/>
            </a:xfrm>
          </p:grpSpPr>
          <p:sp>
            <p:nvSpPr>
              <p:cNvPr id="16420" name="矩形 18"/>
              <p:cNvSpPr>
                <a:spLocks noChangeArrowheads="1"/>
              </p:cNvSpPr>
              <p:nvPr/>
            </p:nvSpPr>
            <p:spPr bwMode="auto">
              <a:xfrm>
                <a:off x="1129" y="0"/>
                <a:ext cx="3594968" cy="48960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p:cNvSpPr>
                <a:spLocks noChangeArrowheads="1"/>
              </p:cNvSpPr>
              <p:nvPr/>
            </p:nvSpPr>
            <p:spPr bwMode="auto">
              <a:xfrm>
                <a:off x="130025" y="45139"/>
                <a:ext cx="4010026" cy="39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用例（Use Case）</a:t>
                </a:r>
              </a:p>
            </p:txBody>
          </p:sp>
        </p:grpSp>
        <p:grpSp>
          <p:nvGrpSpPr>
            <p:cNvPr id="16417" name="组合 15"/>
            <p:cNvGrpSpPr/>
            <p:nvPr/>
          </p:nvGrpSpPr>
          <p:grpSpPr bwMode="auto">
            <a:xfrm>
              <a:off x="0" y="0"/>
              <a:ext cx="1328873" cy="489600"/>
              <a:chOff x="0" y="0"/>
              <a:chExt cx="1328873" cy="489600"/>
            </a:xfrm>
          </p:grpSpPr>
          <p:sp>
            <p:nvSpPr>
              <p:cNvPr id="16418" name="矩形 16"/>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419" name="文本框 17"/>
              <p:cNvSpPr txBox="1">
                <a:spLocks noChangeArrowheads="1"/>
              </p:cNvSpPr>
              <p:nvPr/>
            </p:nvSpPr>
            <p:spPr bwMode="auto">
              <a:xfrm>
                <a:off x="176329" y="37029"/>
                <a:ext cx="962086" cy="39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2000" b="1">
                    <a:solidFill>
                      <a:srgbClr val="FFFFFF"/>
                    </a:solidFill>
                    <a:latin typeface="微软雅黑" panose="020B0503020204020204" pitchFamily="34" charset="-122"/>
                    <a:ea typeface="微软雅黑" panose="020B0503020204020204" pitchFamily="34" charset="-122"/>
                  </a:rPr>
                  <a:t>第二节</a:t>
                </a:r>
              </a:p>
            </p:txBody>
          </p:sp>
        </p:grpSp>
      </p:grpSp>
      <p:grpSp>
        <p:nvGrpSpPr>
          <p:cNvPr id="16390" name="组合 20"/>
          <p:cNvGrpSpPr/>
          <p:nvPr/>
        </p:nvGrpSpPr>
        <p:grpSpPr bwMode="auto">
          <a:xfrm>
            <a:off x="844550" y="4505325"/>
            <a:ext cx="4378008" cy="488950"/>
            <a:chOff x="0" y="0"/>
            <a:chExt cx="4378452" cy="489600"/>
          </a:xfrm>
        </p:grpSpPr>
        <p:grpSp>
          <p:nvGrpSpPr>
            <p:cNvPr id="16410" name="组合 21"/>
            <p:cNvGrpSpPr/>
            <p:nvPr/>
          </p:nvGrpSpPr>
          <p:grpSpPr bwMode="auto">
            <a:xfrm>
              <a:off x="1514629" y="0"/>
              <a:ext cx="2863823" cy="489600"/>
              <a:chOff x="1129" y="0"/>
              <a:chExt cx="4143517" cy="489600"/>
            </a:xfrm>
          </p:grpSpPr>
          <p:sp>
            <p:nvSpPr>
              <p:cNvPr id="16414" name="矩形 25"/>
              <p:cNvSpPr>
                <a:spLocks noChangeArrowheads="1"/>
              </p:cNvSpPr>
              <p:nvPr/>
            </p:nvSpPr>
            <p:spPr bwMode="auto">
              <a:xfrm>
                <a:off x="1129" y="0"/>
                <a:ext cx="3597265" cy="48960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p:cNvSpPr>
                <a:spLocks noChangeArrowheads="1"/>
              </p:cNvSpPr>
              <p:nvPr/>
            </p:nvSpPr>
            <p:spPr bwMode="auto">
              <a:xfrm>
                <a:off x="134620" y="45139"/>
                <a:ext cx="4010026" cy="39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规格说明书</a:t>
                </a:r>
              </a:p>
            </p:txBody>
          </p:sp>
        </p:grpSp>
        <p:grpSp>
          <p:nvGrpSpPr>
            <p:cNvPr id="16411" name="组合 22"/>
            <p:cNvGrpSpPr/>
            <p:nvPr/>
          </p:nvGrpSpPr>
          <p:grpSpPr bwMode="auto">
            <a:xfrm>
              <a:off x="0" y="0"/>
              <a:ext cx="1328873" cy="489600"/>
              <a:chOff x="0" y="0"/>
              <a:chExt cx="1328873" cy="489600"/>
            </a:xfrm>
          </p:grpSpPr>
          <p:sp>
            <p:nvSpPr>
              <p:cNvPr id="16412" name="矩形 23"/>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413" name="文本框 24"/>
              <p:cNvSpPr txBox="1">
                <a:spLocks noChangeArrowheads="1"/>
              </p:cNvSpPr>
              <p:nvPr/>
            </p:nvSpPr>
            <p:spPr bwMode="auto">
              <a:xfrm>
                <a:off x="176329" y="37029"/>
                <a:ext cx="962086" cy="39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2000" b="1">
                    <a:solidFill>
                      <a:srgbClr val="FFFFFF"/>
                    </a:solidFill>
                    <a:latin typeface="微软雅黑" panose="020B0503020204020204" pitchFamily="34" charset="-122"/>
                    <a:ea typeface="微软雅黑" panose="020B0503020204020204" pitchFamily="34" charset="-122"/>
                  </a:rPr>
                  <a:t>第三</a:t>
                </a:r>
                <a:r>
                  <a:rPr lang="zh-CN" sz="2000" b="1">
                    <a:solidFill>
                      <a:srgbClr val="FFFFFF"/>
                    </a:solidFill>
                    <a:latin typeface="微软雅黑" panose="020B0503020204020204" pitchFamily="34" charset="-122"/>
                    <a:ea typeface="微软雅黑" panose="020B0503020204020204" pitchFamily="34" charset="-122"/>
                    <a:sym typeface="+mn-ea"/>
                  </a:rPr>
                  <a:t>节</a:t>
                </a:r>
                <a:endParaRPr lang="zh-CN" sz="2000" b="1">
                  <a:solidFill>
                    <a:srgbClr val="FFFFFF"/>
                  </a:solidFill>
                  <a:latin typeface="微软雅黑" panose="020B0503020204020204" pitchFamily="34" charset="-122"/>
                  <a:ea typeface="微软雅黑" panose="020B0503020204020204" pitchFamily="34" charset="-122"/>
                </a:endParaRPr>
              </a:p>
            </p:txBody>
          </p:sp>
        </p:grpSp>
      </p:grpSp>
      <p:grpSp>
        <p:nvGrpSpPr>
          <p:cNvPr id="16391" name="组合 27"/>
          <p:cNvGrpSpPr/>
          <p:nvPr/>
        </p:nvGrpSpPr>
        <p:grpSpPr bwMode="auto">
          <a:xfrm>
            <a:off x="844550" y="5165725"/>
            <a:ext cx="4378008" cy="488950"/>
            <a:chOff x="0" y="0"/>
            <a:chExt cx="4378452" cy="489600"/>
          </a:xfrm>
        </p:grpSpPr>
        <p:grpSp>
          <p:nvGrpSpPr>
            <p:cNvPr id="16404" name="组合 28"/>
            <p:cNvGrpSpPr/>
            <p:nvPr/>
          </p:nvGrpSpPr>
          <p:grpSpPr bwMode="auto">
            <a:xfrm>
              <a:off x="1514629" y="0"/>
              <a:ext cx="2863823" cy="489600"/>
              <a:chOff x="1129" y="0"/>
              <a:chExt cx="4143517" cy="489600"/>
            </a:xfrm>
          </p:grpSpPr>
          <p:sp>
            <p:nvSpPr>
              <p:cNvPr id="16408" name="矩形 32"/>
              <p:cNvSpPr>
                <a:spLocks noChangeArrowheads="1"/>
              </p:cNvSpPr>
              <p:nvPr/>
            </p:nvSpPr>
            <p:spPr bwMode="auto">
              <a:xfrm>
                <a:off x="1129" y="0"/>
                <a:ext cx="3597265" cy="48960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09" name="Rectangle 6"/>
              <p:cNvSpPr>
                <a:spLocks noChangeArrowheads="1"/>
              </p:cNvSpPr>
              <p:nvPr/>
            </p:nvSpPr>
            <p:spPr bwMode="auto">
              <a:xfrm>
                <a:off x="134620" y="90284"/>
                <a:ext cx="4010026" cy="39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功能驱动的设计</a:t>
                </a:r>
              </a:p>
            </p:txBody>
          </p:sp>
        </p:grpSp>
        <p:grpSp>
          <p:nvGrpSpPr>
            <p:cNvPr id="16405" name="组合 29"/>
            <p:cNvGrpSpPr/>
            <p:nvPr/>
          </p:nvGrpSpPr>
          <p:grpSpPr bwMode="auto">
            <a:xfrm>
              <a:off x="0" y="0"/>
              <a:ext cx="1328873" cy="489600"/>
              <a:chOff x="0" y="0"/>
              <a:chExt cx="1328873" cy="489600"/>
            </a:xfrm>
          </p:grpSpPr>
          <p:sp>
            <p:nvSpPr>
              <p:cNvPr id="16406" name="矩形 30"/>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407" name="文本框 31"/>
              <p:cNvSpPr txBox="1">
                <a:spLocks noChangeArrowheads="1"/>
              </p:cNvSpPr>
              <p:nvPr/>
            </p:nvSpPr>
            <p:spPr bwMode="auto">
              <a:xfrm>
                <a:off x="176329" y="37029"/>
                <a:ext cx="962086" cy="39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2000" b="1">
                    <a:solidFill>
                      <a:srgbClr val="FFFFFF"/>
                    </a:solidFill>
                    <a:latin typeface="微软雅黑" panose="020B0503020204020204" pitchFamily="34" charset="-122"/>
                    <a:ea typeface="微软雅黑" panose="020B0503020204020204" pitchFamily="34" charset="-122"/>
                  </a:rPr>
                  <a:t>第四</a:t>
                </a:r>
                <a:r>
                  <a:rPr lang="zh-CN" sz="2000" b="1">
                    <a:solidFill>
                      <a:srgbClr val="FFFFFF"/>
                    </a:solidFill>
                    <a:latin typeface="微软雅黑" panose="020B0503020204020204" pitchFamily="34" charset="-122"/>
                    <a:ea typeface="微软雅黑" panose="020B0503020204020204" pitchFamily="34" charset="-122"/>
                    <a:sym typeface="+mn-ea"/>
                  </a:rPr>
                  <a:t>节</a:t>
                </a:r>
                <a:endParaRPr lang="zh-CN" sz="2000" b="1">
                  <a:solidFill>
                    <a:srgbClr val="FFFFFF"/>
                  </a:solidFill>
                  <a:latin typeface="微软雅黑" panose="020B0503020204020204" pitchFamily="34" charset="-122"/>
                  <a:ea typeface="微软雅黑" panose="020B0503020204020204" pitchFamily="34" charset="-122"/>
                </a:endParaRPr>
              </a:p>
            </p:txBody>
          </p:sp>
        </p:grpSp>
      </p:grpSp>
      <p:grpSp>
        <p:nvGrpSpPr>
          <p:cNvPr id="16392" name="组合 34"/>
          <p:cNvGrpSpPr/>
          <p:nvPr/>
        </p:nvGrpSpPr>
        <p:grpSpPr bwMode="auto">
          <a:xfrm>
            <a:off x="490538" y="1717675"/>
            <a:ext cx="2701925" cy="900113"/>
            <a:chOff x="0" y="0"/>
            <a:chExt cx="2702007" cy="899374"/>
          </a:xfrm>
        </p:grpSpPr>
        <p:grpSp>
          <p:nvGrpSpPr>
            <p:cNvPr id="16400" name="组合 35"/>
            <p:cNvGrpSpPr/>
            <p:nvPr/>
          </p:nvGrpSpPr>
          <p:grpSpPr bwMode="auto">
            <a:xfrm>
              <a:off x="0" y="0"/>
              <a:ext cx="2702007" cy="849531"/>
              <a:chOff x="0" y="0"/>
              <a:chExt cx="2702007" cy="849531"/>
            </a:xfrm>
          </p:grpSpPr>
          <p:sp>
            <p:nvSpPr>
              <p:cNvPr id="16402" name="文本框 37"/>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000000"/>
                    </a:solidFill>
                    <a:latin typeface="微软雅黑" panose="020B0503020204020204" pitchFamily="34" charset="-122"/>
                    <a:ea typeface="微软雅黑" panose="020B0503020204020204" pitchFamily="34" charset="-122"/>
                  </a:rPr>
                  <a:t>目</a:t>
                </a:r>
                <a:r>
                  <a:rPr lang="zh-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p:cNvCxnSpPr>
                <a:cxnSpLocks noChangeShapeType="1"/>
              </p:cNvCxnSpPr>
              <p:nvPr/>
            </p:nvCxnSpPr>
            <p:spPr bwMode="auto">
              <a:xfrm>
                <a:off x="150817" y="850201"/>
                <a:ext cx="2551190" cy="0"/>
              </a:xfrm>
              <a:prstGeom prst="line">
                <a:avLst/>
              </a:prstGeom>
              <a:noFill/>
              <a:ln w="6350">
                <a:solidFill>
                  <a:srgbClr val="7F7F7F"/>
                </a:solidFill>
                <a:round/>
              </a:ln>
              <a:extLst>
                <a:ext uri="{909E8E84-426E-40DD-AFC4-6F175D3DCCD1}">
                  <a14:hiddenFill xmlns:a14="http://schemas.microsoft.com/office/drawing/2010/main">
                    <a:noFill/>
                  </a14:hiddenFill>
                </a:ext>
              </a:extLst>
            </p:spPr>
          </p:cxnSp>
        </p:grpSp>
        <p:sp>
          <p:nvSpPr>
            <p:cNvPr id="16401" name="文本框 36"/>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6</a:t>
            </a:r>
          </a:p>
        </p:txBody>
      </p:sp>
      <p:sp>
        <p:nvSpPr>
          <p:cNvPr id="23557" name="矩形 6"/>
          <p:cNvSpPr>
            <a:spLocks noChangeArrowheads="1"/>
          </p:cNvSpPr>
          <p:nvPr/>
        </p:nvSpPr>
        <p:spPr bwMode="auto">
          <a:xfrm>
            <a:off x="817563" y="423863"/>
            <a:ext cx="2316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典型用户的模板</a:t>
            </a: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9525" y="956945"/>
            <a:ext cx="12191365" cy="6185535"/>
          </a:xfrm>
          <a:prstGeom prst="rect">
            <a:avLst/>
          </a:prstGeom>
          <a:noFill/>
        </p:spPr>
        <p:txBody>
          <a:bodyPr wrap="square" rtlCol="0">
            <a:spAutoFit/>
          </a:bodyPr>
          <a:lstStyle/>
          <a:p>
            <a:r>
              <a:rPr lang="zh-CN" altLang="en-US"/>
              <a:t>Persona/典型用户</a:t>
            </a:r>
          </a:p>
          <a:p>
            <a:endParaRPr lang="zh-CN" altLang="en-US"/>
          </a:p>
          <a:p>
            <a:r>
              <a:rPr lang="zh-CN" altLang="en-US"/>
              <a:t>（1）名字（越自然越好）</a:t>
            </a:r>
          </a:p>
          <a:p>
            <a:endParaRPr lang="zh-CN" altLang="en-US"/>
          </a:p>
          <a:p>
            <a:r>
              <a:rPr lang="zh-CN" altLang="en-US"/>
              <a:t>（2）年龄（不同年龄和收入的用户有不同的需求）</a:t>
            </a:r>
          </a:p>
          <a:p>
            <a:endParaRPr lang="zh-CN" altLang="en-US"/>
          </a:p>
          <a:p>
            <a:r>
              <a:rPr lang="zh-CN" altLang="en-US"/>
              <a:t>（3）收入</a:t>
            </a:r>
          </a:p>
          <a:p>
            <a:endParaRPr lang="zh-CN" altLang="en-US"/>
          </a:p>
          <a:p>
            <a:r>
              <a:rPr lang="zh-CN" altLang="en-US"/>
              <a:t>（4）代表的用户在市场上的比例和重要性（比例大不等同于重要性高，如付费的用户比例较少，但是影响大，所以更重要）</a:t>
            </a:r>
          </a:p>
          <a:p>
            <a:endParaRPr lang="zh-CN" altLang="en-US"/>
          </a:p>
          <a:p>
            <a:r>
              <a:rPr lang="zh-CN" altLang="en-US"/>
              <a:t>（5）使用这个软件的典型场景</a:t>
            </a:r>
          </a:p>
          <a:p>
            <a:endParaRPr lang="zh-CN" altLang="en-US"/>
          </a:p>
          <a:p>
            <a:r>
              <a:rPr lang="zh-CN" altLang="en-US"/>
              <a:t>（6）使用本软件/服务的环境</a:t>
            </a:r>
          </a:p>
          <a:p>
            <a:endParaRPr lang="zh-CN" altLang="en-US"/>
          </a:p>
          <a:p>
            <a:r>
              <a:rPr lang="zh-CN" altLang="en-US"/>
              <a:t>（7）生活/工作情况</a:t>
            </a:r>
          </a:p>
          <a:p>
            <a:endParaRPr lang="zh-CN" altLang="en-US"/>
          </a:p>
          <a:p>
            <a:r>
              <a:rPr lang="zh-CN" altLang="en-US"/>
              <a:t>（8）知识层次和能力（教育程度，对电脑、互联网的熟悉程度）</a:t>
            </a:r>
          </a:p>
          <a:p>
            <a:endParaRPr lang="zh-CN" altLang="en-US"/>
          </a:p>
          <a:p>
            <a:r>
              <a:rPr lang="zh-CN" altLang="en-US"/>
              <a:t>（9）用户的动机、目的和困难（困难 = 需要解决的问题）</a:t>
            </a:r>
          </a:p>
          <a:p>
            <a:endParaRPr lang="zh-CN" altLang="en-US"/>
          </a:p>
          <a:p>
            <a:r>
              <a:rPr lang="zh-CN" altLang="en-US"/>
              <a:t>（10）用户的偏好</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7</a:t>
            </a:r>
          </a:p>
        </p:txBody>
      </p:sp>
      <p:sp>
        <p:nvSpPr>
          <p:cNvPr id="23557" name="矩形 6"/>
          <p:cNvSpPr>
            <a:spLocks noChangeArrowheads="1"/>
          </p:cNvSpPr>
          <p:nvPr/>
        </p:nvSpPr>
        <p:spPr bwMode="auto">
          <a:xfrm>
            <a:off x="817563" y="423863"/>
            <a:ext cx="34207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场景/故事/Story的模板</a:t>
            </a: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8890" y="1062990"/>
            <a:ext cx="12153265" cy="5631180"/>
          </a:xfrm>
          <a:prstGeom prst="rect">
            <a:avLst/>
          </a:prstGeom>
          <a:noFill/>
        </p:spPr>
        <p:txBody>
          <a:bodyPr wrap="square" rtlCol="0">
            <a:spAutoFit/>
          </a:bodyPr>
          <a:lstStyle/>
          <a:p>
            <a:r>
              <a:rPr lang="zh-CN" altLang="en-US"/>
              <a:t>场景 / 故事 / Story</a:t>
            </a:r>
          </a:p>
          <a:p>
            <a:endParaRPr lang="zh-CN" altLang="en-US"/>
          </a:p>
          <a:p>
            <a:r>
              <a:rPr lang="zh-CN" altLang="en-US"/>
              <a:t>版权信息 / 版本信息 / 维护人信息 / 版本记录</a:t>
            </a:r>
          </a:p>
          <a:p>
            <a:endParaRPr lang="zh-CN" altLang="en-US"/>
          </a:p>
          <a:p>
            <a:r>
              <a:rPr lang="zh-CN" altLang="en-US"/>
              <a:t>1．背景</a:t>
            </a:r>
          </a:p>
          <a:p>
            <a:endParaRPr lang="zh-CN" altLang="en-US"/>
          </a:p>
          <a:p>
            <a:r>
              <a:rPr lang="zh-CN" altLang="en-US"/>
              <a:t>（1）典型用户</a:t>
            </a:r>
          </a:p>
          <a:p>
            <a:endParaRPr lang="zh-CN" altLang="en-US"/>
          </a:p>
          <a:p>
            <a:r>
              <a:rPr lang="zh-CN" altLang="en-US"/>
              <a:t>（2）用户的需求/迫切需要解决的问题</a:t>
            </a:r>
          </a:p>
          <a:p>
            <a:endParaRPr lang="zh-CN" altLang="en-US"/>
          </a:p>
          <a:p>
            <a:r>
              <a:rPr lang="zh-CN" altLang="en-US"/>
              <a:t>（3）假设</a:t>
            </a:r>
          </a:p>
          <a:p>
            <a:endParaRPr lang="zh-CN" altLang="en-US"/>
          </a:p>
          <a:p>
            <a:r>
              <a:rPr lang="zh-CN" altLang="en-US"/>
              <a:t>2．场景</a:t>
            </a:r>
          </a:p>
          <a:p>
            <a:endParaRPr lang="zh-CN" altLang="en-US"/>
          </a:p>
          <a:p>
            <a:r>
              <a:rPr lang="zh-CN" altLang="en-US"/>
              <a:t>关于这个场景的文字描述。</a:t>
            </a:r>
          </a:p>
          <a:p>
            <a:endParaRPr lang="zh-CN" altLang="en-US"/>
          </a:p>
          <a:p>
            <a:r>
              <a:rPr lang="zh-CN" altLang="en-US"/>
              <a:t>要列出这故事中出彩的地方，软件的哪些功能让用户特别满意？逻辑和界面设计要注意哪些因素？第一次使用的用户和多次使用的用户在体验上有何区别对待？</a:t>
            </a:r>
          </a:p>
          <a:p>
            <a:endParaRPr lang="zh-CN" altLang="en-US"/>
          </a:p>
          <a:p>
            <a:r>
              <a:rPr lang="zh-CN" altLang="en-US"/>
              <a:t>3．其他资料</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4579"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580" name="文本框 5"/>
          <p:cNvSpPr txBox="1">
            <a:spLocks noChangeArrowheads="1"/>
          </p:cNvSpPr>
          <p:nvPr/>
        </p:nvSpPr>
        <p:spPr bwMode="auto">
          <a:xfrm>
            <a:off x="2290763" y="2433638"/>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第二节</a:t>
            </a:r>
          </a:p>
        </p:txBody>
      </p:sp>
      <p:sp>
        <p:nvSpPr>
          <p:cNvPr id="24581" name="文本框 6"/>
          <p:cNvSpPr txBox="1">
            <a:spLocks noChangeArrowheads="1"/>
          </p:cNvSpPr>
          <p:nvPr/>
        </p:nvSpPr>
        <p:spPr bwMode="auto">
          <a:xfrm>
            <a:off x="1277938" y="3079750"/>
            <a:ext cx="344487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buFont typeface="Arial" panose="020B0604020202020204" pitchFamily="34" charset="0"/>
              <a:buNone/>
            </a:pPr>
            <a:r>
              <a:rPr lang="zh-CN" sz="3000" b="1">
                <a:solidFill>
                  <a:schemeClr val="bg1"/>
                </a:solidFill>
                <a:latin typeface="微软雅黑" panose="020B0503020204020204" pitchFamily="34" charset="-122"/>
                <a:ea typeface="微软雅黑" panose="020B0503020204020204" pitchFamily="34" charset="-122"/>
                <a:sym typeface="+mn-ea"/>
              </a:rPr>
              <a:t>用例（Use Case）</a:t>
            </a:r>
          </a:p>
        </p:txBody>
      </p:sp>
      <p:grpSp>
        <p:nvGrpSpPr>
          <p:cNvPr id="24582" name="组合 12"/>
          <p:cNvGrpSpPr/>
          <p:nvPr/>
        </p:nvGrpSpPr>
        <p:grpSpPr bwMode="auto">
          <a:xfrm>
            <a:off x="6953250" y="1931988"/>
            <a:ext cx="733425" cy="523875"/>
            <a:chOff x="0" y="0"/>
            <a:chExt cx="733424" cy="523220"/>
          </a:xfrm>
        </p:grpSpPr>
        <p:grpSp>
          <p:nvGrpSpPr>
            <p:cNvPr id="24613" name="组合 10"/>
            <p:cNvGrpSpPr/>
            <p:nvPr/>
          </p:nvGrpSpPr>
          <p:grpSpPr bwMode="auto">
            <a:xfrm>
              <a:off x="0" y="30570"/>
              <a:ext cx="619124" cy="471567"/>
              <a:chOff x="0" y="0"/>
              <a:chExt cx="877513" cy="643017"/>
            </a:xfrm>
          </p:grpSpPr>
          <p:sp>
            <p:nvSpPr>
              <p:cNvPr id="24615" name="平行四边形 9"/>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16" name="平行四边形 8"/>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14" name="文本框 11"/>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24583" name="组合 13"/>
          <p:cNvGrpSpPr/>
          <p:nvPr/>
        </p:nvGrpSpPr>
        <p:grpSpPr bwMode="auto">
          <a:xfrm>
            <a:off x="6953250" y="2693988"/>
            <a:ext cx="733425" cy="523875"/>
            <a:chOff x="0" y="0"/>
            <a:chExt cx="733424" cy="523220"/>
          </a:xfrm>
        </p:grpSpPr>
        <p:grpSp>
          <p:nvGrpSpPr>
            <p:cNvPr id="24609" name="组合 14"/>
            <p:cNvGrpSpPr/>
            <p:nvPr/>
          </p:nvGrpSpPr>
          <p:grpSpPr bwMode="auto">
            <a:xfrm>
              <a:off x="0" y="30570"/>
              <a:ext cx="619124" cy="471567"/>
              <a:chOff x="0" y="0"/>
              <a:chExt cx="877513" cy="643017"/>
            </a:xfrm>
          </p:grpSpPr>
          <p:sp>
            <p:nvSpPr>
              <p:cNvPr id="24611" name="平行四边形 1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12" name="平行四边形 1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10" name="文本框 1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2</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24584" name="组合 18"/>
          <p:cNvGrpSpPr/>
          <p:nvPr/>
        </p:nvGrpSpPr>
        <p:grpSpPr bwMode="auto">
          <a:xfrm>
            <a:off x="6953250" y="3455988"/>
            <a:ext cx="733425" cy="523875"/>
            <a:chOff x="0" y="0"/>
            <a:chExt cx="733424" cy="523220"/>
          </a:xfrm>
        </p:grpSpPr>
        <p:grpSp>
          <p:nvGrpSpPr>
            <p:cNvPr id="24605" name="组合 19"/>
            <p:cNvGrpSpPr/>
            <p:nvPr/>
          </p:nvGrpSpPr>
          <p:grpSpPr bwMode="auto">
            <a:xfrm>
              <a:off x="0" y="30570"/>
              <a:ext cx="619124" cy="471567"/>
              <a:chOff x="0" y="0"/>
              <a:chExt cx="877513" cy="643017"/>
            </a:xfrm>
          </p:grpSpPr>
          <p:sp>
            <p:nvSpPr>
              <p:cNvPr id="24607" name="平行四边形 2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08" name="平行四边形 2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06" name="文本框 20"/>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24585" name="组合 23"/>
          <p:cNvGrpSpPr/>
          <p:nvPr/>
        </p:nvGrpSpPr>
        <p:grpSpPr bwMode="auto">
          <a:xfrm>
            <a:off x="6953250" y="4217988"/>
            <a:ext cx="733425" cy="523875"/>
            <a:chOff x="0" y="0"/>
            <a:chExt cx="733424" cy="523220"/>
          </a:xfrm>
        </p:grpSpPr>
        <p:grpSp>
          <p:nvGrpSpPr>
            <p:cNvPr id="24601" name="组合 24"/>
            <p:cNvGrpSpPr/>
            <p:nvPr/>
          </p:nvGrpSpPr>
          <p:grpSpPr bwMode="auto">
            <a:xfrm>
              <a:off x="0" y="30570"/>
              <a:ext cx="619124" cy="471567"/>
              <a:chOff x="0" y="0"/>
              <a:chExt cx="877513" cy="643017"/>
            </a:xfrm>
          </p:grpSpPr>
          <p:sp>
            <p:nvSpPr>
              <p:cNvPr id="24603" name="平行四边形 2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04" name="平行四边形 2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02" name="文本框 2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24586" name="组合 28"/>
          <p:cNvGrpSpPr/>
          <p:nvPr/>
        </p:nvGrpSpPr>
        <p:grpSpPr bwMode="auto">
          <a:xfrm>
            <a:off x="6953250" y="4979988"/>
            <a:ext cx="733425" cy="523875"/>
            <a:chOff x="0" y="0"/>
            <a:chExt cx="733424" cy="523220"/>
          </a:xfrm>
        </p:grpSpPr>
        <p:grpSp>
          <p:nvGrpSpPr>
            <p:cNvPr id="24597" name="组合 29"/>
            <p:cNvGrpSpPr/>
            <p:nvPr/>
          </p:nvGrpSpPr>
          <p:grpSpPr bwMode="auto">
            <a:xfrm>
              <a:off x="0" y="30570"/>
              <a:ext cx="619124" cy="471567"/>
              <a:chOff x="0" y="0"/>
              <a:chExt cx="877513" cy="643017"/>
            </a:xfrm>
          </p:grpSpPr>
          <p:sp>
            <p:nvSpPr>
              <p:cNvPr id="24599" name="平行四边形 3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00" name="平行四边形 3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598" name="文本框 30"/>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sp>
        <p:nvSpPr>
          <p:cNvPr id="24587" name="平行四边形 33"/>
          <p:cNvSpPr>
            <a:spLocks noChangeArrowheads="1"/>
          </p:cNvSpPr>
          <p:nvPr/>
        </p:nvSpPr>
        <p:spPr bwMode="auto">
          <a:xfrm>
            <a:off x="7597775" y="2033588"/>
            <a:ext cx="2425700" cy="388937"/>
          </a:xfrm>
          <a:prstGeom prst="parallelogram">
            <a:avLst>
              <a:gd name="adj" fmla="val 37969"/>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88" name="Rectangle 6"/>
          <p:cNvSpPr>
            <a:spLocks noChangeArrowheads="1"/>
          </p:cNvSpPr>
          <p:nvPr/>
        </p:nvSpPr>
        <p:spPr bwMode="auto">
          <a:xfrm>
            <a:off x="8004175" y="2033588"/>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标题</a:t>
            </a:r>
          </a:p>
        </p:txBody>
      </p:sp>
      <p:sp>
        <p:nvSpPr>
          <p:cNvPr id="24589" name="平行四边形 35"/>
          <p:cNvSpPr>
            <a:spLocks noChangeArrowheads="1"/>
          </p:cNvSpPr>
          <p:nvPr/>
        </p:nvSpPr>
        <p:spPr bwMode="auto">
          <a:xfrm>
            <a:off x="7597775" y="2735263"/>
            <a:ext cx="2403475" cy="434975"/>
          </a:xfrm>
          <a:prstGeom prst="parallelogram">
            <a:avLst>
              <a:gd name="adj" fmla="val 37963"/>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90" name="Rectangle 6"/>
          <p:cNvSpPr>
            <a:spLocks noChangeArrowheads="1"/>
          </p:cNvSpPr>
          <p:nvPr/>
        </p:nvSpPr>
        <p:spPr bwMode="auto">
          <a:xfrm>
            <a:off x="8004175" y="2781300"/>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角色（Actor）</a:t>
            </a:r>
          </a:p>
        </p:txBody>
      </p:sp>
      <p:sp>
        <p:nvSpPr>
          <p:cNvPr id="24591" name="平行四边形 37"/>
          <p:cNvSpPr>
            <a:spLocks noChangeArrowheads="1"/>
          </p:cNvSpPr>
          <p:nvPr/>
        </p:nvSpPr>
        <p:spPr bwMode="auto">
          <a:xfrm>
            <a:off x="7597775" y="3552825"/>
            <a:ext cx="2403475" cy="368300"/>
          </a:xfrm>
          <a:prstGeom prst="parallelogram">
            <a:avLst>
              <a:gd name="adj" fmla="val 37977"/>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92" name="Rectangle 6"/>
          <p:cNvSpPr>
            <a:spLocks noChangeArrowheads="1"/>
          </p:cNvSpPr>
          <p:nvPr/>
        </p:nvSpPr>
        <p:spPr bwMode="auto">
          <a:xfrm>
            <a:off x="8004175" y="3540125"/>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主要成功场景</a:t>
            </a:r>
          </a:p>
        </p:txBody>
      </p:sp>
      <p:sp>
        <p:nvSpPr>
          <p:cNvPr id="24593" name="平行四边形 39"/>
          <p:cNvSpPr>
            <a:spLocks noChangeArrowheads="1"/>
          </p:cNvSpPr>
          <p:nvPr/>
        </p:nvSpPr>
        <p:spPr bwMode="auto">
          <a:xfrm>
            <a:off x="7597775" y="4276725"/>
            <a:ext cx="2403475" cy="415925"/>
          </a:xfrm>
          <a:prstGeom prst="parallelogram">
            <a:avLst>
              <a:gd name="adj" fmla="val 37962"/>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94" name="Rectangle 6"/>
          <p:cNvSpPr>
            <a:spLocks noChangeArrowheads="1"/>
          </p:cNvSpPr>
          <p:nvPr/>
        </p:nvSpPr>
        <p:spPr bwMode="auto">
          <a:xfrm>
            <a:off x="8004175" y="4303713"/>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步骤（Step）</a:t>
            </a:r>
          </a:p>
        </p:txBody>
      </p:sp>
      <p:sp>
        <p:nvSpPr>
          <p:cNvPr id="24595" name="平行四边形 41"/>
          <p:cNvSpPr>
            <a:spLocks noChangeArrowheads="1"/>
          </p:cNvSpPr>
          <p:nvPr/>
        </p:nvSpPr>
        <p:spPr bwMode="auto">
          <a:xfrm>
            <a:off x="7597775" y="5035550"/>
            <a:ext cx="2403475" cy="412750"/>
          </a:xfrm>
          <a:prstGeom prst="parallelogram">
            <a:avLst>
              <a:gd name="adj" fmla="val 37958"/>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96" name="Rectangle 6"/>
          <p:cNvSpPr>
            <a:spLocks noChangeArrowheads="1"/>
          </p:cNvSpPr>
          <p:nvPr/>
        </p:nvSpPr>
        <p:spPr bwMode="auto">
          <a:xfrm>
            <a:off x="8004175" y="5063808"/>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扩展场景</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03"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04"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25605" name="矩形 6"/>
          <p:cNvSpPr>
            <a:spLocks noChangeArrowheads="1"/>
          </p:cNvSpPr>
          <p:nvPr/>
        </p:nvSpPr>
        <p:spPr bwMode="auto">
          <a:xfrm>
            <a:off x="817880" y="424180"/>
            <a:ext cx="29305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用例（Use Case））</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5621" name="组合 36"/>
          <p:cNvGrpSpPr/>
          <p:nvPr/>
        </p:nvGrpSpPr>
        <p:grpSpPr bwMode="auto">
          <a:xfrm>
            <a:off x="11480800" y="479425"/>
            <a:ext cx="333375" cy="333375"/>
            <a:chOff x="0" y="0"/>
            <a:chExt cx="449943" cy="449943"/>
          </a:xfrm>
        </p:grpSpPr>
        <p:sp>
          <p:nvSpPr>
            <p:cNvPr id="25625" name="椭圆 37"/>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26" name="等腰三角形 38"/>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33655" y="1035685"/>
            <a:ext cx="12073255" cy="2584450"/>
          </a:xfrm>
          <a:prstGeom prst="rect">
            <a:avLst/>
          </a:prstGeom>
          <a:noFill/>
        </p:spPr>
        <p:txBody>
          <a:bodyPr wrap="square" rtlCol="0">
            <a:spAutoFit/>
          </a:bodyPr>
          <a:lstStyle/>
          <a:p>
            <a:r>
              <a:rPr lang="zh-CN" altLang="en-US" dirty="0"/>
              <a:t>和典型人物、典型场景的方法类似，用例（UseCase）也是很常用的需求分析工具。用例有这样一些基本元素：</a:t>
            </a:r>
          </a:p>
          <a:p>
            <a:r>
              <a:rPr lang="zh-CN" altLang="en-US" dirty="0"/>
              <a:t>标题：描述这个用例要达到的目标</a:t>
            </a:r>
          </a:p>
          <a:p>
            <a:r>
              <a:rPr lang="zh-CN" altLang="en-US" dirty="0"/>
              <a:t>角色（Actor）：和软件系统交互的角色，例如用户，其他实体，甚至时间（在描述一些和时间相关的场景时有用）</a:t>
            </a:r>
          </a:p>
          <a:p>
            <a:r>
              <a:rPr lang="zh-CN" altLang="en-US" dirty="0"/>
              <a:t>主要成功场景（Main Success Scenario）：一系列步骤描述角色是怎样和系统交互，从而达到目标的。</a:t>
            </a:r>
          </a:p>
          <a:p>
            <a:r>
              <a:rPr lang="zh-CN" altLang="en-US" dirty="0"/>
              <a:t>步骤（Step）：描述每一步的交互（例如一套正常的ATM取款流程）</a:t>
            </a:r>
          </a:p>
          <a:p>
            <a:r>
              <a:rPr lang="zh-CN" altLang="en-US" dirty="0"/>
              <a:t>扩展场景（Extension）：描述一些扩展的交互，例如一些意外情况（例如取款时账户余额不足）。</a:t>
            </a:r>
          </a:p>
          <a:p>
            <a:r>
              <a:rPr lang="zh-CN" altLang="en-US" dirty="0"/>
              <a:t>和其他软件工程的方法论一样，Use Case也是在实践中逐步发展起来的，它最初来自于Ivar Jacobson在20世纪70年代的工作积累，他在之后的20年中发表了一系列论文和书籍，细化并推广这一方法。随着这一方法的广泛流行，一些误解和疑问也产生了。在2011年，他的团队发表了Use Case2.0电子书，系统地介绍了使用Use Case的原则。</a:t>
            </a:r>
          </a:p>
        </p:txBody>
      </p:sp>
      <p:sp>
        <p:nvSpPr>
          <p:cNvPr id="4" name="文本框 3"/>
          <p:cNvSpPr txBox="1"/>
          <p:nvPr/>
        </p:nvSpPr>
        <p:spPr>
          <a:xfrm>
            <a:off x="126365" y="3604895"/>
            <a:ext cx="12022455" cy="1476375"/>
          </a:xfrm>
          <a:prstGeom prst="rect">
            <a:avLst/>
          </a:prstGeom>
          <a:noFill/>
        </p:spPr>
        <p:txBody>
          <a:bodyPr wrap="square" rtlCol="0">
            <a:spAutoFit/>
          </a:bodyPr>
          <a:lstStyle/>
          <a:p>
            <a:r>
              <a:rPr lang="zh-CN" altLang="en-US" dirty="0"/>
              <a:t>1. 通过讲简单的故事来传递信息</a:t>
            </a:r>
          </a:p>
          <a:p>
            <a:r>
              <a:rPr lang="zh-CN" altLang="en-US" dirty="0"/>
              <a:t>讲故事是最有效的人与人交流信息的途径，通过讲故事（Use Case），团队成员能对需求有统一的了解。当我们用自然语言讲故事的时候，我们不自觉地会把复杂的系统当作一个黑盒子，把重点放在用户的愿望、行动上面，这种做法非常有利于我们找到用户的需求和软件的功能点。当然，故事要包含具体的行动（Actionable），并且是可以验证的（Testable），所以讲故事也要有技巧。</a:t>
            </a:r>
          </a:p>
        </p:txBody>
      </p:sp>
      <p:sp>
        <p:nvSpPr>
          <p:cNvPr id="5" name="文本框 4"/>
          <p:cNvSpPr txBox="1"/>
          <p:nvPr/>
        </p:nvSpPr>
        <p:spPr>
          <a:xfrm>
            <a:off x="109855" y="5104765"/>
            <a:ext cx="12038965" cy="1476375"/>
          </a:xfrm>
          <a:prstGeom prst="rect">
            <a:avLst/>
          </a:prstGeom>
          <a:noFill/>
        </p:spPr>
        <p:txBody>
          <a:bodyPr wrap="square" rtlCol="0">
            <a:spAutoFit/>
          </a:bodyPr>
          <a:lstStyle/>
          <a:p>
            <a:r>
              <a:rPr lang="zh-CN" altLang="en-US" dirty="0"/>
              <a:t>2. 保持对全系统的理解</a:t>
            </a:r>
          </a:p>
          <a:p>
            <a:r>
              <a:rPr lang="zh-CN" altLang="en-US" dirty="0"/>
              <a:t>虽然每一个用例都是一个简单的故事，但是不要忘了它是整个系统的一部分。</a:t>
            </a:r>
          </a:p>
          <a:p>
            <a:r>
              <a:rPr lang="zh-CN" altLang="en-US" dirty="0"/>
              <a:t>3. 关注用户的价值</a:t>
            </a:r>
          </a:p>
          <a:p>
            <a:r>
              <a:rPr lang="zh-CN" altLang="en-US" dirty="0"/>
              <a:t>别迷失在长长的功能列表中，牢记软件的价值在于给用户提供价值</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03"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04"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25605" name="矩形 6"/>
          <p:cNvSpPr>
            <a:spLocks noChangeArrowheads="1"/>
          </p:cNvSpPr>
          <p:nvPr/>
        </p:nvSpPr>
        <p:spPr bwMode="auto">
          <a:xfrm>
            <a:off x="817880" y="424180"/>
            <a:ext cx="29305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用例（Use Case））</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5621" name="组合 36"/>
          <p:cNvGrpSpPr/>
          <p:nvPr/>
        </p:nvGrpSpPr>
        <p:grpSpPr bwMode="auto">
          <a:xfrm>
            <a:off x="11480800" y="479425"/>
            <a:ext cx="333375" cy="333375"/>
            <a:chOff x="0" y="0"/>
            <a:chExt cx="449943" cy="449943"/>
          </a:xfrm>
        </p:grpSpPr>
        <p:sp>
          <p:nvSpPr>
            <p:cNvPr id="25625" name="椭圆 37"/>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5626" name="等腰三角形 38"/>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33655" y="1035685"/>
            <a:ext cx="12073255" cy="1753235"/>
          </a:xfrm>
          <a:prstGeom prst="rect">
            <a:avLst/>
          </a:prstGeom>
          <a:noFill/>
        </p:spPr>
        <p:txBody>
          <a:bodyPr wrap="square" rtlCol="0">
            <a:spAutoFit/>
          </a:bodyPr>
          <a:lstStyle/>
          <a:p>
            <a:r>
              <a:rPr lang="zh-CN" altLang="en-US" dirty="0"/>
              <a:t>4. 逐步构建整个系统，一次完成一个用例</a:t>
            </a:r>
          </a:p>
          <a:p>
            <a:r>
              <a:rPr lang="zh-CN" altLang="en-US" dirty="0"/>
              <a:t>Ivar认为这是Use Case2.0方法论中最重要的一个观点。一个用例的完成可能要触及整个系统的各个层面（例如，“用户在ATM上完成跨银行的取款”这一用例需要银行系统各个子系统协同修改，才能完成），不同模块间复杂的依赖关系对团队是一个大的考验。</a:t>
            </a:r>
          </a:p>
          <a:p>
            <a:r>
              <a:rPr lang="zh-CN" altLang="en-US" dirty="0"/>
              <a:t>5. 增量开发，逐步构建整个系统。</a:t>
            </a:r>
          </a:p>
          <a:p>
            <a:r>
              <a:rPr lang="zh-CN" altLang="en-US" dirty="0"/>
              <a:t>6. 适应团队不断变化的需求。</a:t>
            </a:r>
          </a:p>
        </p:txBody>
      </p:sp>
      <p:sp>
        <p:nvSpPr>
          <p:cNvPr id="3" name="文本框 2"/>
          <p:cNvSpPr txBox="1"/>
          <p:nvPr/>
        </p:nvSpPr>
        <p:spPr>
          <a:xfrm>
            <a:off x="101600" y="3327400"/>
            <a:ext cx="11988800" cy="2584450"/>
          </a:xfrm>
          <a:prstGeom prst="rect">
            <a:avLst/>
          </a:prstGeom>
          <a:noFill/>
        </p:spPr>
        <p:txBody>
          <a:bodyPr wrap="square" rtlCol="0">
            <a:spAutoFit/>
          </a:bodyPr>
          <a:lstStyle/>
          <a:p>
            <a:r>
              <a:rPr lang="zh-CN" altLang="en-US" dirty="0"/>
              <a:t>User Case方法论的理念和敏捷、MSF大致相仿；它对细节的要求和典型人物、场景有很多相似之处。这些方法也有其局限性：</a:t>
            </a:r>
          </a:p>
          <a:p>
            <a:r>
              <a:rPr lang="zh-CN" altLang="en-US" dirty="0"/>
              <a:t>1. 故事/人物/场景非常适合交互式的系统，但是对于其他类型的需求（算法，速度，扩展性，安全性，以及和系统技术相关的需求）则不适用。</a:t>
            </a:r>
          </a:p>
          <a:p>
            <a:r>
              <a:rPr lang="zh-CN" altLang="en-US" dirty="0"/>
              <a:t>2. 故事的粒度没有统一的标准，和每个具体项目有关。初学者比较难以掌控。</a:t>
            </a:r>
          </a:p>
          <a:p>
            <a:r>
              <a:rPr lang="zh-CN" altLang="en-US" dirty="0"/>
              <a:t>3. 如果软件的关键在于用户体验的细节，那么如何把这些UI的细节嵌入每个故事中，并仍然保持故事的简明性？这是一个难题。有些团队把目前的技术扩展为Use Case Storyboard，当一个简明的故事加上很多附加说明和图画的时候，这事实上就成为了我们下面要提到的功能说明书（Functional Specification），以及下一章要提到的各种帮助建模的图形工具。</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4579"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580" name="文本框 5"/>
          <p:cNvSpPr txBox="1">
            <a:spLocks noChangeArrowheads="1"/>
          </p:cNvSpPr>
          <p:nvPr/>
        </p:nvSpPr>
        <p:spPr bwMode="auto">
          <a:xfrm>
            <a:off x="2290763" y="2433638"/>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第三节</a:t>
            </a:r>
          </a:p>
        </p:txBody>
      </p:sp>
      <p:sp>
        <p:nvSpPr>
          <p:cNvPr id="24581" name="文本框 6"/>
          <p:cNvSpPr txBox="1">
            <a:spLocks noChangeArrowheads="1"/>
          </p:cNvSpPr>
          <p:nvPr/>
        </p:nvSpPr>
        <p:spPr bwMode="auto">
          <a:xfrm>
            <a:off x="1277938" y="3079750"/>
            <a:ext cx="344487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buFont typeface="Arial" panose="020B0604020202020204" pitchFamily="34" charset="0"/>
              <a:buNone/>
            </a:pPr>
            <a:r>
              <a:rPr lang="zh-CN" sz="3000" b="1">
                <a:solidFill>
                  <a:schemeClr val="bg1"/>
                </a:solidFill>
                <a:latin typeface="微软雅黑" panose="020B0503020204020204" pitchFamily="34" charset="-122"/>
                <a:ea typeface="微软雅黑" panose="020B0503020204020204" pitchFamily="34" charset="-122"/>
                <a:sym typeface="+mn-ea"/>
              </a:rPr>
              <a:t>规格说明书</a:t>
            </a:r>
          </a:p>
        </p:txBody>
      </p:sp>
      <p:grpSp>
        <p:nvGrpSpPr>
          <p:cNvPr id="24582" name="组合 12"/>
          <p:cNvGrpSpPr/>
          <p:nvPr/>
        </p:nvGrpSpPr>
        <p:grpSpPr bwMode="auto">
          <a:xfrm>
            <a:off x="6953250" y="1931988"/>
            <a:ext cx="733425" cy="523875"/>
            <a:chOff x="0" y="0"/>
            <a:chExt cx="733424" cy="523220"/>
          </a:xfrm>
        </p:grpSpPr>
        <p:grpSp>
          <p:nvGrpSpPr>
            <p:cNvPr id="24613" name="组合 10"/>
            <p:cNvGrpSpPr/>
            <p:nvPr/>
          </p:nvGrpSpPr>
          <p:grpSpPr bwMode="auto">
            <a:xfrm>
              <a:off x="0" y="30570"/>
              <a:ext cx="619124" cy="471567"/>
              <a:chOff x="0" y="0"/>
              <a:chExt cx="877513" cy="643017"/>
            </a:xfrm>
          </p:grpSpPr>
          <p:sp>
            <p:nvSpPr>
              <p:cNvPr id="24615" name="平行四边形 9"/>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16" name="平行四边形 8"/>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14" name="文本框 11"/>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24583" name="组合 13"/>
          <p:cNvGrpSpPr/>
          <p:nvPr/>
        </p:nvGrpSpPr>
        <p:grpSpPr bwMode="auto">
          <a:xfrm>
            <a:off x="6953250" y="3717608"/>
            <a:ext cx="733425" cy="523875"/>
            <a:chOff x="0" y="0"/>
            <a:chExt cx="733424" cy="523220"/>
          </a:xfrm>
        </p:grpSpPr>
        <p:grpSp>
          <p:nvGrpSpPr>
            <p:cNvPr id="24609" name="组合 14"/>
            <p:cNvGrpSpPr/>
            <p:nvPr/>
          </p:nvGrpSpPr>
          <p:grpSpPr bwMode="auto">
            <a:xfrm>
              <a:off x="0" y="30570"/>
              <a:ext cx="619124" cy="471567"/>
              <a:chOff x="0" y="0"/>
              <a:chExt cx="877513" cy="643017"/>
            </a:xfrm>
          </p:grpSpPr>
          <p:sp>
            <p:nvSpPr>
              <p:cNvPr id="24611" name="平行四边形 1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612" name="平行四边形 1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4610" name="文本框 1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2</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sp>
        <p:nvSpPr>
          <p:cNvPr id="24587" name="平行四边形 33"/>
          <p:cNvSpPr>
            <a:spLocks noChangeArrowheads="1"/>
          </p:cNvSpPr>
          <p:nvPr/>
        </p:nvSpPr>
        <p:spPr bwMode="auto">
          <a:xfrm>
            <a:off x="7597775" y="2033588"/>
            <a:ext cx="2425700" cy="388937"/>
          </a:xfrm>
          <a:prstGeom prst="parallelogram">
            <a:avLst>
              <a:gd name="adj" fmla="val 37969"/>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88" name="Rectangle 6"/>
          <p:cNvSpPr>
            <a:spLocks noChangeArrowheads="1"/>
          </p:cNvSpPr>
          <p:nvPr/>
        </p:nvSpPr>
        <p:spPr bwMode="auto">
          <a:xfrm>
            <a:off x="8004175" y="2033588"/>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功能说明书</a:t>
            </a:r>
          </a:p>
        </p:txBody>
      </p:sp>
      <p:sp>
        <p:nvSpPr>
          <p:cNvPr id="24589" name="平行四边形 35"/>
          <p:cNvSpPr>
            <a:spLocks noChangeArrowheads="1"/>
          </p:cNvSpPr>
          <p:nvPr/>
        </p:nvSpPr>
        <p:spPr bwMode="auto">
          <a:xfrm>
            <a:off x="7597775" y="3758883"/>
            <a:ext cx="2403475" cy="434975"/>
          </a:xfrm>
          <a:prstGeom prst="parallelogram">
            <a:avLst>
              <a:gd name="adj" fmla="val 37963"/>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24590" name="Rectangle 6"/>
          <p:cNvSpPr>
            <a:spLocks noChangeArrowheads="1"/>
          </p:cNvSpPr>
          <p:nvPr/>
        </p:nvSpPr>
        <p:spPr bwMode="auto">
          <a:xfrm>
            <a:off x="7821295" y="3795395"/>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技术说明书</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规格说明书</a:t>
            </a: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109855" y="1094740"/>
            <a:ext cx="11980545" cy="1198880"/>
          </a:xfrm>
          <a:prstGeom prst="rect">
            <a:avLst/>
          </a:prstGeom>
          <a:noFill/>
        </p:spPr>
        <p:txBody>
          <a:bodyPr wrap="square" rtlCol="0">
            <a:spAutoFit/>
          </a:bodyPr>
          <a:lstStyle/>
          <a:p>
            <a:r>
              <a:rPr lang="zh-CN" altLang="en-US"/>
              <a:t>规格说明书（Specification）简称Spec，分为以下两种：</a:t>
            </a:r>
          </a:p>
          <a:p>
            <a:r>
              <a:rPr lang="zh-CN" altLang="en-US"/>
              <a:t>1. 软件功能说明书（Functional Spec），主要用来说明软件的外部功能和用户的交互情况（把软件当作一个黑盒子）。</a:t>
            </a:r>
          </a:p>
          <a:p>
            <a:r>
              <a:rPr lang="zh-CN" altLang="en-US"/>
              <a:t>2. 软件技术说明书（Technical Spec），又叫设计文档（Design Doc），主要用来说明软件内部的设计规范（把软件当作一个透明的箱子）。</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功能说明书</a:t>
            </a: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100965" y="1026795"/>
            <a:ext cx="12106910" cy="5631180"/>
          </a:xfrm>
          <a:prstGeom prst="rect">
            <a:avLst/>
          </a:prstGeom>
          <a:noFill/>
        </p:spPr>
        <p:txBody>
          <a:bodyPr wrap="square" rtlCol="0">
            <a:spAutoFit/>
          </a:bodyPr>
          <a:lstStyle/>
          <a:p>
            <a:r>
              <a:rPr lang="zh-CN" altLang="en-US" dirty="0"/>
              <a:t>功能说明书从</a:t>
            </a:r>
            <a:r>
              <a:rPr lang="zh-CN" altLang="en-US" dirty="0">
                <a:solidFill>
                  <a:srgbClr val="FF0000"/>
                </a:solidFill>
              </a:rPr>
              <a:t>用户</a:t>
            </a:r>
            <a:r>
              <a:rPr lang="zh-CN" altLang="en-US" dirty="0"/>
              <a:t>的角度描述软件</a:t>
            </a:r>
            <a:r>
              <a:rPr lang="zh-CN" altLang="en-US" dirty="0">
                <a:solidFill>
                  <a:srgbClr val="FF0000"/>
                </a:solidFill>
              </a:rPr>
              <a:t>产品的功能、输入、输出、界面、功能的边界问题、功能的效率（对用户而言）、国际化、本地化、异常情况等，不涉及软件内部的实现细节</a:t>
            </a:r>
            <a:r>
              <a:rPr lang="zh-CN" altLang="en-US" dirty="0"/>
              <a:t>。谁来写Spec？通常是项目的PM，或者是有一定经验的开发或测试人员。谁来实现Spec？是开发人员、UX/UI设计人员。谁又来验证Spec是否全部实现了呢？是质量保障人员（QA），也可以由别的人员来实行，但是要注意必须从用户的角度出发来验证。怎么才能写好Spec？其实也不难，就是要把一件事情描述清楚，我们用一个例子来说明。如果你要给一个外星人描述地球人是怎么系鞋带的，同时，用英语写一份“系鞋带”的Spec，你会怎么写？大家可以先考虑15分钟，写下一些草稿。</a:t>
            </a:r>
          </a:p>
          <a:p>
            <a:r>
              <a:rPr lang="zh-CN" altLang="en-US" dirty="0"/>
              <a:t>第一，定义好相关的概念。</a:t>
            </a:r>
          </a:p>
          <a:p>
            <a:r>
              <a:rPr lang="zh-CN" altLang="en-US" dirty="0"/>
              <a:t>What is "shoe", "shoe laces", "tied shoe laces",and "untied shoe laces"（鞋、鞋带、系鞋带、解鞋带都是什么概念）</a:t>
            </a:r>
          </a:p>
          <a:p>
            <a:r>
              <a:rPr lang="zh-CN" altLang="en-US" dirty="0"/>
              <a:t>Benefit of this feature "tie your shoe laces"（系好鞋带的好处是什么）</a:t>
            </a:r>
          </a:p>
          <a:p>
            <a:r>
              <a:rPr lang="zh-CN" altLang="en-US" dirty="0"/>
              <a:t>The goal of the feature（系鞋带的目标是什么），What does "success" look like（什么叫做“系好了”）</a:t>
            </a:r>
          </a:p>
          <a:p>
            <a:r>
              <a:rPr lang="zh-CN" altLang="en-US" dirty="0"/>
              <a:t>第二，规范好一些假设（Assumptions）。例如，鞋带是已经穿好在鞋上的么？什么样的鞋属于我们要处理的（拖鞋、凉鞋、球鞋、溜冰鞋、靴子）？</a:t>
            </a:r>
          </a:p>
          <a:p>
            <a:r>
              <a:rPr lang="zh-CN" altLang="en-US" dirty="0"/>
              <a:t>第三，避免一些误解，界定一些边界条件。例如，什么叫“鞋带绑紧了”，打了死结算成功么？要打多少个蝴蝶结才算好？打好的鞋带能拖在地上么？Spec的作者可以列出一些有二义性的情况，让大家讨论，形成共识。同时还要征求顾客的意见。</a:t>
            </a:r>
          </a:p>
          <a:p>
            <a:r>
              <a:rPr lang="zh-CN" altLang="en-US" dirty="0"/>
              <a:t>第四，描述主流的用户/软件交互步骤。用明确的步骤说明从“没系好”到“系好”的系鞋带过程。关于这个“系鞋带的Spec”练习的完整说明，可以参见相关网页：http://www.cnblogs.com/xinz/p/3855296.html</a:t>
            </a:r>
          </a:p>
          <a:p>
            <a:r>
              <a:rPr lang="zh-CN" altLang="en-US" dirty="0"/>
              <a:t>第五，一些好的功能还会有副作用。我们要把这些副作用明明白白地写出来。例如：美国很多地区用节能灯（LED）代替了原来的白炽灯，装在交通灯上。这一措施虽然节能，但是LED发热少，下雪天不能融化灯面的积雪，导致出现交通问题。当初的Spec务必要把这一副作用（危险）给写出来。</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功能说明书</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2" name="图片 1" descr="10-3"/>
          <p:cNvPicPr>
            <a:picLocks noChangeAspect="1"/>
          </p:cNvPicPr>
          <p:nvPr/>
        </p:nvPicPr>
        <p:blipFill>
          <a:blip r:embed="rId3"/>
          <a:stretch>
            <a:fillRect/>
          </a:stretch>
        </p:blipFill>
        <p:spPr>
          <a:xfrm>
            <a:off x="127000" y="1068070"/>
            <a:ext cx="6877050" cy="5609590"/>
          </a:xfrm>
          <a:prstGeom prst="rect">
            <a:avLst/>
          </a:prstGeom>
        </p:spPr>
      </p:pic>
      <p:pic>
        <p:nvPicPr>
          <p:cNvPr id="3" name="图片 2" descr="10-4"/>
          <p:cNvPicPr>
            <a:picLocks noChangeAspect="1"/>
          </p:cNvPicPr>
          <p:nvPr/>
        </p:nvPicPr>
        <p:blipFill>
          <a:blip r:embed="rId4"/>
          <a:stretch>
            <a:fillRect/>
          </a:stretch>
        </p:blipFill>
        <p:spPr>
          <a:xfrm>
            <a:off x="7204710" y="1177290"/>
            <a:ext cx="4886960" cy="3463925"/>
          </a:xfrm>
          <a:prstGeom prst="rect">
            <a:avLst/>
          </a:prstGeom>
        </p:spPr>
      </p:pic>
      <p:sp>
        <p:nvSpPr>
          <p:cNvPr id="4" name="文本框 3"/>
          <p:cNvSpPr txBox="1"/>
          <p:nvPr/>
        </p:nvSpPr>
        <p:spPr>
          <a:xfrm>
            <a:off x="7343775" y="4463415"/>
            <a:ext cx="4583430" cy="922020"/>
          </a:xfrm>
          <a:prstGeom prst="rect">
            <a:avLst/>
          </a:prstGeom>
          <a:noFill/>
        </p:spPr>
        <p:txBody>
          <a:bodyPr wrap="square" rtlCol="0">
            <a:spAutoFit/>
          </a:bodyPr>
          <a:lstStyle/>
          <a:p>
            <a:r>
              <a:rPr lang="zh-CN" altLang="en-US" dirty="0"/>
              <a:t>对于服务质量的错误宣传和误解人民群众看不见具体的Spec，只能道听途说，其实专家有细致的解释</a:t>
            </a:r>
          </a:p>
        </p:txBody>
      </p:sp>
      <p:sp>
        <p:nvSpPr>
          <p:cNvPr id="5" name="文本框 4"/>
          <p:cNvSpPr txBox="1"/>
          <p:nvPr/>
        </p:nvSpPr>
        <p:spPr>
          <a:xfrm>
            <a:off x="7122160" y="5520055"/>
            <a:ext cx="4992370" cy="368300"/>
          </a:xfrm>
          <a:prstGeom prst="rect">
            <a:avLst/>
          </a:prstGeom>
          <a:noFill/>
        </p:spPr>
        <p:txBody>
          <a:bodyPr wrap="square" rtlCol="0">
            <a:spAutoFit/>
          </a:bodyPr>
          <a:lstStyle/>
          <a:p>
            <a:r>
              <a:rPr lang="zh-CN" altLang="en-US" dirty="0"/>
              <a:t>专家过于专业的解释，未必能消除大众的误解</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功能说明书</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66675" y="1043940"/>
            <a:ext cx="12066270" cy="5078313"/>
          </a:xfrm>
          <a:prstGeom prst="rect">
            <a:avLst/>
          </a:prstGeom>
          <a:noFill/>
        </p:spPr>
        <p:txBody>
          <a:bodyPr wrap="square" rtlCol="0">
            <a:spAutoFit/>
          </a:bodyPr>
          <a:lstStyle/>
          <a:p>
            <a:r>
              <a:rPr lang="zh-CN" altLang="en-US" dirty="0"/>
              <a:t>写好Spec的秘诀：实践Spec的最大敌人是什么？是乏味。软件公司的大部分人都不喜欢读文档，更不要说大学生了。强迫大学生写乏味和没有人读的文档，简直就是扼杀同学们对软件工程的兴趣。怎么才能把Spec写得让人读了不犯困呢？</a:t>
            </a:r>
          </a:p>
          <a:p>
            <a:r>
              <a:rPr lang="zh-CN" altLang="en-US" dirty="0"/>
              <a:t>1. 用活生生的人物和故事描述用户是怎样用软件的。</a:t>
            </a:r>
          </a:p>
          <a:p>
            <a:r>
              <a:rPr lang="zh-CN" altLang="en-US" dirty="0"/>
              <a:t>2. KISS（Keep It Simple, Stupid）——保持简单、直接的描述。涉及UI的部分可以直接上图，也可以画表格，不要写长篇累牍的文字。</a:t>
            </a:r>
          </a:p>
          <a:p>
            <a:r>
              <a:rPr lang="zh-CN" altLang="en-US" dirty="0"/>
              <a:t>3. 如果是技术文档，最好把示例代码写上，单元测试也写好，让程序保证Spec的正确性，也让读者能够验证Spec的正确性。</a:t>
            </a:r>
          </a:p>
          <a:p>
            <a:r>
              <a:rPr lang="zh-CN" altLang="en-US" dirty="0"/>
              <a:t>4. 把边界条件规定清楚，理工科思维的工程师们看到这里大脑就兴奋起来了——他们想找出你Spec的破绽！</a:t>
            </a:r>
          </a:p>
          <a:p>
            <a:r>
              <a:rPr lang="zh-CN" altLang="en-US" dirty="0"/>
              <a:t>Spec的另一个敌人是时间。几乎在Spec写好的那一瞬间，Spec就开始过时了。容颜易老，Spec尤甚，怎么办？</a:t>
            </a:r>
          </a:p>
          <a:p>
            <a:r>
              <a:rPr lang="zh-CN" altLang="en-US" dirty="0"/>
              <a:t>1. 记录版本修订的时间和负责人——这样出了问题好去找人。</a:t>
            </a:r>
          </a:p>
          <a:p>
            <a:r>
              <a:rPr lang="zh-CN" altLang="en-US" dirty="0"/>
              <a:t>2. 在Spec中要说明如何验证关于功能的描述，从Spec的描述中就能知道单元测试该怎么写，最好把测试用例也链接上。</a:t>
            </a:r>
          </a:p>
          <a:p>
            <a:r>
              <a:rPr lang="zh-CN" altLang="en-US" dirty="0"/>
              <a:t>3. 把Spec和测试用例、项目任务等放在一起（例如放到TFS上），相互链接。</a:t>
            </a:r>
          </a:p>
          <a:p>
            <a:r>
              <a:rPr lang="zh-CN" altLang="en-US" dirty="0"/>
              <a:t>4. 变化是一定会发生的，与其在Spec中有意忽略这一点，不如主动挑明哪些部分是容易发生变化的，提前做好预案。说明哪些部分如果发生改变，会有何种连锁反应。</a:t>
            </a:r>
          </a:p>
          <a:p>
            <a:r>
              <a:rPr lang="zh-CN" altLang="en-US" dirty="0"/>
              <a:t>5. 在做任何改动的时候，一定要事先参考Spec，事</a:t>
            </a:r>
          </a:p>
          <a:p>
            <a:r>
              <a:rPr lang="zh-CN" altLang="en-US" dirty="0"/>
              <a:t>6. 功能有什么副作用，对于其他功能有什么显性或隐性的依赖关系？</a:t>
            </a:r>
          </a:p>
          <a:p>
            <a:r>
              <a:rPr lang="zh-CN" altLang="en-US" dirty="0"/>
              <a:t>7. 什么叫“好”，什么叫“这个功能测试完了，可以交付了”？</a:t>
            </a:r>
          </a:p>
          <a:p>
            <a:r>
              <a:rPr lang="zh-CN" altLang="en-US" dirty="0"/>
              <a:t>8. 软件发布出去之后，有哪些和项目目标相关的数据可以收集，怎么在实现阶段就能把数据收集的工作准备好？</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7411"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12" name="文本框 5"/>
          <p:cNvSpPr txBox="1">
            <a:spLocks noChangeArrowheads="1"/>
          </p:cNvSpPr>
          <p:nvPr/>
        </p:nvSpPr>
        <p:spPr bwMode="auto">
          <a:xfrm>
            <a:off x="2230438" y="2380933"/>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第一节</a:t>
            </a:r>
          </a:p>
        </p:txBody>
      </p:sp>
      <p:sp>
        <p:nvSpPr>
          <p:cNvPr id="17413" name="文本框 6"/>
          <p:cNvSpPr txBox="1">
            <a:spLocks noChangeArrowheads="1"/>
          </p:cNvSpPr>
          <p:nvPr/>
        </p:nvSpPr>
        <p:spPr bwMode="auto">
          <a:xfrm>
            <a:off x="1277938" y="3079750"/>
            <a:ext cx="3444875" cy="47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2500" b="1">
                <a:solidFill>
                  <a:srgbClr val="FFFFFF"/>
                </a:solidFill>
                <a:latin typeface="微软雅黑" panose="020B0503020204020204" pitchFamily="34" charset="-122"/>
                <a:ea typeface="微软雅黑" panose="020B0503020204020204" pitchFamily="34" charset="-122"/>
              </a:rPr>
              <a:t>典型用户和典型场景</a:t>
            </a:r>
          </a:p>
        </p:txBody>
      </p:sp>
      <p:grpSp>
        <p:nvGrpSpPr>
          <p:cNvPr id="17414" name="组合 12"/>
          <p:cNvGrpSpPr/>
          <p:nvPr/>
        </p:nvGrpSpPr>
        <p:grpSpPr bwMode="auto">
          <a:xfrm>
            <a:off x="7112000" y="1288733"/>
            <a:ext cx="733425" cy="523875"/>
            <a:chOff x="0" y="0"/>
            <a:chExt cx="733424" cy="523220"/>
          </a:xfrm>
        </p:grpSpPr>
        <p:grpSp>
          <p:nvGrpSpPr>
            <p:cNvPr id="17445" name="组合 10"/>
            <p:cNvGrpSpPr/>
            <p:nvPr/>
          </p:nvGrpSpPr>
          <p:grpSpPr bwMode="auto">
            <a:xfrm>
              <a:off x="0" y="30570"/>
              <a:ext cx="619124" cy="471567"/>
              <a:chOff x="0" y="0"/>
              <a:chExt cx="877513" cy="643017"/>
            </a:xfrm>
          </p:grpSpPr>
          <p:sp>
            <p:nvSpPr>
              <p:cNvPr id="17447" name="平行四边形 9"/>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48" name="平行四边形 8"/>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446" name="文本框 11"/>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17415" name="组合 13"/>
          <p:cNvGrpSpPr/>
          <p:nvPr/>
        </p:nvGrpSpPr>
        <p:grpSpPr bwMode="auto">
          <a:xfrm>
            <a:off x="7094220" y="1951038"/>
            <a:ext cx="733425" cy="523875"/>
            <a:chOff x="0" y="0"/>
            <a:chExt cx="733424" cy="523220"/>
          </a:xfrm>
        </p:grpSpPr>
        <p:grpSp>
          <p:nvGrpSpPr>
            <p:cNvPr id="17441" name="组合 14"/>
            <p:cNvGrpSpPr/>
            <p:nvPr/>
          </p:nvGrpSpPr>
          <p:grpSpPr bwMode="auto">
            <a:xfrm>
              <a:off x="0" y="30570"/>
              <a:ext cx="619124" cy="471567"/>
              <a:chOff x="0" y="0"/>
              <a:chExt cx="877513" cy="643017"/>
            </a:xfrm>
          </p:grpSpPr>
          <p:sp>
            <p:nvSpPr>
              <p:cNvPr id="17443" name="平行四边形 1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44" name="平行四边形 1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442" name="文本框 1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2</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17416" name="组合 18"/>
          <p:cNvGrpSpPr/>
          <p:nvPr/>
        </p:nvGrpSpPr>
        <p:grpSpPr bwMode="auto">
          <a:xfrm>
            <a:off x="7094220" y="2713038"/>
            <a:ext cx="733425" cy="523875"/>
            <a:chOff x="0" y="0"/>
            <a:chExt cx="733424" cy="523220"/>
          </a:xfrm>
        </p:grpSpPr>
        <p:grpSp>
          <p:nvGrpSpPr>
            <p:cNvPr id="17437" name="组合 19"/>
            <p:cNvGrpSpPr/>
            <p:nvPr/>
          </p:nvGrpSpPr>
          <p:grpSpPr bwMode="auto">
            <a:xfrm>
              <a:off x="0" y="30570"/>
              <a:ext cx="619124" cy="471567"/>
              <a:chOff x="0" y="0"/>
              <a:chExt cx="877513" cy="643017"/>
            </a:xfrm>
          </p:grpSpPr>
          <p:sp>
            <p:nvSpPr>
              <p:cNvPr id="17439" name="平行四边形 2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40" name="平行四边形 2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438" name="文本框 20"/>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17417" name="组合 23"/>
          <p:cNvGrpSpPr/>
          <p:nvPr/>
        </p:nvGrpSpPr>
        <p:grpSpPr bwMode="auto">
          <a:xfrm>
            <a:off x="7094220" y="3475038"/>
            <a:ext cx="733425" cy="523875"/>
            <a:chOff x="0" y="0"/>
            <a:chExt cx="733424" cy="523220"/>
          </a:xfrm>
        </p:grpSpPr>
        <p:grpSp>
          <p:nvGrpSpPr>
            <p:cNvPr id="17433" name="组合 24"/>
            <p:cNvGrpSpPr/>
            <p:nvPr/>
          </p:nvGrpSpPr>
          <p:grpSpPr bwMode="auto">
            <a:xfrm>
              <a:off x="0" y="30570"/>
              <a:ext cx="619124" cy="471567"/>
              <a:chOff x="0" y="0"/>
              <a:chExt cx="877513" cy="643017"/>
            </a:xfrm>
          </p:grpSpPr>
          <p:sp>
            <p:nvSpPr>
              <p:cNvPr id="17435" name="平行四边形 26"/>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36" name="平行四边形 27"/>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434" name="文本框 25"/>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grpSp>
        <p:nvGrpSpPr>
          <p:cNvPr id="17418" name="组合 28"/>
          <p:cNvGrpSpPr/>
          <p:nvPr/>
        </p:nvGrpSpPr>
        <p:grpSpPr bwMode="auto">
          <a:xfrm>
            <a:off x="7094220" y="4237038"/>
            <a:ext cx="733425" cy="523875"/>
            <a:chOff x="0" y="0"/>
            <a:chExt cx="733424" cy="523220"/>
          </a:xfrm>
        </p:grpSpPr>
        <p:grpSp>
          <p:nvGrpSpPr>
            <p:cNvPr id="17429" name="组合 29"/>
            <p:cNvGrpSpPr/>
            <p:nvPr/>
          </p:nvGrpSpPr>
          <p:grpSpPr bwMode="auto">
            <a:xfrm>
              <a:off x="0" y="30570"/>
              <a:ext cx="619124" cy="471567"/>
              <a:chOff x="0" y="0"/>
              <a:chExt cx="877513" cy="643017"/>
            </a:xfrm>
          </p:grpSpPr>
          <p:sp>
            <p:nvSpPr>
              <p:cNvPr id="17431" name="平行四边形 3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7432" name="平行四边形 3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430" name="文本框 30"/>
            <p:cNvSpPr txBox="1">
              <a:spLocks noChangeArrowheads="1"/>
            </p:cNvSpPr>
            <p:nvPr/>
          </p:nvSpPr>
          <p:spPr bwMode="auto">
            <a:xfrm>
              <a:off x="102347" y="0"/>
              <a:ext cx="631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endParaRPr lang="zh-CN" altLang="en-US" sz="2800" b="1">
                <a:solidFill>
                  <a:srgbClr val="FFFFFF"/>
                </a:solidFill>
                <a:latin typeface="微软雅黑" panose="020B0503020204020204" pitchFamily="34" charset="-122"/>
                <a:ea typeface="微软雅黑" panose="020B0503020204020204" pitchFamily="34" charset="-122"/>
              </a:endParaRPr>
            </a:p>
          </p:txBody>
        </p:sp>
      </p:grpSp>
      <p:sp>
        <p:nvSpPr>
          <p:cNvPr id="17419" name="平行四边形 33"/>
          <p:cNvSpPr>
            <a:spLocks noChangeArrowheads="1"/>
          </p:cNvSpPr>
          <p:nvPr/>
        </p:nvSpPr>
        <p:spPr bwMode="auto">
          <a:xfrm>
            <a:off x="7756525" y="1362075"/>
            <a:ext cx="3313430" cy="426007"/>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7421" name="平行四边形 35"/>
          <p:cNvSpPr>
            <a:spLocks noChangeArrowheads="1"/>
          </p:cNvSpPr>
          <p:nvPr/>
        </p:nvSpPr>
        <p:spPr bwMode="auto">
          <a:xfrm>
            <a:off x="7738745" y="2035175"/>
            <a:ext cx="2165350" cy="392113"/>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7422" name="Rectangle 6"/>
          <p:cNvSpPr>
            <a:spLocks noChangeArrowheads="1"/>
          </p:cNvSpPr>
          <p:nvPr/>
        </p:nvSpPr>
        <p:spPr bwMode="auto">
          <a:xfrm>
            <a:off x="7875905" y="2035175"/>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典型用户的价值</a:t>
            </a:r>
          </a:p>
        </p:txBody>
      </p:sp>
      <p:sp>
        <p:nvSpPr>
          <p:cNvPr id="17423" name="平行四边形 37"/>
          <p:cNvSpPr>
            <a:spLocks noChangeArrowheads="1"/>
          </p:cNvSpPr>
          <p:nvPr/>
        </p:nvSpPr>
        <p:spPr bwMode="auto">
          <a:xfrm>
            <a:off x="7738745" y="2786063"/>
            <a:ext cx="2165350" cy="392112"/>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7424" name="Rectangle 6"/>
          <p:cNvSpPr>
            <a:spLocks noChangeArrowheads="1"/>
          </p:cNvSpPr>
          <p:nvPr/>
        </p:nvSpPr>
        <p:spPr bwMode="auto">
          <a:xfrm>
            <a:off x="7732395" y="2790825"/>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怎样定义典型用户</a:t>
            </a:r>
          </a:p>
        </p:txBody>
      </p:sp>
      <p:sp>
        <p:nvSpPr>
          <p:cNvPr id="17425" name="平行四边形 39"/>
          <p:cNvSpPr>
            <a:spLocks noChangeArrowheads="1"/>
          </p:cNvSpPr>
          <p:nvPr/>
        </p:nvSpPr>
        <p:spPr bwMode="auto">
          <a:xfrm>
            <a:off x="7738745" y="3557588"/>
            <a:ext cx="2165350" cy="392112"/>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7426" name="Rectangle 6"/>
          <p:cNvSpPr>
            <a:spLocks noChangeArrowheads="1"/>
          </p:cNvSpPr>
          <p:nvPr/>
        </p:nvSpPr>
        <p:spPr bwMode="auto">
          <a:xfrm>
            <a:off x="7707630" y="3560763"/>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从典型用户到场景</a:t>
            </a:r>
          </a:p>
        </p:txBody>
      </p:sp>
      <p:sp>
        <p:nvSpPr>
          <p:cNvPr id="17427" name="平行四边形 41"/>
          <p:cNvSpPr>
            <a:spLocks noChangeArrowheads="1"/>
          </p:cNvSpPr>
          <p:nvPr/>
        </p:nvSpPr>
        <p:spPr bwMode="auto">
          <a:xfrm>
            <a:off x="7738745" y="4313238"/>
            <a:ext cx="2165350" cy="392112"/>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7428" name="Rectangle 6"/>
          <p:cNvSpPr>
            <a:spLocks noChangeArrowheads="1"/>
          </p:cNvSpPr>
          <p:nvPr/>
        </p:nvSpPr>
        <p:spPr bwMode="auto">
          <a:xfrm>
            <a:off x="7938770" y="4316413"/>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从场景到任务</a:t>
            </a:r>
          </a:p>
        </p:txBody>
      </p:sp>
      <p:grpSp>
        <p:nvGrpSpPr>
          <p:cNvPr id="7" name="组合 28"/>
          <p:cNvGrpSpPr/>
          <p:nvPr/>
        </p:nvGrpSpPr>
        <p:grpSpPr bwMode="auto">
          <a:xfrm>
            <a:off x="7058660" y="5035230"/>
            <a:ext cx="733425" cy="521970"/>
            <a:chOff x="0" y="13950"/>
            <a:chExt cx="733424" cy="521317"/>
          </a:xfrm>
        </p:grpSpPr>
        <p:grpSp>
          <p:nvGrpSpPr>
            <p:cNvPr id="8" name="组合 29"/>
            <p:cNvGrpSpPr/>
            <p:nvPr/>
          </p:nvGrpSpPr>
          <p:grpSpPr bwMode="auto">
            <a:xfrm>
              <a:off x="0" y="30570"/>
              <a:ext cx="619124" cy="471567"/>
              <a:chOff x="0" y="0"/>
              <a:chExt cx="877513" cy="643017"/>
            </a:xfrm>
          </p:grpSpPr>
          <p:sp>
            <p:nvSpPr>
              <p:cNvPr id="9" name="平行四边形 3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0" name="平行四边形 3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1" name="文本框 30"/>
            <p:cNvSpPr txBox="1">
              <a:spLocks noChangeArrowheads="1"/>
            </p:cNvSpPr>
            <p:nvPr/>
          </p:nvSpPr>
          <p:spPr bwMode="auto">
            <a:xfrm>
              <a:off x="102347" y="13950"/>
              <a:ext cx="631077" cy="52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6</a:t>
              </a:r>
            </a:p>
          </p:txBody>
        </p:sp>
      </p:grpSp>
      <p:sp>
        <p:nvSpPr>
          <p:cNvPr id="12" name="平行四边形 41"/>
          <p:cNvSpPr>
            <a:spLocks noChangeArrowheads="1"/>
          </p:cNvSpPr>
          <p:nvPr/>
        </p:nvSpPr>
        <p:spPr bwMode="auto">
          <a:xfrm>
            <a:off x="7732395" y="5094923"/>
            <a:ext cx="2165350" cy="392112"/>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grpSp>
        <p:nvGrpSpPr>
          <p:cNvPr id="13" name="组合 28"/>
          <p:cNvGrpSpPr/>
          <p:nvPr/>
        </p:nvGrpSpPr>
        <p:grpSpPr bwMode="auto">
          <a:xfrm>
            <a:off x="7007860" y="5748335"/>
            <a:ext cx="733425" cy="521970"/>
            <a:chOff x="0" y="13950"/>
            <a:chExt cx="733424" cy="521317"/>
          </a:xfrm>
        </p:grpSpPr>
        <p:grpSp>
          <p:nvGrpSpPr>
            <p:cNvPr id="14" name="组合 29"/>
            <p:cNvGrpSpPr/>
            <p:nvPr/>
          </p:nvGrpSpPr>
          <p:grpSpPr bwMode="auto">
            <a:xfrm>
              <a:off x="0" y="30570"/>
              <a:ext cx="619124" cy="471567"/>
              <a:chOff x="0" y="0"/>
              <a:chExt cx="877513" cy="643017"/>
            </a:xfrm>
          </p:grpSpPr>
          <p:sp>
            <p:nvSpPr>
              <p:cNvPr id="15" name="平行四边形 31"/>
              <p:cNvSpPr>
                <a:spLocks noChangeArrowheads="1"/>
              </p:cNvSpPr>
              <p:nvPr/>
            </p:nvSpPr>
            <p:spPr bwMode="auto">
              <a:xfrm>
                <a:off x="31500" y="72900"/>
                <a:ext cx="846013" cy="570760"/>
              </a:xfrm>
              <a:prstGeom prst="parallelogram">
                <a:avLst>
                  <a:gd name="adj" fmla="val 41517"/>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6" name="平行四边形 32"/>
              <p:cNvSpPr>
                <a:spLocks noChangeArrowheads="1"/>
              </p:cNvSpPr>
              <p:nvPr/>
            </p:nvSpPr>
            <p:spPr bwMode="auto">
              <a:xfrm>
                <a:off x="0" y="-607"/>
                <a:ext cx="846013" cy="570760"/>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17" name="文本框 30"/>
            <p:cNvSpPr txBox="1">
              <a:spLocks noChangeArrowheads="1"/>
            </p:cNvSpPr>
            <p:nvPr/>
          </p:nvSpPr>
          <p:spPr bwMode="auto">
            <a:xfrm>
              <a:off x="102347" y="13950"/>
              <a:ext cx="631077" cy="52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7</a:t>
              </a:r>
            </a:p>
          </p:txBody>
        </p:sp>
      </p:grpSp>
      <p:sp>
        <p:nvSpPr>
          <p:cNvPr id="18" name="平行四边形 41"/>
          <p:cNvSpPr>
            <a:spLocks noChangeArrowheads="1"/>
          </p:cNvSpPr>
          <p:nvPr/>
        </p:nvSpPr>
        <p:spPr bwMode="auto">
          <a:xfrm>
            <a:off x="7681595" y="5808345"/>
            <a:ext cx="3086100" cy="424399"/>
          </a:xfrm>
          <a:prstGeom prst="parallelogram">
            <a:avLst>
              <a:gd name="adj" fmla="val 37966"/>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3" name="Rectangle 6"/>
          <p:cNvSpPr>
            <a:spLocks noChangeArrowheads="1"/>
          </p:cNvSpPr>
          <p:nvPr/>
        </p:nvSpPr>
        <p:spPr bwMode="auto">
          <a:xfrm>
            <a:off x="7788275" y="1386205"/>
            <a:ext cx="34169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Visual Studio的典型用户</a:t>
            </a:r>
          </a:p>
        </p:txBody>
      </p:sp>
      <p:sp>
        <p:nvSpPr>
          <p:cNvPr id="5" name="Rectangle 6"/>
          <p:cNvSpPr>
            <a:spLocks noChangeArrowheads="1"/>
          </p:cNvSpPr>
          <p:nvPr/>
        </p:nvSpPr>
        <p:spPr bwMode="auto">
          <a:xfrm>
            <a:off x="7875905" y="5051108"/>
            <a:ext cx="27717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典型用户的模板</a:t>
            </a:r>
          </a:p>
        </p:txBody>
      </p:sp>
      <p:sp>
        <p:nvSpPr>
          <p:cNvPr id="21" name="Rectangle 6"/>
          <p:cNvSpPr>
            <a:spLocks noChangeArrowheads="1"/>
          </p:cNvSpPr>
          <p:nvPr/>
        </p:nvSpPr>
        <p:spPr bwMode="auto">
          <a:xfrm>
            <a:off x="7792085" y="5801360"/>
            <a:ext cx="32772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buFont typeface="Arial" panose="020B0604020202020204" pitchFamily="34" charset="0"/>
              <a:buNone/>
            </a:pPr>
            <a:r>
              <a:rPr lang="zh-CN" sz="2000" b="1">
                <a:solidFill>
                  <a:srgbClr val="0070C0"/>
                </a:solidFill>
                <a:latin typeface="微软雅黑" panose="020B0503020204020204" pitchFamily="34" charset="-122"/>
                <a:ea typeface="微软雅黑" panose="020B0503020204020204" pitchFamily="34" charset="-122"/>
              </a:rPr>
              <a:t>场景/故事/Story的模板</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技术说明书</a:t>
            </a: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57150" y="995680"/>
            <a:ext cx="12134215" cy="5077460"/>
          </a:xfrm>
          <a:prstGeom prst="rect">
            <a:avLst/>
          </a:prstGeom>
          <a:noFill/>
        </p:spPr>
        <p:txBody>
          <a:bodyPr wrap="square" rtlCol="0">
            <a:spAutoFit/>
          </a:bodyPr>
          <a:lstStyle/>
          <a:p>
            <a:r>
              <a:rPr lang="zh-CN" altLang="en-US" dirty="0"/>
              <a:t>技术说明书又叫设计文档，它用于描述开发者如何去实现某一功能，或相互联系的一组功能。软件的功能多种多样，放之四海而皆准的模板是不太实用的，但是软件的设计总是要遵循一些规律，不遵循这些规律，工程师们往往在实现后面软件的演化中吃苦头。在本书“软件工程师的成长”一章中，我们提到了不少设计原则，在设计中，这些原则就要发挥作用。设计文档应该说明工程师的设计是如何体现下列原则的。</a:t>
            </a:r>
          </a:p>
          <a:p>
            <a:r>
              <a:rPr lang="zh-CN" altLang="en-US" dirty="0"/>
              <a:t>抽象（Abstraction）</a:t>
            </a:r>
          </a:p>
          <a:p>
            <a:r>
              <a:rPr lang="zh-CN" altLang="en-US" dirty="0"/>
              <a:t>内聚/耦合/模块化（Cohesion, Coupling,Modularization）</a:t>
            </a:r>
          </a:p>
          <a:p>
            <a:r>
              <a:rPr lang="zh-CN" altLang="en-US" dirty="0"/>
              <a:t>信息隐藏和封装（Information Hiding, Encap-sulation）</a:t>
            </a:r>
          </a:p>
          <a:p>
            <a:r>
              <a:rPr lang="zh-CN" altLang="en-US" dirty="0"/>
              <a:t>界面和实现的分离（Separation of Interface and Implementation）</a:t>
            </a:r>
          </a:p>
          <a:p>
            <a:r>
              <a:rPr lang="zh-CN" altLang="en-US" dirty="0"/>
              <a:t>如何处理错误情况（Error Handling）</a:t>
            </a:r>
          </a:p>
          <a:p>
            <a:r>
              <a:rPr lang="zh-CN" altLang="en-US" dirty="0"/>
              <a:t>程序模块对于运行环境、相关模块、输入输出参数有什么假设？这些假设和相关的人员验证过么？</a:t>
            </a:r>
          </a:p>
          <a:p>
            <a:r>
              <a:rPr lang="zh-CN" altLang="en-US" dirty="0"/>
              <a:t>应对变化的灵活性（Adapt to Change）</a:t>
            </a:r>
          </a:p>
          <a:p>
            <a:r>
              <a:rPr lang="zh-CN" altLang="en-US" dirty="0"/>
              <a:t>例如，一个企业的流程管理软件，它能处理员工的各种请假需求，程序员会把每一种假期当作一个假期的子类（Sub Class）来处理。如果现在新增一个假期类型（例如“志愿服务者假期”），程序怎么变？有些设计要求工程师必须改源代码，添加子类，且在所有和假期相关的地方添加相应的处理，并要求所有管理软件都更新到最新版本。另一种做法是把所有的假期类型定义为数据，这样一来，新增一种假期类型时，只是数据增多了一项，相应的逻辑（也用数据表示）有一些变动而已。而源程序仍然保持不变。软件如何应对变化，是软件设计最重要的一个方面。</a:t>
            </a:r>
          </a:p>
          <a:p>
            <a:r>
              <a:rPr lang="zh-CN" altLang="en-US" dirty="0"/>
              <a:t>对大量数据的处理能力（Scalability）</a:t>
            </a:r>
          </a:p>
          <a:p>
            <a:r>
              <a:rPr lang="zh-CN" altLang="en-US" dirty="0"/>
              <a:t>如果数据量增大，程序还能保持高效率么？</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4579"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580" name="文本框 5"/>
          <p:cNvSpPr txBox="1">
            <a:spLocks noChangeArrowheads="1"/>
          </p:cNvSpPr>
          <p:nvPr/>
        </p:nvSpPr>
        <p:spPr bwMode="auto">
          <a:xfrm>
            <a:off x="2290763" y="2433638"/>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第四节</a:t>
            </a:r>
          </a:p>
        </p:txBody>
      </p:sp>
      <p:sp>
        <p:nvSpPr>
          <p:cNvPr id="24581" name="文本框 6"/>
          <p:cNvSpPr txBox="1">
            <a:spLocks noChangeArrowheads="1"/>
          </p:cNvSpPr>
          <p:nvPr/>
        </p:nvSpPr>
        <p:spPr bwMode="auto">
          <a:xfrm>
            <a:off x="1277938" y="3079750"/>
            <a:ext cx="344487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buFont typeface="Arial" panose="020B0604020202020204" pitchFamily="34" charset="0"/>
              <a:buNone/>
            </a:pPr>
            <a:r>
              <a:rPr lang="zh-CN" sz="3000" b="1">
                <a:solidFill>
                  <a:schemeClr val="bg1"/>
                </a:solidFill>
                <a:latin typeface="微软雅黑" panose="020B0503020204020204" pitchFamily="34" charset="-122"/>
                <a:ea typeface="微软雅黑" panose="020B0503020204020204" pitchFamily="34" charset="-122"/>
                <a:sym typeface="+mn-ea"/>
              </a:rPr>
              <a:t>功能驱动的设计</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功能驱动的设计</a:t>
            </a: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 name="文本框 2"/>
          <p:cNvSpPr txBox="1"/>
          <p:nvPr/>
        </p:nvSpPr>
        <p:spPr>
          <a:xfrm>
            <a:off x="40005" y="950595"/>
            <a:ext cx="12127865" cy="5631180"/>
          </a:xfrm>
          <a:prstGeom prst="rect">
            <a:avLst/>
          </a:prstGeom>
          <a:noFill/>
        </p:spPr>
        <p:txBody>
          <a:bodyPr wrap="square" rtlCol="0">
            <a:spAutoFit/>
          </a:bodyPr>
          <a:lstStyle/>
          <a:p>
            <a:r>
              <a:rPr lang="zh-CN" altLang="en-US"/>
              <a:t>如何才能把用户的需求变成团队成员可以直接操作的开发工作，然后源源不断地实现这些需求？功能驱动的设计（Feature Driven Design，FDD）是针对这个问题的众多方法论之一[注释4]。FDD由下面几个步骤构成：</a:t>
            </a:r>
          </a:p>
          <a:p>
            <a:r>
              <a:rPr lang="zh-CN" altLang="en-US"/>
              <a:t>第一步：构造总体模型（Develop an Overall Model）</a:t>
            </a:r>
          </a:p>
          <a:p>
            <a:r>
              <a:rPr lang="zh-CN" altLang="en-US"/>
              <a:t>进入条件：团队已经选好了问题领域专家、主程序员、架构师。</a:t>
            </a:r>
          </a:p>
          <a:p>
            <a:r>
              <a:rPr lang="zh-CN" altLang="en-US"/>
              <a:t>任务1：决定建模小组成员，一般团队成员可以轮流参与。</a:t>
            </a:r>
          </a:p>
          <a:p>
            <a:r>
              <a:rPr lang="zh-CN" altLang="en-US"/>
              <a:t>任务2：问题领域专家概要介绍问题领域知识。大家学习已有的参考资料（已有的建模文件、数据模型、功能需求、用户文档等）。</a:t>
            </a:r>
          </a:p>
          <a:p>
            <a:r>
              <a:rPr lang="zh-CN" altLang="en-US"/>
              <a:t>任务3：以不超过3人的小团队构建子问题领域的模型，并在适当的时候补充总体模型。</a:t>
            </a:r>
          </a:p>
          <a:p>
            <a:r>
              <a:rPr lang="zh-CN" altLang="en-US"/>
              <a:t>任务4：记录模型的信息并保存为文档。</a:t>
            </a:r>
          </a:p>
          <a:p>
            <a:r>
              <a:rPr lang="zh-CN" altLang="en-US"/>
              <a:t>验证：和团队内部或外部的利益相关者验证模型以及它们对用户和业务活动的影响。</a:t>
            </a:r>
          </a:p>
          <a:p>
            <a:r>
              <a:rPr lang="zh-CN" altLang="en-US"/>
              <a:t>出口条件：总体模型已经建好；各个实体（类）的关系也已经表达清楚，各个实体的属性和函数有初步定义；数据流、事件流程等说明文档已经完备。</a:t>
            </a:r>
          </a:p>
          <a:p>
            <a:r>
              <a:rPr lang="zh-CN" altLang="en-US"/>
              <a:t>第二步：构造功能列表（Build a Feature List）</a:t>
            </a:r>
          </a:p>
          <a:p>
            <a:r>
              <a:rPr lang="zh-CN" altLang="en-US"/>
              <a:t>进入条件：团队已经选好了问题领域专家、主程序员、架构师。</a:t>
            </a:r>
          </a:p>
          <a:p>
            <a:r>
              <a:rPr lang="zh-CN" altLang="en-US"/>
              <a:t>主要任务：构造功能列表。</a:t>
            </a:r>
          </a:p>
          <a:p>
            <a:r>
              <a:rPr lang="zh-CN" altLang="en-US"/>
              <a:t>怎么表达一个“功能”？FDD认为，团队成员应该能在第一步工作的基础上，把问题领域描述的活动逐步细化，把大的问题领域分解为小的主题领域（Subject Area），然后描述在主题领域中出现的业务活动（Business Activities），最后细化和提炼出来的功能描述应该符合下列的三元组</a:t>
            </a:r>
          </a:p>
          <a:p>
            <a:r>
              <a:rPr lang="zh-CN" altLang="en-US"/>
              <a:t>格式：</a:t>
            </a:r>
          </a:p>
          <a:p>
            <a:r>
              <a:rPr lang="zh-CN" altLang="en-US"/>
              <a:t>&lt;action&gt;&lt;result&gt;&lt;object&gt;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功能驱动的设计</a:t>
            </a: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13970" y="976630"/>
            <a:ext cx="12145010" cy="5908040"/>
          </a:xfrm>
          <a:prstGeom prst="rect">
            <a:avLst/>
          </a:prstGeom>
          <a:noFill/>
        </p:spPr>
        <p:txBody>
          <a:bodyPr wrap="square" rtlCol="0">
            <a:spAutoFit/>
          </a:bodyPr>
          <a:lstStyle/>
          <a:p>
            <a:r>
              <a:rPr lang="zh-CN" altLang="en-US"/>
              <a:t>例如：计算此次销售的总额；验证用户的密码符合最低要求。</a:t>
            </a:r>
          </a:p>
          <a:p>
            <a:r>
              <a:rPr lang="zh-CN" altLang="en-US"/>
              <a:t>注：用英语表达功能时，大多数情况下&lt;action&gt;&lt;re-sult&gt; of &lt;object&gt;是很自然的表达方式，例如 Cal-culate the total of a sale，verify the password ofa user. 但是，同样的意思在中文里面会表达为&lt;动作&gt;&lt;实体&gt;的&lt;结果&gt;，例如：计算此次销售的总额，验证用户的密码。同时，要注意团队成员估计一个功能所需的时间，如果时间超过两周，则需要再次细化。</a:t>
            </a:r>
          </a:p>
          <a:p>
            <a:r>
              <a:rPr lang="zh-CN" altLang="en-US"/>
              <a:t>验证和出口条件：此时团队应该得到</a:t>
            </a:r>
          </a:p>
          <a:p>
            <a:r>
              <a:rPr lang="zh-CN" altLang="en-US"/>
              <a:t>——系列主题领域</a:t>
            </a:r>
          </a:p>
          <a:p>
            <a:r>
              <a:rPr lang="zh-CN" altLang="en-US"/>
              <a:t>——系列业务活动</a:t>
            </a:r>
          </a:p>
          <a:p>
            <a:r>
              <a:rPr lang="zh-CN" altLang="en-US"/>
              <a:t>——系列功能，</a:t>
            </a:r>
          </a:p>
          <a:p>
            <a:r>
              <a:rPr lang="zh-CN" altLang="en-US"/>
              <a:t>这些功能可以满足上面提到的每一个业务活动第三步：制定开发计划（Plan by Feature）在这一步，开发团队要根据下列因素制定开发计划：</a:t>
            </a:r>
          </a:p>
          <a:p>
            <a:r>
              <a:rPr lang="zh-CN" altLang="en-US"/>
              <a:t>各种实体和功能之间的依赖关系</a:t>
            </a:r>
          </a:p>
          <a:p>
            <a:r>
              <a:rPr lang="zh-CN" altLang="en-US"/>
              <a:t>实体和功能的复杂程度</a:t>
            </a:r>
          </a:p>
          <a:p>
            <a:r>
              <a:rPr lang="zh-CN" altLang="en-US"/>
              <a:t>高风险和高难度的功能要适当提前，这样能让大家早日看到结果</a:t>
            </a:r>
          </a:p>
          <a:p>
            <a:r>
              <a:rPr lang="zh-CN" altLang="en-US"/>
              <a:t>各位成员的忙闲程度</a:t>
            </a:r>
          </a:p>
          <a:p>
            <a:r>
              <a:rPr lang="zh-CN" altLang="en-US"/>
              <a:t>考虑对外承诺的演示/Alpha/Beta发布</a:t>
            </a:r>
          </a:p>
          <a:p>
            <a:r>
              <a:rPr lang="zh-CN" altLang="en-US"/>
              <a:t>验证和出口条件：经过这一步，团队就应该得到：</a:t>
            </a:r>
          </a:p>
          <a:p>
            <a:r>
              <a:rPr lang="zh-CN" altLang="en-US"/>
              <a:t>在每个里程碑中能实现的大致业务活动计划（精确到年/月）</a:t>
            </a:r>
          </a:p>
          <a:p>
            <a:r>
              <a:rPr lang="zh-CN" altLang="en-US"/>
              <a:t>主题领域完成时间（取决于最后一个功能的实现时间）</a:t>
            </a:r>
          </a:p>
          <a:p>
            <a:r>
              <a:rPr lang="zh-CN" altLang="en-US"/>
              <a:t>功能实现的先后次序</a:t>
            </a:r>
          </a:p>
          <a:p>
            <a:r>
              <a:rPr lang="zh-CN" altLang="en-US"/>
              <a:t>功能的相互依赖关系，和功能的所有者的对应关系</a:t>
            </a:r>
          </a:p>
          <a:p>
            <a:r>
              <a:rPr lang="zh-CN" altLang="en-US"/>
              <a:t>各个功能的复杂程度</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2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4</a:t>
            </a:r>
          </a:p>
        </p:txBody>
      </p:sp>
      <p:sp>
        <p:nvSpPr>
          <p:cNvPr id="26629" name="矩形 6"/>
          <p:cNvSpPr>
            <a:spLocks noChangeArrowheads="1"/>
          </p:cNvSpPr>
          <p:nvPr/>
        </p:nvSpPr>
        <p:spPr bwMode="auto">
          <a:xfrm>
            <a:off x="817563" y="423863"/>
            <a:ext cx="2506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功能驱动的设计</a:t>
            </a:r>
          </a:p>
        </p:txBody>
      </p:sp>
      <p:grpSp>
        <p:nvGrpSpPr>
          <p:cNvPr id="26650" name="组合 44"/>
          <p:cNvGrpSpPr/>
          <p:nvPr/>
        </p:nvGrpSpPr>
        <p:grpSpPr bwMode="auto">
          <a:xfrm>
            <a:off x="11480800" y="479425"/>
            <a:ext cx="333375" cy="333375"/>
            <a:chOff x="0" y="0"/>
            <a:chExt cx="449943" cy="449943"/>
          </a:xfrm>
        </p:grpSpPr>
        <p:sp>
          <p:nvSpPr>
            <p:cNvPr id="26655" name="椭圆 45"/>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6656" name="等腰三角形 46"/>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3175" y="1003300"/>
            <a:ext cx="12153900" cy="4246245"/>
          </a:xfrm>
          <a:prstGeom prst="rect">
            <a:avLst/>
          </a:prstGeom>
          <a:noFill/>
        </p:spPr>
        <p:txBody>
          <a:bodyPr wrap="square" rtlCol="0">
            <a:spAutoFit/>
          </a:bodyPr>
          <a:lstStyle/>
          <a:p>
            <a:r>
              <a:rPr lang="zh-CN" altLang="en-US"/>
              <a:t>第四步：功能设计阶段（Design by Feature）</a:t>
            </a:r>
          </a:p>
          <a:p>
            <a:endParaRPr lang="zh-CN" altLang="en-US"/>
          </a:p>
          <a:p>
            <a:r>
              <a:rPr lang="zh-CN" altLang="en-US"/>
              <a:t>在这个阶段，团队成员在主程序员的带领下，分析一组相关的实体及其功能，通过时序图（Se-quence Diagram）和其他工具，展示各个实体和函数如何动态地结合起来实现一个功能。通过这样的活动，团队成员就开始实现具体的实体和函数（使用面向对象语言的类/函数，或其他程序设计元素）。主程序员根据时序图和其他信息，更新实体模型。这一步产生的结果是：</a:t>
            </a:r>
          </a:p>
          <a:p>
            <a:endParaRPr lang="zh-CN" altLang="en-US"/>
          </a:p>
          <a:p>
            <a:r>
              <a:rPr lang="zh-CN" altLang="en-US"/>
              <a:t>“这次里程碑要发布的功能”文档，及其相关文档</a:t>
            </a:r>
          </a:p>
          <a:p>
            <a:r>
              <a:rPr lang="zh-CN" altLang="en-US"/>
              <a:t>各个业务活动对应的时序图，更新的实体模型，类/方法/属性</a:t>
            </a:r>
          </a:p>
          <a:p>
            <a:r>
              <a:rPr lang="zh-CN" altLang="en-US"/>
              <a:t>各位成员知道自己的功能实现计划，精确到天第五步：实现具体功能（Build by Feature）</a:t>
            </a:r>
          </a:p>
          <a:p>
            <a:r>
              <a:rPr lang="zh-CN" altLang="en-US"/>
              <a:t>具体的团队成员要实现类/函数，进行相关的单元测试，并在代码复审之后，把代码集成到产品构建当中。这一步产生的结果是：一个完整的、验证过的功能。不同的方法论有各种适用范围，我认为，FDD适用于团队成员对于需求没有切身体会的情景，例如要实现不熟悉的行业（银行、证券、物流等）的业务系统。不过，我并未亲历过FDD的项目，仅从纸面上看，FDD 对单元测试之外的测试（如集成测试、压力测试、对用户界面和用户体验的测试）的讲述不足。如果软件团队在这些方面没有足够的投入，最终的系统会存在许多问题。</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4579"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580" name="文本框 5"/>
          <p:cNvSpPr txBox="1">
            <a:spLocks noChangeArrowheads="1"/>
          </p:cNvSpPr>
          <p:nvPr/>
        </p:nvSpPr>
        <p:spPr bwMode="auto">
          <a:xfrm>
            <a:off x="2290763" y="2433638"/>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第五节</a:t>
            </a:r>
          </a:p>
        </p:txBody>
      </p:sp>
      <p:sp>
        <p:nvSpPr>
          <p:cNvPr id="24581" name="文本框 6"/>
          <p:cNvSpPr txBox="1">
            <a:spLocks noChangeArrowheads="1"/>
          </p:cNvSpPr>
          <p:nvPr/>
        </p:nvSpPr>
        <p:spPr bwMode="auto">
          <a:xfrm>
            <a:off x="1277938" y="3079750"/>
            <a:ext cx="344487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buFont typeface="Arial" panose="020B0604020202020204" pitchFamily="34" charset="0"/>
              <a:buNone/>
            </a:pPr>
            <a:r>
              <a:rPr lang="en-US" altLang="zh-CN" sz="3000" b="1">
                <a:solidFill>
                  <a:schemeClr val="bg1"/>
                </a:solidFill>
                <a:latin typeface="微软雅黑" panose="020B0503020204020204" pitchFamily="34" charset="-122"/>
                <a:ea typeface="微软雅黑" panose="020B0503020204020204" pitchFamily="34" charset="-122"/>
                <a:sym typeface="+mn-ea"/>
              </a:rPr>
              <a:t>ATM</a:t>
            </a:r>
            <a:r>
              <a:rPr lang="zh-CN" altLang="en-US" sz="3000" b="1">
                <a:solidFill>
                  <a:schemeClr val="bg1"/>
                </a:solidFill>
                <a:latin typeface="微软雅黑" panose="020B0503020204020204" pitchFamily="34" charset="-122"/>
                <a:ea typeface="微软雅黑" panose="020B0503020204020204" pitchFamily="34" charset="-122"/>
                <a:sym typeface="+mn-ea"/>
              </a:rPr>
              <a:t>用户场景分析</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en-US" altLang="zh-CN" sz="2400" b="1">
                <a:solidFill>
                  <a:schemeClr val="bg1"/>
                </a:solidFill>
                <a:latin typeface="微软雅黑" panose="020B0503020204020204" pitchFamily="34" charset="-122"/>
                <a:ea typeface="微软雅黑" panose="020B0503020204020204" pitchFamily="34" charset="-122"/>
                <a:sym typeface="+mn-ea"/>
              </a:rPr>
              <a:t>ATM</a:t>
            </a:r>
            <a:r>
              <a:rPr lang="zh-CN" altLang="en-US" sz="2400" b="1">
                <a:solidFill>
                  <a:schemeClr val="bg1"/>
                </a:solidFill>
                <a:latin typeface="微软雅黑" panose="020B0503020204020204" pitchFamily="34" charset="-122"/>
                <a:ea typeface="微软雅黑" panose="020B0503020204020204" pitchFamily="34" charset="-122"/>
                <a:sym typeface="+mn-ea"/>
              </a:rPr>
              <a:t>用户场景分析</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66040" y="1037590"/>
            <a:ext cx="11997055" cy="5908040"/>
          </a:xfrm>
          <a:prstGeom prst="rect">
            <a:avLst/>
          </a:prstGeom>
          <a:noFill/>
        </p:spPr>
        <p:txBody>
          <a:bodyPr wrap="square" rtlCol="0">
            <a:spAutoFit/>
          </a:bodyPr>
          <a:lstStyle/>
          <a:p>
            <a:r>
              <a:rPr lang="zh-CN" altLang="en-US" b="1"/>
              <a:t>总体功能描述    </a:t>
            </a:r>
          </a:p>
          <a:p>
            <a:r>
              <a:rPr lang="zh-CN" altLang="en-US"/>
              <a:t>这个项目开发视为银行提供一套高效稳定可靠地终端服务平台，为储户登陆，查询，取款，转账，改密等操作提供便利。</a:t>
            </a:r>
          </a:p>
          <a:p>
            <a:r>
              <a:rPr lang="zh-CN" altLang="en-US" b="1">
                <a:sym typeface="+mn-ea"/>
              </a:rPr>
              <a:t>用户特点   </a:t>
            </a:r>
            <a:r>
              <a:rPr lang="zh-CN" altLang="en-US">
                <a:sym typeface="+mn-ea"/>
              </a:rPr>
              <a:t>  </a:t>
            </a:r>
            <a:endParaRPr lang="zh-CN" altLang="en-US"/>
          </a:p>
          <a:p>
            <a:r>
              <a:rPr lang="zh-CN" altLang="en-US">
                <a:sym typeface="+mn-ea"/>
              </a:rPr>
              <a:t>本软件的用户主要是银行的广大持卡人，大多都具有使用ATM经验。即使是一个对ATM系统完全陌生的客户，在交易界面的提示下也能顺利的完成交易。</a:t>
            </a:r>
            <a:endParaRPr lang="zh-CN" altLang="en-US"/>
          </a:p>
          <a:p>
            <a:r>
              <a:rPr lang="zh-CN" altLang="en-US" b="1">
                <a:sym typeface="+mn-ea"/>
              </a:rPr>
              <a:t>用例需求分析 </a:t>
            </a:r>
            <a:r>
              <a:rPr lang="zh-CN" altLang="en-US">
                <a:sym typeface="+mn-ea"/>
              </a:rPr>
              <a:t> </a:t>
            </a:r>
            <a:endParaRPr lang="zh-CN" altLang="en-US"/>
          </a:p>
          <a:p>
            <a:r>
              <a:rPr lang="zh-CN" altLang="en-US">
                <a:sym typeface="+mn-ea"/>
              </a:rPr>
              <a:t>根据需求，做出如下用例设计： </a:t>
            </a:r>
            <a:endParaRPr lang="zh-CN" altLang="en-US"/>
          </a:p>
          <a:p>
            <a:r>
              <a:rPr lang="zh-CN" altLang="en-US" b="1">
                <a:sym typeface="+mn-ea"/>
              </a:rPr>
              <a:t>登陆用例 </a:t>
            </a:r>
            <a:r>
              <a:rPr lang="zh-CN" altLang="en-US">
                <a:sym typeface="+mn-ea"/>
              </a:rPr>
              <a:t> </a:t>
            </a:r>
            <a:endParaRPr lang="zh-CN" altLang="en-US"/>
          </a:p>
          <a:p>
            <a:r>
              <a:rPr lang="zh-CN" altLang="en-US">
                <a:sym typeface="+mn-ea"/>
              </a:rPr>
              <a:t>用例名称：登陆  </a:t>
            </a:r>
            <a:endParaRPr lang="zh-CN" altLang="en-US"/>
          </a:p>
          <a:p>
            <a:r>
              <a:rPr lang="zh-CN" altLang="en-US">
                <a:sym typeface="+mn-ea"/>
              </a:rPr>
              <a:t>主要参与者：银行卡用户  </a:t>
            </a:r>
            <a:endParaRPr lang="zh-CN" altLang="en-US"/>
          </a:p>
          <a:p>
            <a:r>
              <a:rPr lang="zh-CN" altLang="en-US">
                <a:sym typeface="+mn-ea"/>
              </a:rPr>
              <a:t>描述：银行卡用户可凭银行卡登陆 </a:t>
            </a:r>
            <a:endParaRPr lang="zh-CN" altLang="en-US"/>
          </a:p>
          <a:p>
            <a:r>
              <a:rPr lang="zh-CN" altLang="en-US">
                <a:sym typeface="+mn-ea"/>
              </a:rPr>
              <a:t>前置条件：用户在ATM机上输入密码，系统（数据库）判断登陆信息及密码是否正确 </a:t>
            </a:r>
            <a:endParaRPr lang="zh-CN" altLang="en-US"/>
          </a:p>
          <a:p>
            <a:r>
              <a:rPr lang="zh-CN" altLang="en-US">
                <a:sym typeface="+mn-ea"/>
              </a:rPr>
              <a:t>后置条件：进入交易主界面 </a:t>
            </a:r>
            <a:endParaRPr lang="zh-CN" altLang="en-US"/>
          </a:p>
          <a:p>
            <a:r>
              <a:rPr lang="zh-CN" altLang="en-US">
                <a:sym typeface="+mn-ea"/>
              </a:rPr>
              <a:t>场景： 1.在ATM机上插入银行卡并输入密码，系统判断登录信息正确且账户正常       </a:t>
            </a:r>
            <a:endParaRPr lang="zh-CN" altLang="en-US"/>
          </a:p>
          <a:p>
            <a:r>
              <a:rPr lang="zh-CN" altLang="en-US">
                <a:sym typeface="+mn-ea"/>
              </a:rPr>
              <a:t>              2.当提示一个账号登陆密码一天错误三次，系统提示“该账户已不能登录”，并退卡。       </a:t>
            </a:r>
            <a:endParaRPr lang="zh-CN" altLang="en-US"/>
          </a:p>
          <a:p>
            <a:r>
              <a:rPr lang="zh-CN" altLang="en-US">
                <a:sym typeface="+mn-ea"/>
              </a:rPr>
              <a:t>              3.进入主交易界面  </a:t>
            </a:r>
            <a:endParaRPr lang="zh-CN" altLang="en-US"/>
          </a:p>
          <a:p>
            <a:r>
              <a:rPr lang="zh-CN" altLang="en-US">
                <a:sym typeface="+mn-ea"/>
              </a:rPr>
              <a:t>异常：1.输入密码不正确——系统显示“密码不正确，请重新输入”。       </a:t>
            </a:r>
            <a:endParaRPr lang="zh-CN" altLang="en-US"/>
          </a:p>
          <a:p>
            <a:r>
              <a:rPr lang="zh-CN" altLang="en-US">
                <a:sym typeface="+mn-ea"/>
              </a:rPr>
              <a:t>             2.账户进入黑名单或挂失，系统提示“该账户不能操作，请换卡”。       </a:t>
            </a:r>
            <a:endParaRPr lang="zh-CN" altLang="en-US"/>
          </a:p>
          <a:p>
            <a:r>
              <a:rPr lang="zh-CN" altLang="en-US">
                <a:sym typeface="+mn-ea"/>
              </a:rPr>
              <a:t>             3.无法读取账户信息（该银行卡消磁）——系统提示“该账户无效，请换卡”。 </a:t>
            </a:r>
            <a:endParaRPr lang="zh-CN" altLang="en-US"/>
          </a:p>
          <a:p>
            <a:endParaRPr lang="zh-CN" altLang="en-US"/>
          </a:p>
        </p:txBody>
      </p:sp>
      <p:sp>
        <p:nvSpPr>
          <p:cNvPr id="3" name="文本框 2"/>
          <p:cNvSpPr txBox="1"/>
          <p:nvPr/>
        </p:nvSpPr>
        <p:spPr>
          <a:xfrm>
            <a:off x="66040" y="2006600"/>
            <a:ext cx="12066905" cy="368300"/>
          </a:xfrm>
          <a:prstGeom prst="rect">
            <a:avLst/>
          </a:prstGeom>
          <a:noFill/>
        </p:spPr>
        <p:txBody>
          <a:bodyPr wrap="square" rtlCol="0">
            <a:spAutoFit/>
          </a:bodyP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en-US" altLang="zh-CN" sz="2400" b="1">
                <a:solidFill>
                  <a:schemeClr val="bg1"/>
                </a:solidFill>
                <a:latin typeface="微软雅黑" panose="020B0503020204020204" pitchFamily="34" charset="-122"/>
                <a:ea typeface="微软雅黑" panose="020B0503020204020204" pitchFamily="34" charset="-122"/>
                <a:sym typeface="+mn-ea"/>
              </a:rPr>
              <a:t>ATM</a:t>
            </a:r>
            <a:r>
              <a:rPr lang="zh-CN" altLang="en-US" sz="2400" b="1">
                <a:solidFill>
                  <a:schemeClr val="bg1"/>
                </a:solidFill>
                <a:latin typeface="微软雅黑" panose="020B0503020204020204" pitchFamily="34" charset="-122"/>
                <a:ea typeface="微软雅黑" panose="020B0503020204020204" pitchFamily="34" charset="-122"/>
                <a:sym typeface="+mn-ea"/>
              </a:rPr>
              <a:t>用户场景分析</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4" name="文本框 3"/>
          <p:cNvSpPr txBox="1"/>
          <p:nvPr/>
        </p:nvSpPr>
        <p:spPr>
          <a:xfrm>
            <a:off x="13970" y="976630"/>
            <a:ext cx="12153900" cy="5077460"/>
          </a:xfrm>
          <a:prstGeom prst="rect">
            <a:avLst/>
          </a:prstGeom>
          <a:noFill/>
        </p:spPr>
        <p:txBody>
          <a:bodyPr wrap="square" rtlCol="0">
            <a:spAutoFit/>
          </a:bodyPr>
          <a:lstStyle/>
          <a:p>
            <a:r>
              <a:rPr lang="zh-CN" altLang="en-US" b="1"/>
              <a:t>查询用例 </a:t>
            </a:r>
            <a:r>
              <a:rPr lang="zh-CN" altLang="en-US"/>
              <a:t> </a:t>
            </a:r>
          </a:p>
          <a:p>
            <a:r>
              <a:rPr lang="zh-CN" altLang="en-US"/>
              <a:t>用例名称：查询  </a:t>
            </a:r>
          </a:p>
          <a:p>
            <a:r>
              <a:rPr lang="zh-CN" altLang="en-US"/>
              <a:t>描述：利用IC卡通过ATM机系统查询IC卡对应账户的余额——查询余额 </a:t>
            </a:r>
          </a:p>
          <a:p>
            <a:r>
              <a:rPr lang="zh-CN" altLang="en-US"/>
              <a:t>主要参与者：客户  </a:t>
            </a:r>
          </a:p>
          <a:p>
            <a:r>
              <a:rPr lang="zh-CN" altLang="en-US"/>
              <a:t>情景目标：从任何地点通过ATM机查询账户的余额 </a:t>
            </a:r>
          </a:p>
          <a:p>
            <a:r>
              <a:rPr lang="zh-CN" altLang="en-US"/>
              <a:t>前提条件：客户必须先把银行卡插入ATM机，然后完成身份的验证 </a:t>
            </a:r>
          </a:p>
          <a:p>
            <a:r>
              <a:rPr lang="zh-CN" altLang="en-US"/>
              <a:t>启动：客户在任何地点想要知道自己账户的信息</a:t>
            </a:r>
          </a:p>
          <a:p>
            <a:r>
              <a:rPr lang="zh-CN" altLang="en-US"/>
              <a:t>场景：  1</a:t>
            </a:r>
            <a:r>
              <a:rPr lang="en-US" altLang="zh-CN"/>
              <a:t>.</a:t>
            </a:r>
            <a:r>
              <a:rPr lang="zh-CN" altLang="en-US"/>
              <a:t>客户在ATM机中插入银行卡</a:t>
            </a:r>
          </a:p>
          <a:p>
            <a:r>
              <a:rPr lang="zh-CN" altLang="en-US"/>
              <a:t>               2</a:t>
            </a:r>
            <a:r>
              <a:rPr lang="en-US" altLang="zh-CN"/>
              <a:t>.</a:t>
            </a:r>
            <a:r>
              <a:rPr lang="zh-CN" altLang="en-US"/>
              <a:t>客户输入他的密码，系统进行验证 </a:t>
            </a:r>
          </a:p>
          <a:p>
            <a:r>
              <a:rPr lang="zh-CN" altLang="en-US"/>
              <a:t>3</a:t>
            </a:r>
            <a:r>
              <a:rPr lang="en-US" altLang="zh-CN"/>
              <a:t>.</a:t>
            </a:r>
            <a:r>
              <a:rPr lang="zh-CN" altLang="en-US"/>
              <a:t>系统显示主要的功能按钮  </a:t>
            </a:r>
          </a:p>
          <a:p>
            <a:r>
              <a:rPr lang="zh-CN" altLang="en-US"/>
              <a:t>4</a:t>
            </a:r>
            <a:r>
              <a:rPr lang="en-US" altLang="zh-CN"/>
              <a:t>.</a:t>
            </a:r>
            <a:r>
              <a:rPr lang="zh-CN" altLang="en-US"/>
              <a:t>客户从主要功能中选择“查询”功能 </a:t>
            </a:r>
          </a:p>
          <a:p>
            <a:r>
              <a:rPr lang="zh-CN" altLang="en-US"/>
              <a:t>5</a:t>
            </a:r>
            <a:r>
              <a:rPr lang="en-US" altLang="zh-CN"/>
              <a:t>.</a:t>
            </a:r>
            <a:r>
              <a:rPr lang="zh-CN" altLang="en-US"/>
              <a:t>系统显示与账号对应的账户的余额 </a:t>
            </a:r>
          </a:p>
          <a:p>
            <a:r>
              <a:rPr lang="zh-CN" altLang="en-US"/>
              <a:t>异常：1． 密码输入错误无法确认——参照登陆用例 </a:t>
            </a:r>
          </a:p>
          <a:p>
            <a:r>
              <a:rPr lang="zh-CN" altLang="en-US"/>
              <a:t>              2． 银行卡对应的账户无效——参照登陆用例 </a:t>
            </a:r>
          </a:p>
          <a:p>
            <a:r>
              <a:rPr lang="zh-CN" altLang="en-US"/>
              <a:t>使用方式：  </a:t>
            </a:r>
          </a:p>
          <a:p>
            <a:r>
              <a:rPr lang="zh-CN" altLang="en-US"/>
              <a:t>客户通过在ATM机上插入IC卡并且验证身份后进入到系统</a:t>
            </a:r>
          </a:p>
          <a:p>
            <a:r>
              <a:rPr lang="zh-CN" altLang="en-US"/>
              <a:t>优先级：高  </a:t>
            </a:r>
          </a:p>
          <a:p>
            <a:r>
              <a:rPr lang="zh-CN" altLang="en-US"/>
              <a:t>频率：很高，峰值30次每小时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en-US" altLang="zh-CN" sz="2400" b="1">
                <a:solidFill>
                  <a:schemeClr val="bg1"/>
                </a:solidFill>
                <a:latin typeface="微软雅黑" panose="020B0503020204020204" pitchFamily="34" charset="-122"/>
                <a:ea typeface="微软雅黑" panose="020B0503020204020204" pitchFamily="34" charset="-122"/>
                <a:sym typeface="+mn-ea"/>
              </a:rPr>
              <a:t>ATM</a:t>
            </a:r>
            <a:r>
              <a:rPr lang="zh-CN" altLang="en-US" sz="2400" b="1">
                <a:solidFill>
                  <a:schemeClr val="bg1"/>
                </a:solidFill>
                <a:latin typeface="微软雅黑" panose="020B0503020204020204" pitchFamily="34" charset="-122"/>
                <a:ea typeface="微软雅黑" panose="020B0503020204020204" pitchFamily="34" charset="-122"/>
                <a:sym typeface="+mn-ea"/>
              </a:rPr>
              <a:t>用户场景分析</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4" name="文本框 3"/>
          <p:cNvSpPr txBox="1"/>
          <p:nvPr/>
        </p:nvSpPr>
        <p:spPr>
          <a:xfrm>
            <a:off x="-29210" y="976630"/>
            <a:ext cx="12223115" cy="5908040"/>
          </a:xfrm>
          <a:prstGeom prst="rect">
            <a:avLst/>
          </a:prstGeom>
          <a:noFill/>
        </p:spPr>
        <p:txBody>
          <a:bodyPr wrap="square" rtlCol="0">
            <a:spAutoFit/>
          </a:bodyPr>
          <a:lstStyle/>
          <a:p>
            <a:r>
              <a:rPr lang="zh-CN" altLang="en-US" b="1"/>
              <a:t>取款的用例  </a:t>
            </a:r>
          </a:p>
          <a:p>
            <a:r>
              <a:rPr lang="zh-CN" altLang="en-US"/>
              <a:t>用例名称：取款  </a:t>
            </a:r>
          </a:p>
          <a:p>
            <a:r>
              <a:rPr lang="zh-CN" altLang="en-US"/>
              <a:t>描述：通过银行卡和密码访问系统达到取款目的  </a:t>
            </a:r>
          </a:p>
          <a:p>
            <a:r>
              <a:rPr lang="zh-CN" altLang="en-US"/>
              <a:t>主要参与者：取款人员  </a:t>
            </a:r>
          </a:p>
          <a:p>
            <a:r>
              <a:rPr lang="zh-CN" altLang="en-US"/>
              <a:t>情景目标：从任何好的取款机上取款  </a:t>
            </a:r>
          </a:p>
          <a:p>
            <a:r>
              <a:rPr lang="zh-CN" altLang="en-US"/>
              <a:t>前提条件：必须在插入银行卡并输入正确密码的条件下 起动：</a:t>
            </a:r>
          </a:p>
          <a:p>
            <a:r>
              <a:rPr lang="zh-CN" altLang="en-US"/>
              <a:t>场景：  1</a:t>
            </a:r>
            <a:r>
              <a:rPr lang="en-US" altLang="zh-CN"/>
              <a:t>.</a:t>
            </a:r>
            <a:r>
              <a:rPr lang="zh-CN" altLang="en-US"/>
              <a:t>银行储户表明自己的身份（插入银行卡） </a:t>
            </a:r>
          </a:p>
          <a:p>
            <a:r>
              <a:rPr lang="zh-CN" altLang="en-US"/>
              <a:t>               2</a:t>
            </a:r>
            <a:r>
              <a:rPr lang="en-US" altLang="zh-CN"/>
              <a:t>.</a:t>
            </a:r>
            <a:r>
              <a:rPr lang="zh-CN" altLang="en-US"/>
              <a:t>银行储户选择取款功能 </a:t>
            </a:r>
          </a:p>
          <a:p>
            <a:r>
              <a:rPr lang="zh-CN" altLang="en-US"/>
              <a:t>               3</a:t>
            </a:r>
            <a:r>
              <a:rPr lang="en-US" altLang="zh-CN"/>
              <a:t>.</a:t>
            </a:r>
            <a:r>
              <a:rPr lang="zh-CN" altLang="en-US"/>
              <a:t>储户确定取款交互  </a:t>
            </a:r>
          </a:p>
          <a:p>
            <a:r>
              <a:rPr lang="zh-CN" altLang="en-US"/>
              <a:t>               4</a:t>
            </a:r>
            <a:r>
              <a:rPr lang="en-US" altLang="zh-CN"/>
              <a:t>.</a:t>
            </a:r>
            <a:r>
              <a:rPr lang="zh-CN" altLang="en-US"/>
              <a:t>系统从账户扣除相应金额 </a:t>
            </a:r>
          </a:p>
          <a:p>
            <a:r>
              <a:rPr lang="zh-CN" altLang="en-US"/>
              <a:t>               5</a:t>
            </a:r>
            <a:r>
              <a:rPr lang="en-US" altLang="zh-CN"/>
              <a:t>.</a:t>
            </a:r>
            <a:r>
              <a:rPr lang="zh-CN" altLang="en-US"/>
              <a:t>系统分发货币给此储户  </a:t>
            </a:r>
          </a:p>
          <a:p>
            <a:r>
              <a:rPr lang="zh-CN" altLang="en-US"/>
              <a:t>               6</a:t>
            </a:r>
            <a:r>
              <a:rPr lang="en-US" altLang="zh-CN"/>
              <a:t>.</a:t>
            </a:r>
            <a:r>
              <a:rPr lang="zh-CN" altLang="en-US"/>
              <a:t>用户选择其他功能或者退卡 </a:t>
            </a:r>
          </a:p>
          <a:p>
            <a:r>
              <a:rPr lang="zh-CN" altLang="en-US"/>
              <a:t>异常：  1</a:t>
            </a:r>
            <a:r>
              <a:rPr lang="en-US" altLang="zh-CN"/>
              <a:t>.</a:t>
            </a:r>
            <a:r>
              <a:rPr lang="zh-CN" altLang="en-US"/>
              <a:t>密码输入错误，提示重新输入，若输入错误三次，吞卡 </a:t>
            </a:r>
          </a:p>
          <a:p>
            <a:r>
              <a:rPr lang="zh-CN" altLang="en-US"/>
              <a:t>                2</a:t>
            </a:r>
            <a:r>
              <a:rPr lang="en-US" altLang="zh-CN"/>
              <a:t>.</a:t>
            </a:r>
            <a:r>
              <a:rPr lang="zh-CN" altLang="en-US"/>
              <a:t> 用户插入的银行卡无效，提示错误</a:t>
            </a:r>
          </a:p>
          <a:p>
            <a:r>
              <a:rPr lang="zh-CN" altLang="en-US"/>
              <a:t>                3</a:t>
            </a:r>
            <a:r>
              <a:rPr lang="en-US" altLang="zh-CN"/>
              <a:t>.</a:t>
            </a:r>
            <a:r>
              <a:rPr lang="zh-CN" altLang="en-US"/>
              <a:t>卡里余额不足，提示余额不足。请重新选择取款金额 </a:t>
            </a:r>
          </a:p>
          <a:p>
            <a:r>
              <a:rPr lang="zh-CN" altLang="en-US"/>
              <a:t>                4</a:t>
            </a:r>
            <a:r>
              <a:rPr lang="en-US" altLang="zh-CN"/>
              <a:t>.</a:t>
            </a:r>
            <a:r>
              <a:rPr lang="zh-CN" altLang="en-US"/>
              <a:t>超出机器取款上限，提示！</a:t>
            </a:r>
          </a:p>
          <a:p>
            <a:r>
              <a:rPr lang="zh-CN" altLang="en-US"/>
              <a:t>                5</a:t>
            </a:r>
            <a:r>
              <a:rPr lang="en-US" altLang="zh-CN"/>
              <a:t>.</a:t>
            </a:r>
            <a:r>
              <a:rPr lang="zh-CN" altLang="en-US"/>
              <a:t>取款面值不是一百元的整数倍，提示只能取最低面值为一百元的 </a:t>
            </a:r>
          </a:p>
          <a:p>
            <a:r>
              <a:rPr lang="zh-CN" altLang="en-US"/>
              <a:t>使用频率：无限制  </a:t>
            </a:r>
          </a:p>
          <a:p>
            <a:r>
              <a:rPr lang="zh-CN" altLang="en-US"/>
              <a:t>使用方式：通过银行卡和正确的密码访问 </a:t>
            </a:r>
          </a:p>
          <a:p>
            <a:r>
              <a:rPr lang="zh-CN" altLang="en-US"/>
              <a:t>未解决的问题： </a:t>
            </a:r>
          </a:p>
          <a:p>
            <a:r>
              <a:rPr lang="zh-CN" altLang="en-US"/>
              <a:t>如何保证用户取到的是不是真的钱</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en-US" altLang="zh-CN" sz="2400" b="1">
                <a:solidFill>
                  <a:schemeClr val="bg1"/>
                </a:solidFill>
                <a:latin typeface="微软雅黑" panose="020B0503020204020204" pitchFamily="34" charset="-122"/>
                <a:ea typeface="微软雅黑" panose="020B0503020204020204" pitchFamily="34" charset="-122"/>
                <a:sym typeface="+mn-ea"/>
              </a:rPr>
              <a:t>ATM</a:t>
            </a:r>
            <a:r>
              <a:rPr lang="zh-CN" altLang="en-US" sz="2400" b="1">
                <a:solidFill>
                  <a:schemeClr val="bg1"/>
                </a:solidFill>
                <a:latin typeface="微软雅黑" panose="020B0503020204020204" pitchFamily="34" charset="-122"/>
                <a:ea typeface="微软雅黑" panose="020B0503020204020204" pitchFamily="34" charset="-122"/>
                <a:sym typeface="+mn-ea"/>
              </a:rPr>
              <a:t>用户场景分析</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66040" y="1037590"/>
            <a:ext cx="11997055" cy="368300"/>
          </a:xfrm>
          <a:prstGeom prst="rect">
            <a:avLst/>
          </a:prstGeom>
          <a:noFill/>
        </p:spPr>
        <p:txBody>
          <a:bodyPr wrap="square" rtlCol="0">
            <a:spAutoFit/>
          </a:bodyPr>
          <a:lstStyle/>
          <a:p>
            <a:endParaRPr lang="zh-CN" altLang="en-US"/>
          </a:p>
        </p:txBody>
      </p:sp>
      <p:sp>
        <p:nvSpPr>
          <p:cNvPr id="3" name="文本框 2"/>
          <p:cNvSpPr txBox="1"/>
          <p:nvPr/>
        </p:nvSpPr>
        <p:spPr>
          <a:xfrm>
            <a:off x="66040" y="2006600"/>
            <a:ext cx="12066905" cy="368300"/>
          </a:xfrm>
          <a:prstGeom prst="rect">
            <a:avLst/>
          </a:prstGeom>
          <a:noFill/>
        </p:spPr>
        <p:txBody>
          <a:bodyPr wrap="square" rtlCol="0">
            <a:spAutoFit/>
          </a:bodyPr>
          <a:lstStyle/>
          <a:p>
            <a:endParaRPr lang="zh-CN" altLang="en-US"/>
          </a:p>
        </p:txBody>
      </p:sp>
      <p:sp>
        <p:nvSpPr>
          <p:cNvPr id="4" name="文本框 3"/>
          <p:cNvSpPr txBox="1"/>
          <p:nvPr/>
        </p:nvSpPr>
        <p:spPr>
          <a:xfrm>
            <a:off x="31115" y="924560"/>
            <a:ext cx="12162790" cy="4799965"/>
          </a:xfrm>
          <a:prstGeom prst="rect">
            <a:avLst/>
          </a:prstGeom>
          <a:noFill/>
        </p:spPr>
        <p:txBody>
          <a:bodyPr wrap="square" rtlCol="0">
            <a:spAutoFit/>
          </a:bodyPr>
          <a:lstStyle/>
          <a:p>
            <a:r>
              <a:rPr lang="zh-CN" altLang="en-US" b="1"/>
              <a:t>转账用例  </a:t>
            </a:r>
          </a:p>
          <a:p>
            <a:r>
              <a:rPr lang="zh-CN" altLang="en-US"/>
              <a:t>用例名称：转账  </a:t>
            </a:r>
          </a:p>
          <a:p>
            <a:r>
              <a:rPr lang="zh-CN" altLang="en-US"/>
              <a:t>主要参与者：银行卡用户 </a:t>
            </a:r>
          </a:p>
          <a:p>
            <a:r>
              <a:rPr lang="zh-CN" altLang="en-US"/>
              <a:t>描述：用户可通过任何ATM提款机转账  </a:t>
            </a:r>
          </a:p>
          <a:p>
            <a:r>
              <a:rPr lang="zh-CN" altLang="en-US"/>
              <a:t>前置条件：转账人是合法用户，通过验证状态正常 </a:t>
            </a:r>
          </a:p>
          <a:p>
            <a:r>
              <a:rPr lang="zh-CN" altLang="en-US"/>
              <a:t>后置条件：进入交易主界面 </a:t>
            </a:r>
          </a:p>
          <a:p>
            <a:r>
              <a:rPr lang="zh-CN" altLang="en-US"/>
              <a:t>场景：1.用户输入密码验证身份</a:t>
            </a:r>
          </a:p>
          <a:p>
            <a:r>
              <a:rPr lang="zh-CN" altLang="en-US"/>
              <a:t>             2.用户输入转入账户</a:t>
            </a:r>
          </a:p>
          <a:p>
            <a:r>
              <a:rPr lang="zh-CN" altLang="en-US"/>
              <a:t>             3.银行系统验证转入账户的正确性  </a:t>
            </a:r>
          </a:p>
          <a:p>
            <a:r>
              <a:rPr lang="zh-CN" altLang="en-US"/>
              <a:t>             4.用户输入转账金额  </a:t>
            </a:r>
          </a:p>
          <a:p>
            <a:r>
              <a:rPr lang="zh-CN" altLang="en-US"/>
              <a:t>             5.银行系统从用户上扣除转账金额</a:t>
            </a:r>
          </a:p>
          <a:p>
            <a:r>
              <a:rPr lang="zh-CN" altLang="en-US"/>
              <a:t>             6.银行系统在转入账户添加转账金额 </a:t>
            </a:r>
          </a:p>
          <a:p>
            <a:r>
              <a:rPr lang="zh-CN" altLang="en-US"/>
              <a:t>             7.交易成功，用户离开  </a:t>
            </a:r>
          </a:p>
          <a:p>
            <a:r>
              <a:rPr lang="zh-CN" altLang="en-US"/>
              <a:t>异常：1.密码不正确——参考用例：登陆</a:t>
            </a:r>
          </a:p>
          <a:p>
            <a:r>
              <a:rPr lang="zh-CN" altLang="en-US"/>
              <a:t>              2.转账余额不足，无法完成转账——系统显示“账户余额不足，交易失败”</a:t>
            </a:r>
          </a:p>
          <a:p>
            <a:r>
              <a:rPr lang="zh-CN" altLang="en-US"/>
              <a:t>              3.转入账户不正确，无法完成转账——系统显示“转入账户不正确，交易失败，请验证状如账户”</a:t>
            </a:r>
          </a:p>
          <a:p>
            <a:r>
              <a:rPr lang="zh-CN" altLang="en-US"/>
              <a:t>优先级：中等  使用频率：中等平率，峰值20次每小时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平行四边形 6"/>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8435" name="平行四边形 7"/>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8436"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endParaRPr lang="zh-CN" altLang="en-US" sz="2800" b="1">
              <a:solidFill>
                <a:srgbClr val="FFFFFF"/>
              </a:solidFill>
              <a:latin typeface="微软雅黑" panose="020B0503020204020204" pitchFamily="34" charset="-122"/>
              <a:ea typeface="微软雅黑" panose="020B0503020204020204" pitchFamily="34" charset="-122"/>
            </a:endParaRPr>
          </a:p>
        </p:txBody>
      </p:sp>
      <p:sp>
        <p:nvSpPr>
          <p:cNvPr id="18437" name="矩形 8"/>
          <p:cNvSpPr>
            <a:spLocks noChangeArrowheads="1"/>
          </p:cNvSpPr>
          <p:nvPr/>
        </p:nvSpPr>
        <p:spPr bwMode="auto">
          <a:xfrm>
            <a:off x="817563" y="423863"/>
            <a:ext cx="2926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buFont typeface="Arial" panose="020B0604020202020204" pitchFamily="34" charset="0"/>
              <a:buNone/>
            </a:pPr>
            <a:r>
              <a:rPr lang="zh-CN" sz="2400" b="1">
                <a:solidFill>
                  <a:srgbClr val="FFFFFF"/>
                </a:solidFill>
                <a:latin typeface="微软雅黑" panose="020B0503020204020204" pitchFamily="34" charset="-122"/>
                <a:ea typeface="微软雅黑" panose="020B0503020204020204" pitchFamily="34" charset="-122"/>
                <a:sym typeface="+mn-ea"/>
              </a:rPr>
              <a:t>典型用户和典型场景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18438" name="组合 11"/>
          <p:cNvGrpSpPr/>
          <p:nvPr/>
        </p:nvGrpSpPr>
        <p:grpSpPr bwMode="auto">
          <a:xfrm>
            <a:off x="11480800" y="479425"/>
            <a:ext cx="333375" cy="333375"/>
            <a:chOff x="0" y="0"/>
            <a:chExt cx="449943" cy="449943"/>
          </a:xfrm>
        </p:grpSpPr>
        <p:sp>
          <p:nvSpPr>
            <p:cNvPr id="18463" name="椭圆 9"/>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8464" name="等腰三角形 10"/>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2" name="图片 1"/>
          <p:cNvPicPr>
            <a:picLocks noChangeAspect="1"/>
          </p:cNvPicPr>
          <p:nvPr/>
        </p:nvPicPr>
        <p:blipFill>
          <a:blip r:embed="rId3"/>
          <a:stretch>
            <a:fillRect/>
          </a:stretch>
        </p:blipFill>
        <p:spPr>
          <a:xfrm>
            <a:off x="817880" y="2443480"/>
            <a:ext cx="9695180" cy="2590165"/>
          </a:xfrm>
          <a:prstGeom prst="rect">
            <a:avLst/>
          </a:prstGeom>
        </p:spPr>
      </p:pic>
      <p:sp>
        <p:nvSpPr>
          <p:cNvPr id="3" name="文本框 2"/>
          <p:cNvSpPr txBox="1"/>
          <p:nvPr/>
        </p:nvSpPr>
        <p:spPr>
          <a:xfrm>
            <a:off x="799465" y="1043940"/>
            <a:ext cx="11078845" cy="1476375"/>
          </a:xfrm>
          <a:prstGeom prst="rect">
            <a:avLst/>
          </a:prstGeom>
          <a:noFill/>
        </p:spPr>
        <p:txBody>
          <a:bodyPr wrap="square" rtlCol="0">
            <a:spAutoFit/>
          </a:bodyPr>
          <a:lstStyle/>
          <a:p>
            <a:r>
              <a:rPr lang="zh-CN" altLang="en-US" dirty="0"/>
              <a:t>开发一个软件时，我们都知道要为用户考虑，但是用户在哪里？有同学写“图书馆管理系统”——说来图书馆的同学都是我的用户，但是他们有没有区别呢？有同学写“自动柜员机（ATM）系统”，那到底有多少类型的用户来到柜员机前呢？这些都是团队成员在需求分析和设计阶段要反复琢磨的问题。有同学说，我</a:t>
            </a:r>
            <a:r>
              <a:rPr lang="zh-CN" altLang="en-US" dirty="0">
                <a:solidFill>
                  <a:srgbClr val="FF0000"/>
                </a:solidFill>
              </a:rPr>
              <a:t>把用户的愿望百分之百地实现</a:t>
            </a:r>
            <a:r>
              <a:rPr lang="zh-CN" altLang="en-US" dirty="0"/>
              <a:t>了，这不就行了么？不要搞那么多分析啊、故事啊、心理啊、讨论啊、文档啊……请看下面这个笑话：在长时间一丝不苟的实现之后，得到了和用户要求一模一样的产品！但是用户满意吗？</a:t>
            </a:r>
          </a:p>
        </p:txBody>
      </p:sp>
      <p:sp>
        <p:nvSpPr>
          <p:cNvPr id="4" name="文本框 3"/>
          <p:cNvSpPr txBox="1"/>
          <p:nvPr/>
        </p:nvSpPr>
        <p:spPr>
          <a:xfrm>
            <a:off x="420370" y="5071110"/>
            <a:ext cx="11668760" cy="1476375"/>
          </a:xfrm>
          <a:prstGeom prst="rect">
            <a:avLst/>
          </a:prstGeom>
          <a:noFill/>
        </p:spPr>
        <p:txBody>
          <a:bodyPr wrap="square" rtlCol="0">
            <a:spAutoFit/>
          </a:bodyPr>
          <a:lstStyle/>
          <a:p>
            <a:r>
              <a:rPr lang="zh-CN" altLang="en-US" dirty="0"/>
              <a:t>由此可见，光看用户的表面语言或行动还是不够的。我们还要找到用户语言或行动背后的动机！不能光根据用户的语言就匆忙做决定。有同学会说，我只要</a:t>
            </a:r>
            <a:r>
              <a:rPr lang="zh-CN" altLang="en-US" dirty="0">
                <a:solidFill>
                  <a:srgbClr val="FF0000"/>
                </a:solidFill>
              </a:rPr>
              <a:t>把产品的可扩展性做得特别好，从一般用户到超级用户都能搞定就行了</a:t>
            </a:r>
            <a:r>
              <a:rPr lang="zh-CN" altLang="en-US" dirty="0"/>
              <a:t>！且不论这能否覆盖所有用户，就是一味追求“最大的扩展性”也会有很多的副作用。几年前某款浏览器软件有不少安全性的问题，安全专家在忙于补救各种安全漏洞之时，发现它的“网站地址栏”允许的最长输入是4百万个字符！4百万个字符啊，多适合做缓冲区溢出的攻击啊！但是有哪个正常的网站或用户要输入这么长的网址呢？</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en-US" altLang="zh-CN" sz="2400" b="1">
                <a:solidFill>
                  <a:schemeClr val="bg1"/>
                </a:solidFill>
                <a:latin typeface="微软雅黑" panose="020B0503020204020204" pitchFamily="34" charset="-122"/>
                <a:ea typeface="微软雅黑" panose="020B0503020204020204" pitchFamily="34" charset="-122"/>
                <a:sym typeface="+mn-ea"/>
              </a:rPr>
              <a:t>ATM</a:t>
            </a:r>
            <a:r>
              <a:rPr lang="zh-CN" altLang="en-US" sz="2400" b="1">
                <a:solidFill>
                  <a:schemeClr val="bg1"/>
                </a:solidFill>
                <a:latin typeface="微软雅黑" panose="020B0503020204020204" pitchFamily="34" charset="-122"/>
                <a:ea typeface="微软雅黑" panose="020B0503020204020204" pitchFamily="34" charset="-122"/>
                <a:sym typeface="+mn-ea"/>
              </a:rPr>
              <a:t>用户场景分析</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2" name="文本框 1"/>
          <p:cNvSpPr txBox="1"/>
          <p:nvPr/>
        </p:nvSpPr>
        <p:spPr>
          <a:xfrm>
            <a:off x="66040" y="1037590"/>
            <a:ext cx="11997055" cy="368300"/>
          </a:xfrm>
          <a:prstGeom prst="rect">
            <a:avLst/>
          </a:prstGeom>
          <a:noFill/>
        </p:spPr>
        <p:txBody>
          <a:bodyPr wrap="square" rtlCol="0">
            <a:spAutoFit/>
          </a:bodyPr>
          <a:lstStyle/>
          <a:p>
            <a:endParaRPr lang="zh-CN" altLang="en-US"/>
          </a:p>
        </p:txBody>
      </p:sp>
      <p:sp>
        <p:nvSpPr>
          <p:cNvPr id="3" name="文本框 2"/>
          <p:cNvSpPr txBox="1"/>
          <p:nvPr/>
        </p:nvSpPr>
        <p:spPr>
          <a:xfrm>
            <a:off x="66040" y="2006600"/>
            <a:ext cx="12066905" cy="368300"/>
          </a:xfrm>
          <a:prstGeom prst="rect">
            <a:avLst/>
          </a:prstGeom>
          <a:noFill/>
        </p:spPr>
        <p:txBody>
          <a:bodyPr wrap="square" rtlCol="0">
            <a:spAutoFit/>
          </a:bodyPr>
          <a:lstStyle/>
          <a:p>
            <a:endParaRPr lang="zh-CN" altLang="en-US"/>
          </a:p>
        </p:txBody>
      </p:sp>
      <p:sp>
        <p:nvSpPr>
          <p:cNvPr id="4" name="文本框 3"/>
          <p:cNvSpPr txBox="1"/>
          <p:nvPr/>
        </p:nvSpPr>
        <p:spPr>
          <a:xfrm>
            <a:off x="-3175" y="959485"/>
            <a:ext cx="12223750" cy="3969385"/>
          </a:xfrm>
          <a:prstGeom prst="rect">
            <a:avLst/>
          </a:prstGeom>
          <a:noFill/>
        </p:spPr>
        <p:txBody>
          <a:bodyPr wrap="square" rtlCol="0">
            <a:spAutoFit/>
          </a:bodyPr>
          <a:lstStyle/>
          <a:p>
            <a:r>
              <a:rPr lang="zh-CN" altLang="en-US" b="1"/>
              <a:t>密码修改用例 </a:t>
            </a:r>
            <a:r>
              <a:rPr lang="zh-CN" altLang="en-US"/>
              <a:t> </a:t>
            </a:r>
          </a:p>
          <a:p>
            <a:r>
              <a:rPr lang="zh-CN" altLang="en-US"/>
              <a:t>用例名称：密码修改  </a:t>
            </a:r>
          </a:p>
          <a:p>
            <a:r>
              <a:rPr lang="zh-CN" altLang="en-US"/>
              <a:t>描述：通过账户登陆，修改用户账户密码 </a:t>
            </a:r>
          </a:p>
          <a:p>
            <a:r>
              <a:rPr lang="zh-CN" altLang="en-US"/>
              <a:t>主要参与者——用户  </a:t>
            </a:r>
          </a:p>
          <a:p>
            <a:r>
              <a:rPr lang="zh-CN" altLang="en-US"/>
              <a:t>情景目标：在ATM机上随时可修改用户账户密码 </a:t>
            </a:r>
          </a:p>
          <a:p>
            <a:r>
              <a:rPr lang="zh-CN" altLang="en-US"/>
              <a:t>前提条件：必须能够正常的登陆到用户界面 </a:t>
            </a:r>
          </a:p>
          <a:p>
            <a:r>
              <a:rPr lang="zh-CN" altLang="en-US"/>
              <a:t>启动条件：用户登陆到账户初始界面 </a:t>
            </a:r>
          </a:p>
          <a:p>
            <a:r>
              <a:rPr lang="zh-CN" altLang="en-US"/>
              <a:t>场景：  1</a:t>
            </a:r>
            <a:r>
              <a:rPr lang="en-US" altLang="zh-CN"/>
              <a:t>.</a:t>
            </a:r>
            <a:r>
              <a:rPr lang="zh-CN" altLang="en-US"/>
              <a:t>用户进入登陆界面 2</a:t>
            </a:r>
            <a:r>
              <a:rPr lang="en-US" altLang="zh-CN"/>
              <a:t>.</a:t>
            </a:r>
            <a:r>
              <a:rPr lang="zh-CN" altLang="en-US"/>
              <a:t>用户输入银行密码 3</a:t>
            </a:r>
            <a:r>
              <a:rPr lang="en-US" altLang="zh-CN"/>
              <a:t>.</a:t>
            </a:r>
            <a:r>
              <a:rPr lang="zh-CN" altLang="en-US"/>
              <a:t>银行系统验证密码  4</a:t>
            </a:r>
            <a:r>
              <a:rPr lang="en-US" altLang="zh-CN"/>
              <a:t>.</a:t>
            </a:r>
            <a:r>
              <a:rPr lang="zh-CN" altLang="en-US"/>
              <a:t>银行系统进入账户界面 5用户选择修改密码  6银行系统进入修改密码界面 7用户输入新密码并确认新密码  8银行系统将新密码存储为用户的当前密码 9系统返回到账户界面  </a:t>
            </a:r>
          </a:p>
          <a:p>
            <a:r>
              <a:rPr lang="zh-CN" altLang="en-US"/>
              <a:t>异常：  1用户忘记登陆密码及修改后的新密码 2银行未能正确的存储新密码 3银行系统丢失密码数据  </a:t>
            </a:r>
          </a:p>
          <a:p>
            <a:r>
              <a:rPr lang="zh-CN" altLang="en-US"/>
              <a:t>次要参与者：银行系统、管理员 </a:t>
            </a:r>
          </a:p>
          <a:p>
            <a:r>
              <a:rPr lang="zh-CN" altLang="en-US"/>
              <a:t>优先级：中等  使用频率：中等，峰值10次每小时 </a:t>
            </a:r>
          </a:p>
          <a:p>
            <a:r>
              <a:rPr lang="zh-CN" altLang="en-US"/>
              <a:t>使用方式：用过ATM机进行相应操作</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等腰三角形 4"/>
          <p:cNvSpPr/>
          <p:nvPr/>
        </p:nvSpPr>
        <p:spPr bwMode="auto">
          <a:xfrm>
            <a:off x="3267075" y="4229100"/>
            <a:ext cx="3219450" cy="2628900"/>
          </a:xfrm>
          <a:custGeom>
            <a:avLst/>
            <a:gdLst>
              <a:gd name="T0" fmla="*/ 0 w 3219450"/>
              <a:gd name="T1" fmla="*/ 2628900 h 2628900"/>
              <a:gd name="T2" fmla="*/ 1381125 w 3219450"/>
              <a:gd name="T3" fmla="*/ 0 h 2628900"/>
              <a:gd name="T4" fmla="*/ 3219450 w 3219450"/>
              <a:gd name="T5" fmla="*/ 2628900 h 2628900"/>
              <a:gd name="T6" fmla="*/ 0 w 3219450"/>
              <a:gd name="T7" fmla="*/ 2628900 h 262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19450" h="2628900">
                <a:moveTo>
                  <a:pt x="0" y="2628900"/>
                </a:moveTo>
                <a:lnTo>
                  <a:pt x="1381125" y="0"/>
                </a:lnTo>
                <a:lnTo>
                  <a:pt x="3219450" y="2628900"/>
                </a:lnTo>
                <a:lnTo>
                  <a:pt x="0" y="262890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4579" name="平行四边形 3"/>
          <p:cNvSpPr>
            <a:spLocks noChangeArrowheads="1"/>
          </p:cNvSpPr>
          <p:nvPr/>
        </p:nvSpPr>
        <p:spPr bwMode="auto">
          <a:xfrm>
            <a:off x="-952500" y="0"/>
            <a:ext cx="7943850" cy="6858000"/>
          </a:xfrm>
          <a:prstGeom prst="parallelogram">
            <a:avLst>
              <a:gd name="adj" fmla="val 53316"/>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4580" name="文本框 5"/>
          <p:cNvSpPr txBox="1">
            <a:spLocks noChangeArrowheads="1"/>
          </p:cNvSpPr>
          <p:nvPr/>
        </p:nvSpPr>
        <p:spPr bwMode="auto">
          <a:xfrm>
            <a:off x="2290763" y="2433638"/>
            <a:ext cx="16525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sz="3600" b="1">
                <a:solidFill>
                  <a:srgbClr val="FFFFFF"/>
                </a:solidFill>
                <a:latin typeface="微软雅黑" panose="020B0503020204020204" pitchFamily="34" charset="-122"/>
                <a:ea typeface="微软雅黑" panose="020B0503020204020204" pitchFamily="34" charset="-122"/>
              </a:rPr>
              <a:t>第五节</a:t>
            </a:r>
          </a:p>
        </p:txBody>
      </p:sp>
      <p:sp>
        <p:nvSpPr>
          <p:cNvPr id="24581" name="文本框 6"/>
          <p:cNvSpPr txBox="1">
            <a:spLocks noChangeArrowheads="1"/>
          </p:cNvSpPr>
          <p:nvPr/>
        </p:nvSpPr>
        <p:spPr bwMode="auto">
          <a:xfrm>
            <a:off x="1277938" y="3079750"/>
            <a:ext cx="344487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buFont typeface="Arial" panose="020B0604020202020204" pitchFamily="34" charset="0"/>
              <a:buNone/>
            </a:pPr>
            <a:r>
              <a:rPr lang="zh-CN" sz="3000" b="1">
                <a:solidFill>
                  <a:schemeClr val="bg1"/>
                </a:solidFill>
                <a:latin typeface="微软雅黑" panose="020B0503020204020204" pitchFamily="34" charset="-122"/>
                <a:ea typeface="微软雅黑" panose="020B0503020204020204" pitchFamily="34" charset="-122"/>
                <a:sym typeface="+mn-ea"/>
              </a:rPr>
              <a:t>滴滴打车典型用户和场景</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2" name="图片 1" descr="滴滴打车"/>
          <p:cNvPicPr>
            <a:picLocks noChangeAspect="1"/>
          </p:cNvPicPr>
          <p:nvPr/>
        </p:nvPicPr>
        <p:blipFill>
          <a:blip r:embed="rId3"/>
          <a:stretch>
            <a:fillRect/>
          </a:stretch>
        </p:blipFill>
        <p:spPr>
          <a:xfrm>
            <a:off x="2026285" y="1544320"/>
            <a:ext cx="8507095" cy="436308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5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5</a:t>
            </a:r>
          </a:p>
        </p:txBody>
      </p:sp>
      <p:sp>
        <p:nvSpPr>
          <p:cNvPr id="27653" name="矩形 6"/>
          <p:cNvSpPr>
            <a:spLocks noChangeArrowheads="1"/>
          </p:cNvSpPr>
          <p:nvPr/>
        </p:nvSpPr>
        <p:spPr bwMode="auto">
          <a:xfrm>
            <a:off x="817880" y="424180"/>
            <a:ext cx="386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滴滴打车典型用户和场景</a:t>
            </a: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7691" name="组合 49"/>
          <p:cNvGrpSpPr/>
          <p:nvPr/>
        </p:nvGrpSpPr>
        <p:grpSpPr bwMode="auto">
          <a:xfrm>
            <a:off x="11480800" y="479425"/>
            <a:ext cx="333375" cy="333375"/>
            <a:chOff x="0" y="0"/>
            <a:chExt cx="449943" cy="449943"/>
          </a:xfrm>
        </p:grpSpPr>
        <p:sp>
          <p:nvSpPr>
            <p:cNvPr id="27697" name="椭圆 50"/>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7698" name="等腰三角形 51"/>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bwMode="auto">
      <p:bgPr>
        <a:solidFill>
          <a:srgbClr val="0070C0"/>
        </a:solidFill>
        <a:effectLst/>
      </p:bgPr>
    </p:bg>
    <p:spTree>
      <p:nvGrpSpPr>
        <p:cNvPr id="1" name=""/>
        <p:cNvGrpSpPr/>
        <p:nvPr/>
      </p:nvGrpSpPr>
      <p:grpSpPr>
        <a:xfrm>
          <a:off x="0" y="0"/>
          <a:ext cx="0" cy="0"/>
          <a:chOff x="0" y="0"/>
          <a:chExt cx="0" cy="0"/>
        </a:xfrm>
      </p:grpSpPr>
      <p:sp>
        <p:nvSpPr>
          <p:cNvPr id="45058" name="等腰三角形 4"/>
          <p:cNvSpPr/>
          <p:nvPr/>
        </p:nvSpPr>
        <p:spPr bwMode="auto">
          <a:xfrm>
            <a:off x="3175000" y="0"/>
            <a:ext cx="3540125" cy="6858000"/>
          </a:xfrm>
          <a:custGeom>
            <a:avLst/>
            <a:gdLst>
              <a:gd name="T0" fmla="*/ 818724 w 3540538"/>
              <a:gd name="T1" fmla="*/ 6858000 h 6858000"/>
              <a:gd name="T2" fmla="*/ 3538886 w 3540538"/>
              <a:gd name="T3" fmla="*/ 0 h 6858000"/>
              <a:gd name="T4" fmla="*/ 1689179 w 3540538"/>
              <a:gd name="T5" fmla="*/ 6858000 h 6858000"/>
              <a:gd name="T6" fmla="*/ 818724 w 3540538"/>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45060" name="文本框 6"/>
          <p:cNvSpPr txBox="1">
            <a:spLocks noChangeArrowheads="1"/>
          </p:cNvSpPr>
          <p:nvPr/>
        </p:nvSpPr>
        <p:spPr bwMode="auto">
          <a:xfrm>
            <a:off x="4486275" y="2768600"/>
            <a:ext cx="75707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7200" b="1">
                <a:solidFill>
                  <a:srgbClr val="FFFFFF"/>
                </a:solidFill>
                <a:latin typeface="微软雅黑" panose="020B0503020204020204" pitchFamily="34" charset="-122"/>
                <a:ea typeface="微软雅黑" panose="020B0503020204020204" pitchFamily="34" charset="-122"/>
              </a:rPr>
              <a:t>感谢您的参与指导</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9459"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9460"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p>
        </p:txBody>
      </p:sp>
      <p:sp>
        <p:nvSpPr>
          <p:cNvPr id="19461" name="矩形 6"/>
          <p:cNvSpPr>
            <a:spLocks noChangeArrowheads="1"/>
          </p:cNvSpPr>
          <p:nvPr/>
        </p:nvSpPr>
        <p:spPr bwMode="auto">
          <a:xfrm>
            <a:off x="817563" y="423863"/>
            <a:ext cx="37109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Visual Studio的典型用户</a:t>
            </a:r>
          </a:p>
        </p:txBody>
      </p:sp>
      <p:grpSp>
        <p:nvGrpSpPr>
          <p:cNvPr id="19483" name="组合 73"/>
          <p:cNvGrpSpPr/>
          <p:nvPr/>
        </p:nvGrpSpPr>
        <p:grpSpPr bwMode="auto">
          <a:xfrm>
            <a:off x="11480800" y="479425"/>
            <a:ext cx="333375" cy="333375"/>
            <a:chOff x="0" y="0"/>
            <a:chExt cx="449943" cy="449943"/>
          </a:xfrm>
        </p:grpSpPr>
        <p:sp>
          <p:nvSpPr>
            <p:cNvPr id="19484" name="椭圆 7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19485" name="等腰三角形 7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4" name="文本框 3"/>
          <p:cNvSpPr txBox="1"/>
          <p:nvPr/>
        </p:nvSpPr>
        <p:spPr>
          <a:xfrm>
            <a:off x="108585" y="993140"/>
            <a:ext cx="5712460" cy="4799965"/>
          </a:xfrm>
          <a:prstGeom prst="rect">
            <a:avLst/>
          </a:prstGeom>
          <a:noFill/>
        </p:spPr>
        <p:txBody>
          <a:bodyPr wrap="square" rtlCol="0">
            <a:spAutoFit/>
          </a:bodyPr>
          <a:lstStyle/>
          <a:p>
            <a:r>
              <a:rPr lang="zh-CN" altLang="en-US">
                <a:sym typeface="+mn-ea"/>
              </a:rPr>
              <a:t>Visual Studio是一个非常成功的软件开发集成环境（IDE），它支VB/C/C++/C#/ASP.NET/Silverlight/Windows Phone等等不同的开发语言和套件，用户可以在上面写几行的Hello World程序，也可以写几万行的多线程软件，它还支持项目管理、测试工具，以及第三方的插件；它的用户遍布全球，说不同的语言，做各行各业的业务，属于大大小小的团队，有些是业余爱好编程，有些是老师和学生，有些是专业开发人员……很多用户对它也有很多改进意见，那我们到底为哪些用户服务呢？同时，VS的微软团队也有很多开发人员，他们也是用户，只听取他们的意见是不是就够了呢？在开发Visual Studio的新版本时，如果你来主持需求分析工作，你怎么才能让上千名工程师、UI设计师、PM和市场推广人员在未来两年中明确地知道他们为什么样的用户而设计和开发？下表列出的是微软在Visual Studio2005设计阶段使用的几个典型用户（Persona）。</a:t>
            </a:r>
            <a:endParaRPr lang="zh-CN" altLang="en-US"/>
          </a:p>
          <a:p>
            <a:endParaRPr lang="zh-CN" altLang="en-US"/>
          </a:p>
        </p:txBody>
      </p:sp>
      <p:pic>
        <p:nvPicPr>
          <p:cNvPr id="5" name="图片 4" descr="10-0-1"/>
          <p:cNvPicPr>
            <a:picLocks noChangeAspect="1"/>
          </p:cNvPicPr>
          <p:nvPr/>
        </p:nvPicPr>
        <p:blipFill>
          <a:blip r:embed="rId3"/>
          <a:stretch>
            <a:fillRect/>
          </a:stretch>
        </p:blipFill>
        <p:spPr>
          <a:xfrm>
            <a:off x="6147435" y="993140"/>
            <a:ext cx="5333365" cy="5615305"/>
          </a:xfrm>
          <a:prstGeom prst="rect">
            <a:avLst/>
          </a:prstGeom>
        </p:spPr>
      </p:pic>
      <p:sp>
        <p:nvSpPr>
          <p:cNvPr id="2" name="对话气泡: 椭圆形 1">
            <a:extLst>
              <a:ext uri="{FF2B5EF4-FFF2-40B4-BE49-F238E27FC236}">
                <a16:creationId xmlns:a16="http://schemas.microsoft.com/office/drawing/2014/main" id="{C014EE7D-CBF6-434F-B46D-E907B019FEAD}"/>
              </a:ext>
            </a:extLst>
          </p:cNvPr>
          <p:cNvSpPr/>
          <p:nvPr/>
        </p:nvSpPr>
        <p:spPr bwMode="auto">
          <a:xfrm>
            <a:off x="10550769" y="1728104"/>
            <a:ext cx="1446286" cy="629602"/>
          </a:xfrm>
          <a:prstGeom prst="wedgeEllipse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如何使用</a:t>
            </a:r>
          </a:p>
        </p:txBody>
      </p:sp>
      <p:sp>
        <p:nvSpPr>
          <p:cNvPr id="12" name="对话气泡: 椭圆形 11">
            <a:extLst>
              <a:ext uri="{FF2B5EF4-FFF2-40B4-BE49-F238E27FC236}">
                <a16:creationId xmlns:a16="http://schemas.microsoft.com/office/drawing/2014/main" id="{03EB909F-0DEF-4BCF-90D7-92F15337F8A1}"/>
              </a:ext>
            </a:extLst>
          </p:cNvPr>
          <p:cNvSpPr/>
          <p:nvPr/>
        </p:nvSpPr>
        <p:spPr bwMode="auto">
          <a:xfrm>
            <a:off x="10578513" y="3171410"/>
            <a:ext cx="1446286" cy="629602"/>
          </a:xfrm>
          <a:prstGeom prst="wedgeEllipse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如何按自己的心意使用</a:t>
            </a:r>
          </a:p>
        </p:txBody>
      </p:sp>
      <p:sp>
        <p:nvSpPr>
          <p:cNvPr id="13" name="对话气泡: 椭圆形 12">
            <a:extLst>
              <a:ext uri="{FF2B5EF4-FFF2-40B4-BE49-F238E27FC236}">
                <a16:creationId xmlns:a16="http://schemas.microsoft.com/office/drawing/2014/main" id="{5237E98F-4AE9-4E60-82B6-53317604FA16}"/>
              </a:ext>
            </a:extLst>
          </p:cNvPr>
          <p:cNvSpPr/>
          <p:nvPr/>
        </p:nvSpPr>
        <p:spPr bwMode="auto">
          <a:xfrm>
            <a:off x="10757657" y="5152012"/>
            <a:ext cx="1446286" cy="629602"/>
          </a:xfrm>
          <a:prstGeom prst="wedgeEllipse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如何实现，创造</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组合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4975" y="3468688"/>
            <a:ext cx="27463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Freeform 7"/>
          <p:cNvSpPr/>
          <p:nvPr/>
        </p:nvSpPr>
        <p:spPr bwMode="auto">
          <a:xfrm>
            <a:off x="5683250" y="1849438"/>
            <a:ext cx="274638" cy="188912"/>
          </a:xfrm>
          <a:custGeom>
            <a:avLst/>
            <a:gdLst>
              <a:gd name="T0" fmla="*/ 2147483647 w 288"/>
              <a:gd name="T1" fmla="*/ 2147483647 h 197"/>
              <a:gd name="T2" fmla="*/ 2147483647 w 288"/>
              <a:gd name="T3" fmla="*/ 2147483647 h 197"/>
              <a:gd name="T4" fmla="*/ 2147483647 w 288"/>
              <a:gd name="T5" fmla="*/ 0 h 197"/>
              <a:gd name="T6" fmla="*/ 0 w 288"/>
              <a:gd name="T7" fmla="*/ 2147483647 h 197"/>
              <a:gd name="T8" fmla="*/ 2147483647 w 288"/>
              <a:gd name="T9" fmla="*/ 2147483647 h 197"/>
              <a:gd name="T10" fmla="*/ 2147483647 w 288"/>
              <a:gd name="T11" fmla="*/ 2147483647 h 197"/>
              <a:gd name="T12" fmla="*/ 2147483647 w 288"/>
              <a:gd name="T13" fmla="*/ 2147483647 h 197"/>
              <a:gd name="T14" fmla="*/ 2147483647 w 288"/>
              <a:gd name="T15" fmla="*/ 2147483647 h 197"/>
              <a:gd name="T16" fmla="*/ 2147483647 w 288"/>
              <a:gd name="T17" fmla="*/ 2147483647 h 197"/>
              <a:gd name="T18" fmla="*/ 2147483647 w 288"/>
              <a:gd name="T19" fmla="*/ 2147483647 h 197"/>
              <a:gd name="T20" fmla="*/ 2147483647 w 288"/>
              <a:gd name="T21" fmla="*/ 2147483647 h 197"/>
              <a:gd name="T22" fmla="*/ 2147483647 w 288"/>
              <a:gd name="T23" fmla="*/ 2147483647 h 197"/>
              <a:gd name="T24" fmla="*/ 2147483647 w 288"/>
              <a:gd name="T25" fmla="*/ 2147483647 h 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197">
                <a:moveTo>
                  <a:pt x="255" y="143"/>
                </a:moveTo>
                <a:cubicBezTo>
                  <a:pt x="255" y="143"/>
                  <a:pt x="255" y="143"/>
                  <a:pt x="255" y="143"/>
                </a:cubicBezTo>
                <a:cubicBezTo>
                  <a:pt x="255" y="64"/>
                  <a:pt x="191" y="0"/>
                  <a:pt x="113" y="0"/>
                </a:cubicBezTo>
                <a:cubicBezTo>
                  <a:pt x="67" y="0"/>
                  <a:pt x="26" y="22"/>
                  <a:pt x="0" y="56"/>
                </a:cubicBezTo>
                <a:cubicBezTo>
                  <a:pt x="12" y="68"/>
                  <a:pt x="12" y="68"/>
                  <a:pt x="12" y="68"/>
                </a:cubicBezTo>
                <a:cubicBezTo>
                  <a:pt x="29" y="84"/>
                  <a:pt x="29" y="84"/>
                  <a:pt x="29" y="84"/>
                </a:cubicBezTo>
                <a:cubicBezTo>
                  <a:pt x="47" y="57"/>
                  <a:pt x="78" y="40"/>
                  <a:pt x="113" y="40"/>
                </a:cubicBezTo>
                <a:cubicBezTo>
                  <a:pt x="169" y="40"/>
                  <a:pt x="215" y="86"/>
                  <a:pt x="215" y="143"/>
                </a:cubicBezTo>
                <a:cubicBezTo>
                  <a:pt x="215" y="143"/>
                  <a:pt x="215" y="143"/>
                  <a:pt x="215" y="143"/>
                </a:cubicBezTo>
                <a:cubicBezTo>
                  <a:pt x="182" y="143"/>
                  <a:pt x="182" y="143"/>
                  <a:pt x="182" y="143"/>
                </a:cubicBezTo>
                <a:cubicBezTo>
                  <a:pt x="235" y="197"/>
                  <a:pt x="235" y="197"/>
                  <a:pt x="235" y="197"/>
                </a:cubicBezTo>
                <a:cubicBezTo>
                  <a:pt x="288" y="143"/>
                  <a:pt x="288" y="143"/>
                  <a:pt x="288" y="143"/>
                </a:cubicBezTo>
                <a:lnTo>
                  <a:pt x="255" y="143"/>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084" name="Freeform 8"/>
          <p:cNvSpPr/>
          <p:nvPr/>
        </p:nvSpPr>
        <p:spPr bwMode="auto">
          <a:xfrm>
            <a:off x="6234113" y="1822450"/>
            <a:ext cx="276225" cy="244475"/>
          </a:xfrm>
          <a:custGeom>
            <a:avLst/>
            <a:gdLst>
              <a:gd name="T0" fmla="*/ 2147483647 w 288"/>
              <a:gd name="T1" fmla="*/ 2147483647 h 256"/>
              <a:gd name="T2" fmla="*/ 2147483647 w 288"/>
              <a:gd name="T3" fmla="*/ 2147483647 h 256"/>
              <a:gd name="T4" fmla="*/ 2147483647 w 288"/>
              <a:gd name="T5" fmla="*/ 2147483647 h 256"/>
              <a:gd name="T6" fmla="*/ 2147483647 w 288"/>
              <a:gd name="T7" fmla="*/ 2147483647 h 256"/>
              <a:gd name="T8" fmla="*/ 2147483647 w 288"/>
              <a:gd name="T9" fmla="*/ 0 h 256"/>
              <a:gd name="T10" fmla="*/ 0 w 288"/>
              <a:gd name="T11" fmla="*/ 2147483647 h 256"/>
              <a:gd name="T12" fmla="*/ 2147483647 w 288"/>
              <a:gd name="T13" fmla="*/ 2147483647 h 256"/>
              <a:gd name="T14" fmla="*/ 2147483647 w 288"/>
              <a:gd name="T15" fmla="*/ 2147483647 h 256"/>
              <a:gd name="T16" fmla="*/ 2147483647 w 288"/>
              <a:gd name="T17" fmla="*/ 2147483647 h 256"/>
              <a:gd name="T18" fmla="*/ 2147483647 w 288"/>
              <a:gd name="T19" fmla="*/ 2147483647 h 256"/>
              <a:gd name="T20" fmla="*/ 2147483647 w 288"/>
              <a:gd name="T21" fmla="*/ 2147483647 h 256"/>
              <a:gd name="T22" fmla="*/ 2147483647 w 288"/>
              <a:gd name="T23" fmla="*/ 2147483647 h 256"/>
              <a:gd name="T24" fmla="*/ 2147483647 w 288"/>
              <a:gd name="T25" fmla="*/ 2147483647 h 2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256">
                <a:moveTo>
                  <a:pt x="288" y="256"/>
                </a:moveTo>
                <a:cubicBezTo>
                  <a:pt x="288" y="256"/>
                  <a:pt x="288" y="256"/>
                  <a:pt x="288" y="255"/>
                </a:cubicBezTo>
                <a:cubicBezTo>
                  <a:pt x="288" y="140"/>
                  <a:pt x="194" y="47"/>
                  <a:pt x="79" y="47"/>
                </a:cubicBezTo>
                <a:cubicBezTo>
                  <a:pt x="79" y="47"/>
                  <a:pt x="78" y="47"/>
                  <a:pt x="78" y="47"/>
                </a:cubicBezTo>
                <a:cubicBezTo>
                  <a:pt x="78" y="0"/>
                  <a:pt x="78" y="0"/>
                  <a:pt x="78" y="0"/>
                </a:cubicBezTo>
                <a:cubicBezTo>
                  <a:pt x="0" y="78"/>
                  <a:pt x="0" y="78"/>
                  <a:pt x="0" y="78"/>
                </a:cubicBezTo>
                <a:cubicBezTo>
                  <a:pt x="78" y="156"/>
                  <a:pt x="78" y="156"/>
                  <a:pt x="78" y="156"/>
                </a:cubicBezTo>
                <a:cubicBezTo>
                  <a:pt x="78" y="155"/>
                  <a:pt x="78" y="155"/>
                  <a:pt x="78" y="155"/>
                </a:cubicBezTo>
                <a:cubicBezTo>
                  <a:pt x="78" y="105"/>
                  <a:pt x="78" y="105"/>
                  <a:pt x="78" y="105"/>
                </a:cubicBezTo>
                <a:cubicBezTo>
                  <a:pt x="78" y="105"/>
                  <a:pt x="79" y="105"/>
                  <a:pt x="79" y="105"/>
                </a:cubicBezTo>
                <a:cubicBezTo>
                  <a:pt x="162" y="105"/>
                  <a:pt x="230" y="172"/>
                  <a:pt x="230" y="255"/>
                </a:cubicBezTo>
                <a:cubicBezTo>
                  <a:pt x="230" y="256"/>
                  <a:pt x="230" y="256"/>
                  <a:pt x="230" y="256"/>
                </a:cubicBezTo>
                <a:lnTo>
                  <a:pt x="288" y="25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085" name="Freeform 9"/>
          <p:cNvSpPr>
            <a:spLocks noEditPoints="1"/>
          </p:cNvSpPr>
          <p:nvPr/>
        </p:nvSpPr>
        <p:spPr bwMode="auto">
          <a:xfrm>
            <a:off x="10644188" y="5116513"/>
            <a:ext cx="276225" cy="274637"/>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2147483647 w 288"/>
              <a:gd name="T19" fmla="*/ 2147483647 h 288"/>
              <a:gd name="T20" fmla="*/ 2147483647 w 288"/>
              <a:gd name="T21" fmla="*/ 2147483647 h 288"/>
              <a:gd name="T22" fmla="*/ 2147483647 w 288"/>
              <a:gd name="T23" fmla="*/ 2147483647 h 288"/>
              <a:gd name="T24" fmla="*/ 2147483647 w 288"/>
              <a:gd name="T25" fmla="*/ 2147483647 h 288"/>
              <a:gd name="T26" fmla="*/ 2147483647 w 288"/>
              <a:gd name="T27" fmla="*/ 2147483647 h 288"/>
              <a:gd name="T28" fmla="*/ 2147483647 w 288"/>
              <a:gd name="T29" fmla="*/ 2147483647 h 288"/>
              <a:gd name="T30" fmla="*/ 2147483647 w 288"/>
              <a:gd name="T31" fmla="*/ 2147483647 h 288"/>
              <a:gd name="T32" fmla="*/ 2147483647 w 288"/>
              <a:gd name="T33" fmla="*/ 2147483647 h 288"/>
              <a:gd name="T34" fmla="*/ 2147483647 w 288"/>
              <a:gd name="T35" fmla="*/ 2147483647 h 288"/>
              <a:gd name="T36" fmla="*/ 2147483647 w 288"/>
              <a:gd name="T37" fmla="*/ 2147483647 h 288"/>
              <a:gd name="T38" fmla="*/ 2147483647 w 288"/>
              <a:gd name="T39" fmla="*/ 2147483647 h 288"/>
              <a:gd name="T40" fmla="*/ 2147483647 w 288"/>
              <a:gd name="T41" fmla="*/ 2147483647 h 288"/>
              <a:gd name="T42" fmla="*/ 2147483647 w 288"/>
              <a:gd name="T43" fmla="*/ 2147483647 h 288"/>
              <a:gd name="T44" fmla="*/ 2147483647 w 288"/>
              <a:gd name="T45" fmla="*/ 2147483647 h 288"/>
              <a:gd name="T46" fmla="*/ 2147483647 w 288"/>
              <a:gd name="T47" fmla="*/ 2147483647 h 288"/>
              <a:gd name="T48" fmla="*/ 2147483647 w 288"/>
              <a:gd name="T49" fmla="*/ 2147483647 h 288"/>
              <a:gd name="T50" fmla="*/ 2147483647 w 288"/>
              <a:gd name="T51" fmla="*/ 2147483647 h 288"/>
              <a:gd name="T52" fmla="*/ 2147483647 w 288"/>
              <a:gd name="T53" fmla="*/ 2147483647 h 288"/>
              <a:gd name="T54" fmla="*/ 2147483647 w 288"/>
              <a:gd name="T55" fmla="*/ 2147483647 h 288"/>
              <a:gd name="T56" fmla="*/ 2147483647 w 288"/>
              <a:gd name="T57" fmla="*/ 2147483647 h 288"/>
              <a:gd name="T58" fmla="*/ 2147483647 w 288"/>
              <a:gd name="T59" fmla="*/ 2147483647 h 288"/>
              <a:gd name="T60" fmla="*/ 2147483647 w 288"/>
              <a:gd name="T61" fmla="*/ 2147483647 h 288"/>
              <a:gd name="T62" fmla="*/ 2147483647 w 288"/>
              <a:gd name="T63" fmla="*/ 2147483647 h 288"/>
              <a:gd name="T64" fmla="*/ 2147483647 w 288"/>
              <a:gd name="T65" fmla="*/ 2147483647 h 288"/>
              <a:gd name="T66" fmla="*/ 2147483647 w 288"/>
              <a:gd name="T67" fmla="*/ 2147483647 h 288"/>
              <a:gd name="T68" fmla="*/ 2147483647 w 288"/>
              <a:gd name="T69" fmla="*/ 2147483647 h 2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8" h="288">
                <a:moveTo>
                  <a:pt x="144" y="0"/>
                </a:moveTo>
                <a:cubicBezTo>
                  <a:pt x="65" y="0"/>
                  <a:pt x="0" y="64"/>
                  <a:pt x="0" y="144"/>
                </a:cubicBezTo>
                <a:cubicBezTo>
                  <a:pt x="0" y="223"/>
                  <a:pt x="65" y="288"/>
                  <a:pt x="144" y="288"/>
                </a:cubicBezTo>
                <a:cubicBezTo>
                  <a:pt x="224" y="288"/>
                  <a:pt x="288" y="223"/>
                  <a:pt x="288" y="144"/>
                </a:cubicBezTo>
                <a:cubicBezTo>
                  <a:pt x="288" y="64"/>
                  <a:pt x="224" y="0"/>
                  <a:pt x="144" y="0"/>
                </a:cubicBezTo>
                <a:close/>
                <a:moveTo>
                  <a:pt x="64" y="82"/>
                </a:moveTo>
                <a:cubicBezTo>
                  <a:pt x="224" y="82"/>
                  <a:pt x="224" y="82"/>
                  <a:pt x="224" y="82"/>
                </a:cubicBezTo>
                <a:cubicBezTo>
                  <a:pt x="225" y="82"/>
                  <a:pt x="226" y="83"/>
                  <a:pt x="227" y="83"/>
                </a:cubicBezTo>
                <a:cubicBezTo>
                  <a:pt x="168" y="134"/>
                  <a:pt x="168" y="134"/>
                  <a:pt x="168" y="134"/>
                </a:cubicBezTo>
                <a:cubicBezTo>
                  <a:pt x="160" y="140"/>
                  <a:pt x="160" y="140"/>
                  <a:pt x="160" y="140"/>
                </a:cubicBezTo>
                <a:cubicBezTo>
                  <a:pt x="144" y="153"/>
                  <a:pt x="144" y="153"/>
                  <a:pt x="144" y="153"/>
                </a:cubicBezTo>
                <a:cubicBezTo>
                  <a:pt x="129" y="140"/>
                  <a:pt x="129" y="140"/>
                  <a:pt x="129" y="140"/>
                </a:cubicBezTo>
                <a:cubicBezTo>
                  <a:pt x="121" y="134"/>
                  <a:pt x="121" y="134"/>
                  <a:pt x="121" y="134"/>
                </a:cubicBezTo>
                <a:cubicBezTo>
                  <a:pt x="61" y="83"/>
                  <a:pt x="61" y="83"/>
                  <a:pt x="61" y="83"/>
                </a:cubicBezTo>
                <a:cubicBezTo>
                  <a:pt x="62" y="83"/>
                  <a:pt x="63" y="82"/>
                  <a:pt x="64" y="82"/>
                </a:cubicBezTo>
                <a:close/>
                <a:moveTo>
                  <a:pt x="54" y="194"/>
                </a:moveTo>
                <a:cubicBezTo>
                  <a:pt x="54" y="93"/>
                  <a:pt x="54" y="93"/>
                  <a:pt x="54" y="93"/>
                </a:cubicBezTo>
                <a:cubicBezTo>
                  <a:pt x="54" y="92"/>
                  <a:pt x="54" y="91"/>
                  <a:pt x="54" y="90"/>
                </a:cubicBezTo>
                <a:cubicBezTo>
                  <a:pt x="113" y="141"/>
                  <a:pt x="113" y="141"/>
                  <a:pt x="113" y="141"/>
                </a:cubicBezTo>
                <a:cubicBezTo>
                  <a:pt x="54" y="197"/>
                  <a:pt x="54" y="197"/>
                  <a:pt x="54" y="197"/>
                </a:cubicBezTo>
                <a:cubicBezTo>
                  <a:pt x="54" y="196"/>
                  <a:pt x="54" y="195"/>
                  <a:pt x="54" y="194"/>
                </a:cubicBezTo>
                <a:close/>
                <a:moveTo>
                  <a:pt x="224" y="205"/>
                </a:moveTo>
                <a:cubicBezTo>
                  <a:pt x="64" y="205"/>
                  <a:pt x="64" y="205"/>
                  <a:pt x="64" y="205"/>
                </a:cubicBezTo>
                <a:cubicBezTo>
                  <a:pt x="63" y="205"/>
                  <a:pt x="62" y="205"/>
                  <a:pt x="61" y="204"/>
                </a:cubicBezTo>
                <a:cubicBezTo>
                  <a:pt x="121" y="147"/>
                  <a:pt x="121" y="147"/>
                  <a:pt x="121" y="147"/>
                </a:cubicBezTo>
                <a:cubicBezTo>
                  <a:pt x="144" y="166"/>
                  <a:pt x="144" y="166"/>
                  <a:pt x="144" y="166"/>
                </a:cubicBezTo>
                <a:cubicBezTo>
                  <a:pt x="167" y="147"/>
                  <a:pt x="167" y="147"/>
                  <a:pt x="167" y="147"/>
                </a:cubicBezTo>
                <a:cubicBezTo>
                  <a:pt x="227" y="204"/>
                  <a:pt x="227" y="204"/>
                  <a:pt x="227" y="204"/>
                </a:cubicBezTo>
                <a:cubicBezTo>
                  <a:pt x="226" y="205"/>
                  <a:pt x="225" y="205"/>
                  <a:pt x="224" y="205"/>
                </a:cubicBezTo>
                <a:close/>
                <a:moveTo>
                  <a:pt x="235" y="194"/>
                </a:moveTo>
                <a:cubicBezTo>
                  <a:pt x="235" y="195"/>
                  <a:pt x="234" y="196"/>
                  <a:pt x="234" y="197"/>
                </a:cubicBezTo>
                <a:cubicBezTo>
                  <a:pt x="175" y="141"/>
                  <a:pt x="175" y="141"/>
                  <a:pt x="175" y="141"/>
                </a:cubicBezTo>
                <a:cubicBezTo>
                  <a:pt x="234" y="90"/>
                  <a:pt x="234" y="90"/>
                  <a:pt x="234" y="90"/>
                </a:cubicBezTo>
                <a:cubicBezTo>
                  <a:pt x="234" y="91"/>
                  <a:pt x="235" y="92"/>
                  <a:pt x="235" y="93"/>
                </a:cubicBezTo>
                <a:lnTo>
                  <a:pt x="235" y="194"/>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086" name="组合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763" y="1804988"/>
            <a:ext cx="2730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组合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2450" y="6267450"/>
            <a:ext cx="274638"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组合 1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2325" y="4011613"/>
            <a:ext cx="171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组合 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1663" y="2408238"/>
            <a:ext cx="274637"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组合 3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1663" y="4035425"/>
            <a:ext cx="274637"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1" name="组合 3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1600" y="5662613"/>
            <a:ext cx="2746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2" name="Freeform 36"/>
          <p:cNvSpPr>
            <a:spLocks noEditPoints="1"/>
          </p:cNvSpPr>
          <p:nvPr/>
        </p:nvSpPr>
        <p:spPr bwMode="auto">
          <a:xfrm>
            <a:off x="8990013" y="2400300"/>
            <a:ext cx="276225" cy="184150"/>
          </a:xfrm>
          <a:custGeom>
            <a:avLst/>
            <a:gdLst>
              <a:gd name="T0" fmla="*/ 2147483647 w 288"/>
              <a:gd name="T1" fmla="*/ 0 h 192"/>
              <a:gd name="T2" fmla="*/ 2147483647 w 288"/>
              <a:gd name="T3" fmla="*/ 0 h 192"/>
              <a:gd name="T4" fmla="*/ 0 w 288"/>
              <a:gd name="T5" fmla="*/ 2147483647 h 192"/>
              <a:gd name="T6" fmla="*/ 0 w 288"/>
              <a:gd name="T7" fmla="*/ 2147483647 h 192"/>
              <a:gd name="T8" fmla="*/ 2147483647 w 288"/>
              <a:gd name="T9" fmla="*/ 2147483647 h 192"/>
              <a:gd name="T10" fmla="*/ 2147483647 w 288"/>
              <a:gd name="T11" fmla="*/ 2147483647 h 192"/>
              <a:gd name="T12" fmla="*/ 2147483647 w 288"/>
              <a:gd name="T13" fmla="*/ 2147483647 h 192"/>
              <a:gd name="T14" fmla="*/ 2147483647 w 288"/>
              <a:gd name="T15" fmla="*/ 2147483647 h 192"/>
              <a:gd name="T16" fmla="*/ 2147483647 w 288"/>
              <a:gd name="T17" fmla="*/ 0 h 192"/>
              <a:gd name="T18" fmla="*/ 2147483647 w 288"/>
              <a:gd name="T19" fmla="*/ 2147483647 h 192"/>
              <a:gd name="T20" fmla="*/ 2147483647 w 288"/>
              <a:gd name="T21" fmla="*/ 2147483647 h 192"/>
              <a:gd name="T22" fmla="*/ 2147483647 w 288"/>
              <a:gd name="T23" fmla="*/ 2147483647 h 192"/>
              <a:gd name="T24" fmla="*/ 2147483647 w 288"/>
              <a:gd name="T25" fmla="*/ 2147483647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192">
                <a:moveTo>
                  <a:pt x="244" y="0"/>
                </a:moveTo>
                <a:cubicBezTo>
                  <a:pt x="44" y="0"/>
                  <a:pt x="44" y="0"/>
                  <a:pt x="44" y="0"/>
                </a:cubicBezTo>
                <a:cubicBezTo>
                  <a:pt x="18" y="0"/>
                  <a:pt x="0" y="18"/>
                  <a:pt x="0" y="44"/>
                </a:cubicBezTo>
                <a:cubicBezTo>
                  <a:pt x="0" y="148"/>
                  <a:pt x="0" y="148"/>
                  <a:pt x="0" y="148"/>
                </a:cubicBezTo>
                <a:cubicBezTo>
                  <a:pt x="0" y="175"/>
                  <a:pt x="18" y="192"/>
                  <a:pt x="44" y="192"/>
                </a:cubicBezTo>
                <a:cubicBezTo>
                  <a:pt x="244" y="192"/>
                  <a:pt x="244" y="192"/>
                  <a:pt x="244" y="192"/>
                </a:cubicBezTo>
                <a:cubicBezTo>
                  <a:pt x="271" y="192"/>
                  <a:pt x="288" y="175"/>
                  <a:pt x="288" y="148"/>
                </a:cubicBezTo>
                <a:cubicBezTo>
                  <a:pt x="288" y="44"/>
                  <a:pt x="288" y="44"/>
                  <a:pt x="288" y="44"/>
                </a:cubicBezTo>
                <a:cubicBezTo>
                  <a:pt x="288" y="18"/>
                  <a:pt x="271" y="0"/>
                  <a:pt x="244" y="0"/>
                </a:cubicBezTo>
                <a:close/>
                <a:moveTo>
                  <a:pt x="100" y="149"/>
                </a:moveTo>
                <a:cubicBezTo>
                  <a:pt x="100" y="43"/>
                  <a:pt x="100" y="43"/>
                  <a:pt x="100" y="43"/>
                </a:cubicBezTo>
                <a:cubicBezTo>
                  <a:pt x="206" y="96"/>
                  <a:pt x="206" y="96"/>
                  <a:pt x="206" y="96"/>
                </a:cubicBezTo>
                <a:lnTo>
                  <a:pt x="100" y="14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093" name="组合 4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2450" y="3481388"/>
            <a:ext cx="27463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4" name="Freeform 44"/>
          <p:cNvSpPr/>
          <p:nvPr/>
        </p:nvSpPr>
        <p:spPr bwMode="auto">
          <a:xfrm>
            <a:off x="10091738" y="2355850"/>
            <a:ext cx="277812" cy="277813"/>
          </a:xfrm>
          <a:custGeom>
            <a:avLst/>
            <a:gdLst>
              <a:gd name="T0" fmla="*/ 0 w 175"/>
              <a:gd name="T1" fmla="*/ 2147483647 h 175"/>
              <a:gd name="T2" fmla="*/ 2147483647 w 175"/>
              <a:gd name="T3" fmla="*/ 2147483647 h 175"/>
              <a:gd name="T4" fmla="*/ 2147483647 w 175"/>
              <a:gd name="T5" fmla="*/ 2147483647 h 175"/>
              <a:gd name="T6" fmla="*/ 2147483647 w 175"/>
              <a:gd name="T7" fmla="*/ 0 h 175"/>
              <a:gd name="T8" fmla="*/ 0 w 175"/>
              <a:gd name="T9" fmla="*/ 2147483647 h 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175">
                <a:moveTo>
                  <a:pt x="0" y="93"/>
                </a:moveTo>
                <a:lnTo>
                  <a:pt x="82" y="93"/>
                </a:lnTo>
                <a:lnTo>
                  <a:pt x="82" y="175"/>
                </a:lnTo>
                <a:lnTo>
                  <a:pt x="175" y="0"/>
                </a:lnTo>
                <a:lnTo>
                  <a:pt x="0" y="93"/>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095" name="组合 5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58338" y="3455988"/>
            <a:ext cx="24447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6" name="Freeform 50"/>
          <p:cNvSpPr>
            <a:spLocks noEditPoints="1"/>
          </p:cNvSpPr>
          <p:nvPr/>
        </p:nvSpPr>
        <p:spPr bwMode="auto">
          <a:xfrm>
            <a:off x="10093325" y="3535363"/>
            <a:ext cx="276225" cy="127000"/>
          </a:xfrm>
          <a:custGeom>
            <a:avLst/>
            <a:gdLst>
              <a:gd name="T0" fmla="*/ 2147483647 w 288"/>
              <a:gd name="T1" fmla="*/ 0 h 132"/>
              <a:gd name="T2" fmla="*/ 2147483647 w 288"/>
              <a:gd name="T3" fmla="*/ 2147483647 h 132"/>
              <a:gd name="T4" fmla="*/ 2147483647 w 288"/>
              <a:gd name="T5" fmla="*/ 2147483647 h 132"/>
              <a:gd name="T6" fmla="*/ 2147483647 w 288"/>
              <a:gd name="T7" fmla="*/ 2147483647 h 132"/>
              <a:gd name="T8" fmla="*/ 2147483647 w 288"/>
              <a:gd name="T9" fmla="*/ 2147483647 h 132"/>
              <a:gd name="T10" fmla="*/ 2147483647 w 288"/>
              <a:gd name="T11" fmla="*/ 0 h 132"/>
              <a:gd name="T12" fmla="*/ 0 w 288"/>
              <a:gd name="T13" fmla="*/ 2147483647 h 132"/>
              <a:gd name="T14" fmla="*/ 2147483647 w 288"/>
              <a:gd name="T15" fmla="*/ 2147483647 h 132"/>
              <a:gd name="T16" fmla="*/ 2147483647 w 288"/>
              <a:gd name="T17" fmla="*/ 2147483647 h 132"/>
              <a:gd name="T18" fmla="*/ 2147483647 w 288"/>
              <a:gd name="T19" fmla="*/ 2147483647 h 132"/>
              <a:gd name="T20" fmla="*/ 2147483647 w 288"/>
              <a:gd name="T21" fmla="*/ 2147483647 h 132"/>
              <a:gd name="T22" fmla="*/ 2147483647 w 288"/>
              <a:gd name="T23" fmla="*/ 2147483647 h 132"/>
              <a:gd name="T24" fmla="*/ 2147483647 w 288"/>
              <a:gd name="T25" fmla="*/ 2147483647 h 132"/>
              <a:gd name="T26" fmla="*/ 2147483647 w 288"/>
              <a:gd name="T27" fmla="*/ 2147483647 h 132"/>
              <a:gd name="T28" fmla="*/ 2147483647 w 288"/>
              <a:gd name="T29" fmla="*/ 0 h 132"/>
              <a:gd name="T30" fmla="*/ 2147483647 w 288"/>
              <a:gd name="T31" fmla="*/ 2147483647 h 132"/>
              <a:gd name="T32" fmla="*/ 2147483647 w 288"/>
              <a:gd name="T33" fmla="*/ 2147483647 h 132"/>
              <a:gd name="T34" fmla="*/ 2147483647 w 288"/>
              <a:gd name="T35" fmla="*/ 2147483647 h 132"/>
              <a:gd name="T36" fmla="*/ 2147483647 w 288"/>
              <a:gd name="T37" fmla="*/ 2147483647 h 132"/>
              <a:gd name="T38" fmla="*/ 2147483647 w 288"/>
              <a:gd name="T39" fmla="*/ 2147483647 h 132"/>
              <a:gd name="T40" fmla="*/ 2147483647 w 288"/>
              <a:gd name="T41" fmla="*/ 2147483647 h 132"/>
              <a:gd name="T42" fmla="*/ 2147483647 w 288"/>
              <a:gd name="T43" fmla="*/ 2147483647 h 132"/>
              <a:gd name="T44" fmla="*/ 2147483647 w 288"/>
              <a:gd name="T45" fmla="*/ 2147483647 h 132"/>
              <a:gd name="T46" fmla="*/ 2147483647 w 288"/>
              <a:gd name="T47" fmla="*/ 2147483647 h 132"/>
              <a:gd name="T48" fmla="*/ 2147483647 w 288"/>
              <a:gd name="T49" fmla="*/ 2147483647 h 1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8" h="132">
                <a:moveTo>
                  <a:pt x="222" y="0"/>
                </a:moveTo>
                <a:cubicBezTo>
                  <a:pt x="186" y="0"/>
                  <a:pt x="156" y="30"/>
                  <a:pt x="156" y="66"/>
                </a:cubicBezTo>
                <a:cubicBezTo>
                  <a:pt x="156" y="80"/>
                  <a:pt x="161" y="93"/>
                  <a:pt x="168" y="104"/>
                </a:cubicBezTo>
                <a:cubicBezTo>
                  <a:pt x="119" y="104"/>
                  <a:pt x="119" y="104"/>
                  <a:pt x="119" y="104"/>
                </a:cubicBezTo>
                <a:cubicBezTo>
                  <a:pt x="127" y="93"/>
                  <a:pt x="131" y="80"/>
                  <a:pt x="131" y="66"/>
                </a:cubicBezTo>
                <a:cubicBezTo>
                  <a:pt x="131" y="30"/>
                  <a:pt x="102" y="0"/>
                  <a:pt x="66" y="0"/>
                </a:cubicBezTo>
                <a:cubicBezTo>
                  <a:pt x="29" y="0"/>
                  <a:pt x="0" y="30"/>
                  <a:pt x="0" y="66"/>
                </a:cubicBezTo>
                <a:cubicBezTo>
                  <a:pt x="0" y="102"/>
                  <a:pt x="29" y="132"/>
                  <a:pt x="66" y="132"/>
                </a:cubicBezTo>
                <a:cubicBezTo>
                  <a:pt x="66" y="132"/>
                  <a:pt x="66" y="132"/>
                  <a:pt x="66" y="132"/>
                </a:cubicBezTo>
                <a:cubicBezTo>
                  <a:pt x="66" y="132"/>
                  <a:pt x="66" y="132"/>
                  <a:pt x="66" y="132"/>
                </a:cubicBezTo>
                <a:cubicBezTo>
                  <a:pt x="222" y="132"/>
                  <a:pt x="222" y="132"/>
                  <a:pt x="222" y="132"/>
                </a:cubicBezTo>
                <a:cubicBezTo>
                  <a:pt x="222" y="132"/>
                  <a:pt x="222" y="132"/>
                  <a:pt x="222" y="132"/>
                </a:cubicBezTo>
                <a:cubicBezTo>
                  <a:pt x="222" y="132"/>
                  <a:pt x="222" y="132"/>
                  <a:pt x="222" y="132"/>
                </a:cubicBezTo>
                <a:cubicBezTo>
                  <a:pt x="258" y="132"/>
                  <a:pt x="288" y="102"/>
                  <a:pt x="288" y="66"/>
                </a:cubicBezTo>
                <a:cubicBezTo>
                  <a:pt x="288" y="30"/>
                  <a:pt x="258" y="0"/>
                  <a:pt x="222" y="0"/>
                </a:cubicBezTo>
                <a:close/>
                <a:moveTo>
                  <a:pt x="184" y="66"/>
                </a:moveTo>
                <a:cubicBezTo>
                  <a:pt x="184" y="45"/>
                  <a:pt x="201" y="28"/>
                  <a:pt x="222" y="28"/>
                </a:cubicBezTo>
                <a:cubicBezTo>
                  <a:pt x="243" y="28"/>
                  <a:pt x="260" y="45"/>
                  <a:pt x="260" y="66"/>
                </a:cubicBezTo>
                <a:cubicBezTo>
                  <a:pt x="260" y="87"/>
                  <a:pt x="243" y="104"/>
                  <a:pt x="222" y="104"/>
                </a:cubicBezTo>
                <a:cubicBezTo>
                  <a:pt x="201" y="104"/>
                  <a:pt x="184" y="87"/>
                  <a:pt x="184" y="66"/>
                </a:cubicBezTo>
                <a:close/>
                <a:moveTo>
                  <a:pt x="66" y="28"/>
                </a:moveTo>
                <a:cubicBezTo>
                  <a:pt x="86" y="28"/>
                  <a:pt x="103" y="45"/>
                  <a:pt x="103" y="66"/>
                </a:cubicBezTo>
                <a:cubicBezTo>
                  <a:pt x="103" y="87"/>
                  <a:pt x="86" y="104"/>
                  <a:pt x="66" y="104"/>
                </a:cubicBezTo>
                <a:cubicBezTo>
                  <a:pt x="45" y="104"/>
                  <a:pt x="28" y="87"/>
                  <a:pt x="28" y="66"/>
                </a:cubicBezTo>
                <a:cubicBezTo>
                  <a:pt x="28" y="45"/>
                  <a:pt x="45" y="28"/>
                  <a:pt x="66" y="28"/>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097" name="Freeform 51"/>
          <p:cNvSpPr>
            <a:spLocks noEditPoints="1"/>
          </p:cNvSpPr>
          <p:nvPr/>
        </p:nvSpPr>
        <p:spPr bwMode="auto">
          <a:xfrm>
            <a:off x="6784975" y="6216650"/>
            <a:ext cx="276225" cy="276225"/>
          </a:xfrm>
          <a:custGeom>
            <a:avLst/>
            <a:gdLst>
              <a:gd name="T0" fmla="*/ 0 w 174"/>
              <a:gd name="T1" fmla="*/ 0 h 174"/>
              <a:gd name="T2" fmla="*/ 0 w 174"/>
              <a:gd name="T3" fmla="*/ 2147483647 h 174"/>
              <a:gd name="T4" fmla="*/ 2147483647 w 174"/>
              <a:gd name="T5" fmla="*/ 2147483647 h 174"/>
              <a:gd name="T6" fmla="*/ 2147483647 w 174"/>
              <a:gd name="T7" fmla="*/ 0 h 174"/>
              <a:gd name="T8" fmla="*/ 0 w 174"/>
              <a:gd name="T9" fmla="*/ 0 h 174"/>
              <a:gd name="T10" fmla="*/ 2147483647 w 174"/>
              <a:gd name="T11" fmla="*/ 2147483647 h 174"/>
              <a:gd name="T12" fmla="*/ 2147483647 w 174"/>
              <a:gd name="T13" fmla="*/ 2147483647 h 174"/>
              <a:gd name="T14" fmla="*/ 2147483647 w 174"/>
              <a:gd name="T15" fmla="*/ 2147483647 h 174"/>
              <a:gd name="T16" fmla="*/ 2147483647 w 174"/>
              <a:gd name="T17" fmla="*/ 2147483647 h 174"/>
              <a:gd name="T18" fmla="*/ 2147483647 w 174"/>
              <a:gd name="T19" fmla="*/ 2147483647 h 174"/>
              <a:gd name="T20" fmla="*/ 2147483647 w 174"/>
              <a:gd name="T21" fmla="*/ 2147483647 h 174"/>
              <a:gd name="T22" fmla="*/ 2147483647 w 174"/>
              <a:gd name="T23" fmla="*/ 2147483647 h 174"/>
              <a:gd name="T24" fmla="*/ 2147483647 w 174"/>
              <a:gd name="T25" fmla="*/ 2147483647 h 174"/>
              <a:gd name="T26" fmla="*/ 2147483647 w 174"/>
              <a:gd name="T27" fmla="*/ 2147483647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4" h="174">
                <a:moveTo>
                  <a:pt x="0" y="0"/>
                </a:moveTo>
                <a:lnTo>
                  <a:pt x="0" y="174"/>
                </a:lnTo>
                <a:lnTo>
                  <a:pt x="174" y="174"/>
                </a:lnTo>
                <a:lnTo>
                  <a:pt x="174" y="0"/>
                </a:lnTo>
                <a:lnTo>
                  <a:pt x="0" y="0"/>
                </a:lnTo>
                <a:close/>
                <a:moveTo>
                  <a:pt x="17" y="87"/>
                </a:moveTo>
                <a:lnTo>
                  <a:pt x="87" y="87"/>
                </a:lnTo>
                <a:lnTo>
                  <a:pt x="87" y="17"/>
                </a:lnTo>
                <a:lnTo>
                  <a:pt x="157" y="17"/>
                </a:lnTo>
                <a:lnTo>
                  <a:pt x="157" y="87"/>
                </a:lnTo>
                <a:lnTo>
                  <a:pt x="87" y="87"/>
                </a:lnTo>
                <a:lnTo>
                  <a:pt x="87" y="157"/>
                </a:lnTo>
                <a:lnTo>
                  <a:pt x="17" y="157"/>
                </a:lnTo>
                <a:lnTo>
                  <a:pt x="17" y="87"/>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098" name="组合 5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44188" y="3455988"/>
            <a:ext cx="2794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9" name="组合 6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64688" y="5662613"/>
            <a:ext cx="2254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0" name="Freeform 63"/>
          <p:cNvSpPr>
            <a:spLocks noEditPoints="1"/>
          </p:cNvSpPr>
          <p:nvPr/>
        </p:nvSpPr>
        <p:spPr bwMode="auto">
          <a:xfrm>
            <a:off x="7327900" y="4572000"/>
            <a:ext cx="298450" cy="250825"/>
          </a:xfrm>
          <a:custGeom>
            <a:avLst/>
            <a:gdLst>
              <a:gd name="T0" fmla="*/ 2147483647 w 311"/>
              <a:gd name="T1" fmla="*/ 2147483647 h 263"/>
              <a:gd name="T2" fmla="*/ 2147483647 w 311"/>
              <a:gd name="T3" fmla="*/ 2147483647 h 263"/>
              <a:gd name="T4" fmla="*/ 2147483647 w 311"/>
              <a:gd name="T5" fmla="*/ 2147483647 h 263"/>
              <a:gd name="T6" fmla="*/ 2147483647 w 311"/>
              <a:gd name="T7" fmla="*/ 2147483647 h 263"/>
              <a:gd name="T8" fmla="*/ 2147483647 w 311"/>
              <a:gd name="T9" fmla="*/ 2147483647 h 263"/>
              <a:gd name="T10" fmla="*/ 2147483647 w 311"/>
              <a:gd name="T11" fmla="*/ 2147483647 h 263"/>
              <a:gd name="T12" fmla="*/ 2147483647 w 311"/>
              <a:gd name="T13" fmla="*/ 2147483647 h 263"/>
              <a:gd name="T14" fmla="*/ 2147483647 w 311"/>
              <a:gd name="T15" fmla="*/ 2147483647 h 263"/>
              <a:gd name="T16" fmla="*/ 2147483647 w 311"/>
              <a:gd name="T17" fmla="*/ 2147483647 h 263"/>
              <a:gd name="T18" fmla="*/ 2147483647 w 311"/>
              <a:gd name="T19" fmla="*/ 2147483647 h 263"/>
              <a:gd name="T20" fmla="*/ 2147483647 w 311"/>
              <a:gd name="T21" fmla="*/ 2147483647 h 263"/>
              <a:gd name="T22" fmla="*/ 2147483647 w 311"/>
              <a:gd name="T23" fmla="*/ 2147483647 h 263"/>
              <a:gd name="T24" fmla="*/ 2147483647 w 311"/>
              <a:gd name="T25" fmla="*/ 2147483647 h 263"/>
              <a:gd name="T26" fmla="*/ 2147483647 w 311"/>
              <a:gd name="T27" fmla="*/ 2147483647 h 263"/>
              <a:gd name="T28" fmla="*/ 2147483647 w 311"/>
              <a:gd name="T29" fmla="*/ 2147483647 h 263"/>
              <a:gd name="T30" fmla="*/ 2147483647 w 311"/>
              <a:gd name="T31" fmla="*/ 2147483647 h 263"/>
              <a:gd name="T32" fmla="*/ 2147483647 w 311"/>
              <a:gd name="T33" fmla="*/ 2147483647 h 263"/>
              <a:gd name="T34" fmla="*/ 2147483647 w 311"/>
              <a:gd name="T35" fmla="*/ 2147483647 h 263"/>
              <a:gd name="T36" fmla="*/ 2147483647 w 311"/>
              <a:gd name="T37" fmla="*/ 2147483647 h 263"/>
              <a:gd name="T38" fmla="*/ 2147483647 w 311"/>
              <a:gd name="T39" fmla="*/ 2147483647 h 263"/>
              <a:gd name="T40" fmla="*/ 2147483647 w 311"/>
              <a:gd name="T41" fmla="*/ 2147483647 h 263"/>
              <a:gd name="T42" fmla="*/ 2147483647 w 311"/>
              <a:gd name="T43" fmla="*/ 2147483647 h 263"/>
              <a:gd name="T44" fmla="*/ 2147483647 w 311"/>
              <a:gd name="T45" fmla="*/ 2147483647 h 263"/>
              <a:gd name="T46" fmla="*/ 2147483647 w 311"/>
              <a:gd name="T47" fmla="*/ 2147483647 h 263"/>
              <a:gd name="T48" fmla="*/ 2147483647 w 311"/>
              <a:gd name="T49" fmla="*/ 2147483647 h 263"/>
              <a:gd name="T50" fmla="*/ 2147483647 w 311"/>
              <a:gd name="T51" fmla="*/ 2147483647 h 263"/>
              <a:gd name="T52" fmla="*/ 2147483647 w 311"/>
              <a:gd name="T53" fmla="*/ 2147483647 h 263"/>
              <a:gd name="T54" fmla="*/ 2147483647 w 311"/>
              <a:gd name="T55" fmla="*/ 2147483647 h 263"/>
              <a:gd name="T56" fmla="*/ 2147483647 w 311"/>
              <a:gd name="T57" fmla="*/ 2147483647 h 263"/>
              <a:gd name="T58" fmla="*/ 2147483647 w 311"/>
              <a:gd name="T59" fmla="*/ 2147483647 h 263"/>
              <a:gd name="T60" fmla="*/ 2147483647 w 311"/>
              <a:gd name="T61" fmla="*/ 2147483647 h 263"/>
              <a:gd name="T62" fmla="*/ 2147483647 w 311"/>
              <a:gd name="T63" fmla="*/ 2147483647 h 263"/>
              <a:gd name="T64" fmla="*/ 2147483647 w 311"/>
              <a:gd name="T65" fmla="*/ 2147483647 h 263"/>
              <a:gd name="T66" fmla="*/ 2147483647 w 311"/>
              <a:gd name="T67" fmla="*/ 2147483647 h 263"/>
              <a:gd name="T68" fmla="*/ 2147483647 w 311"/>
              <a:gd name="T69" fmla="*/ 2147483647 h 263"/>
              <a:gd name="T70" fmla="*/ 2147483647 w 311"/>
              <a:gd name="T71" fmla="*/ 2147483647 h 263"/>
              <a:gd name="T72" fmla="*/ 2147483647 w 311"/>
              <a:gd name="T73" fmla="*/ 2147483647 h 263"/>
              <a:gd name="T74" fmla="*/ 2147483647 w 311"/>
              <a:gd name="T75" fmla="*/ 2147483647 h 263"/>
              <a:gd name="T76" fmla="*/ 2147483647 w 311"/>
              <a:gd name="T77" fmla="*/ 2147483647 h 263"/>
              <a:gd name="T78" fmla="*/ 2147483647 w 311"/>
              <a:gd name="T79" fmla="*/ 2147483647 h 263"/>
              <a:gd name="T80" fmla="*/ 2147483647 w 311"/>
              <a:gd name="T81" fmla="*/ 2147483647 h 263"/>
              <a:gd name="T82" fmla="*/ 2147483647 w 311"/>
              <a:gd name="T83" fmla="*/ 2147483647 h 263"/>
              <a:gd name="T84" fmla="*/ 2147483647 w 311"/>
              <a:gd name="T85" fmla="*/ 2147483647 h 263"/>
              <a:gd name="T86" fmla="*/ 2147483647 w 311"/>
              <a:gd name="T87" fmla="*/ 2147483647 h 263"/>
              <a:gd name="T88" fmla="*/ 2147483647 w 311"/>
              <a:gd name="T89" fmla="*/ 2147483647 h 263"/>
              <a:gd name="T90" fmla="*/ 2147483647 w 311"/>
              <a:gd name="T91" fmla="*/ 2147483647 h 26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11" h="263">
                <a:moveTo>
                  <a:pt x="288" y="86"/>
                </a:moveTo>
                <a:cubicBezTo>
                  <a:pt x="266" y="26"/>
                  <a:pt x="186" y="0"/>
                  <a:pt x="109" y="29"/>
                </a:cubicBezTo>
                <a:cubicBezTo>
                  <a:pt x="32" y="57"/>
                  <a:pt x="0" y="120"/>
                  <a:pt x="11" y="171"/>
                </a:cubicBezTo>
                <a:cubicBezTo>
                  <a:pt x="15" y="187"/>
                  <a:pt x="17" y="202"/>
                  <a:pt x="32" y="224"/>
                </a:cubicBezTo>
                <a:cubicBezTo>
                  <a:pt x="34" y="228"/>
                  <a:pt x="52" y="248"/>
                  <a:pt x="71" y="252"/>
                </a:cubicBezTo>
                <a:cubicBezTo>
                  <a:pt x="118" y="263"/>
                  <a:pt x="158" y="155"/>
                  <a:pt x="181" y="167"/>
                </a:cubicBezTo>
                <a:cubicBezTo>
                  <a:pt x="203" y="179"/>
                  <a:pt x="154" y="241"/>
                  <a:pt x="181" y="241"/>
                </a:cubicBezTo>
                <a:cubicBezTo>
                  <a:pt x="193" y="241"/>
                  <a:pt x="204" y="236"/>
                  <a:pt x="216" y="231"/>
                </a:cubicBezTo>
                <a:cubicBezTo>
                  <a:pt x="293" y="203"/>
                  <a:pt x="311" y="146"/>
                  <a:pt x="288" y="86"/>
                </a:cubicBezTo>
                <a:close/>
                <a:moveTo>
                  <a:pt x="49" y="110"/>
                </a:moveTo>
                <a:cubicBezTo>
                  <a:pt x="49" y="110"/>
                  <a:pt x="57" y="101"/>
                  <a:pt x="75" y="109"/>
                </a:cubicBezTo>
                <a:cubicBezTo>
                  <a:pt x="92" y="117"/>
                  <a:pt x="84" y="116"/>
                  <a:pt x="86" y="121"/>
                </a:cubicBezTo>
                <a:cubicBezTo>
                  <a:pt x="87" y="126"/>
                  <a:pt x="71" y="137"/>
                  <a:pt x="61" y="131"/>
                </a:cubicBezTo>
                <a:cubicBezTo>
                  <a:pt x="51" y="126"/>
                  <a:pt x="49" y="125"/>
                  <a:pt x="42" y="125"/>
                </a:cubicBezTo>
                <a:cubicBezTo>
                  <a:pt x="35" y="125"/>
                  <a:pt x="43" y="111"/>
                  <a:pt x="49" y="110"/>
                </a:cubicBezTo>
                <a:close/>
                <a:moveTo>
                  <a:pt x="88" y="196"/>
                </a:moveTo>
                <a:cubicBezTo>
                  <a:pt x="82" y="198"/>
                  <a:pt x="82" y="198"/>
                  <a:pt x="81" y="201"/>
                </a:cubicBezTo>
                <a:cubicBezTo>
                  <a:pt x="80" y="205"/>
                  <a:pt x="74" y="209"/>
                  <a:pt x="69" y="205"/>
                </a:cubicBezTo>
                <a:cubicBezTo>
                  <a:pt x="65" y="201"/>
                  <a:pt x="52" y="209"/>
                  <a:pt x="52" y="199"/>
                </a:cubicBezTo>
                <a:cubicBezTo>
                  <a:pt x="51" y="190"/>
                  <a:pt x="45" y="185"/>
                  <a:pt x="50" y="182"/>
                </a:cubicBezTo>
                <a:cubicBezTo>
                  <a:pt x="54" y="178"/>
                  <a:pt x="56" y="177"/>
                  <a:pt x="58" y="175"/>
                </a:cubicBezTo>
                <a:cubicBezTo>
                  <a:pt x="62" y="171"/>
                  <a:pt x="65" y="163"/>
                  <a:pt x="79" y="169"/>
                </a:cubicBezTo>
                <a:cubicBezTo>
                  <a:pt x="92" y="176"/>
                  <a:pt x="93" y="178"/>
                  <a:pt x="94" y="182"/>
                </a:cubicBezTo>
                <a:cubicBezTo>
                  <a:pt x="96" y="186"/>
                  <a:pt x="93" y="194"/>
                  <a:pt x="88" y="196"/>
                </a:cubicBezTo>
                <a:close/>
                <a:moveTo>
                  <a:pt x="129" y="74"/>
                </a:moveTo>
                <a:cubicBezTo>
                  <a:pt x="129" y="81"/>
                  <a:pt x="107" y="92"/>
                  <a:pt x="102" y="81"/>
                </a:cubicBezTo>
                <a:cubicBezTo>
                  <a:pt x="97" y="70"/>
                  <a:pt x="105" y="72"/>
                  <a:pt x="106" y="56"/>
                </a:cubicBezTo>
                <a:cubicBezTo>
                  <a:pt x="106" y="52"/>
                  <a:pt x="113" y="57"/>
                  <a:pt x="121" y="57"/>
                </a:cubicBezTo>
                <a:cubicBezTo>
                  <a:pt x="128" y="56"/>
                  <a:pt x="130" y="68"/>
                  <a:pt x="129" y="74"/>
                </a:cubicBezTo>
                <a:close/>
                <a:moveTo>
                  <a:pt x="210" y="68"/>
                </a:moveTo>
                <a:cubicBezTo>
                  <a:pt x="210" y="76"/>
                  <a:pt x="180" y="80"/>
                  <a:pt x="171" y="68"/>
                </a:cubicBezTo>
                <a:cubicBezTo>
                  <a:pt x="161" y="55"/>
                  <a:pt x="181" y="49"/>
                  <a:pt x="183" y="43"/>
                </a:cubicBezTo>
                <a:cubicBezTo>
                  <a:pt x="183" y="41"/>
                  <a:pt x="194" y="37"/>
                  <a:pt x="196" y="44"/>
                </a:cubicBezTo>
                <a:cubicBezTo>
                  <a:pt x="199" y="51"/>
                  <a:pt x="200" y="44"/>
                  <a:pt x="208" y="47"/>
                </a:cubicBezTo>
                <a:cubicBezTo>
                  <a:pt x="215" y="50"/>
                  <a:pt x="206" y="55"/>
                  <a:pt x="201" y="61"/>
                </a:cubicBezTo>
                <a:cubicBezTo>
                  <a:pt x="196" y="66"/>
                  <a:pt x="210" y="60"/>
                  <a:pt x="210" y="68"/>
                </a:cubicBezTo>
                <a:close/>
                <a:moveTo>
                  <a:pt x="241" y="197"/>
                </a:moveTo>
                <a:cubicBezTo>
                  <a:pt x="237" y="202"/>
                  <a:pt x="219" y="199"/>
                  <a:pt x="215" y="194"/>
                </a:cubicBezTo>
                <a:cubicBezTo>
                  <a:pt x="211" y="188"/>
                  <a:pt x="216" y="185"/>
                  <a:pt x="220" y="177"/>
                </a:cubicBezTo>
                <a:cubicBezTo>
                  <a:pt x="225" y="169"/>
                  <a:pt x="238" y="180"/>
                  <a:pt x="238" y="180"/>
                </a:cubicBezTo>
                <a:cubicBezTo>
                  <a:pt x="245" y="174"/>
                  <a:pt x="245" y="191"/>
                  <a:pt x="241" y="197"/>
                </a:cubicBezTo>
                <a:close/>
                <a:moveTo>
                  <a:pt x="254" y="124"/>
                </a:moveTo>
                <a:cubicBezTo>
                  <a:pt x="242" y="132"/>
                  <a:pt x="228" y="121"/>
                  <a:pt x="229" y="104"/>
                </a:cubicBezTo>
                <a:cubicBezTo>
                  <a:pt x="230" y="87"/>
                  <a:pt x="236" y="97"/>
                  <a:pt x="251" y="87"/>
                </a:cubicBezTo>
                <a:cubicBezTo>
                  <a:pt x="266" y="77"/>
                  <a:pt x="267" y="90"/>
                  <a:pt x="270" y="91"/>
                </a:cubicBezTo>
                <a:cubicBezTo>
                  <a:pt x="281" y="93"/>
                  <a:pt x="266" y="116"/>
                  <a:pt x="254" y="12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01" name="Freeform 64"/>
          <p:cNvSpPr>
            <a:spLocks noEditPoints="1"/>
          </p:cNvSpPr>
          <p:nvPr/>
        </p:nvSpPr>
        <p:spPr bwMode="auto">
          <a:xfrm>
            <a:off x="1873250" y="5665788"/>
            <a:ext cx="177800" cy="274637"/>
          </a:xfrm>
          <a:custGeom>
            <a:avLst/>
            <a:gdLst>
              <a:gd name="T0" fmla="*/ 2147483647 w 112"/>
              <a:gd name="T1" fmla="*/ 2147483647 h 173"/>
              <a:gd name="T2" fmla="*/ 2147483647 w 112"/>
              <a:gd name="T3" fmla="*/ 0 h 173"/>
              <a:gd name="T4" fmla="*/ 2147483647 w 112"/>
              <a:gd name="T5" fmla="*/ 0 h 173"/>
              <a:gd name="T6" fmla="*/ 2147483647 w 112"/>
              <a:gd name="T7" fmla="*/ 2147483647 h 173"/>
              <a:gd name="T8" fmla="*/ 0 w 112"/>
              <a:gd name="T9" fmla="*/ 2147483647 h 173"/>
              <a:gd name="T10" fmla="*/ 2147483647 w 112"/>
              <a:gd name="T11" fmla="*/ 2147483647 h 173"/>
              <a:gd name="T12" fmla="*/ 2147483647 w 112"/>
              <a:gd name="T13" fmla="*/ 2147483647 h 173"/>
              <a:gd name="T14" fmla="*/ 2147483647 w 112"/>
              <a:gd name="T15" fmla="*/ 2147483647 h 173"/>
              <a:gd name="T16" fmla="*/ 2147483647 w 112"/>
              <a:gd name="T17" fmla="*/ 2147483647 h 173"/>
              <a:gd name="T18" fmla="*/ 2147483647 w 112"/>
              <a:gd name="T19" fmla="*/ 2147483647 h 173"/>
              <a:gd name="T20" fmla="*/ 2147483647 w 112"/>
              <a:gd name="T21" fmla="*/ 2147483647 h 173"/>
              <a:gd name="T22" fmla="*/ 2147483647 w 112"/>
              <a:gd name="T23" fmla="*/ 2147483647 h 173"/>
              <a:gd name="T24" fmla="*/ 2147483647 w 112"/>
              <a:gd name="T25" fmla="*/ 2147483647 h 173"/>
              <a:gd name="T26" fmla="*/ 2147483647 w 112"/>
              <a:gd name="T27" fmla="*/ 2147483647 h 173"/>
              <a:gd name="T28" fmla="*/ 2147483647 w 112"/>
              <a:gd name="T29" fmla="*/ 2147483647 h 173"/>
              <a:gd name="T30" fmla="*/ 2147483647 w 112"/>
              <a:gd name="T31" fmla="*/ 2147483647 h 173"/>
              <a:gd name="T32" fmla="*/ 2147483647 w 112"/>
              <a:gd name="T33" fmla="*/ 2147483647 h 173"/>
              <a:gd name="T34" fmla="*/ 2147483647 w 112"/>
              <a:gd name="T35" fmla="*/ 2147483647 h 173"/>
              <a:gd name="T36" fmla="*/ 2147483647 w 112"/>
              <a:gd name="T37" fmla="*/ 2147483647 h 173"/>
              <a:gd name="T38" fmla="*/ 2147483647 w 112"/>
              <a:gd name="T39" fmla="*/ 2147483647 h 173"/>
              <a:gd name="T40" fmla="*/ 2147483647 w 112"/>
              <a:gd name="T41" fmla="*/ 2147483647 h 1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2" h="173">
                <a:moveTo>
                  <a:pt x="112" y="12"/>
                </a:moveTo>
                <a:lnTo>
                  <a:pt x="112" y="0"/>
                </a:lnTo>
                <a:lnTo>
                  <a:pt x="70" y="0"/>
                </a:lnTo>
                <a:lnTo>
                  <a:pt x="65" y="34"/>
                </a:lnTo>
                <a:lnTo>
                  <a:pt x="0" y="34"/>
                </a:lnTo>
                <a:lnTo>
                  <a:pt x="21" y="173"/>
                </a:lnTo>
                <a:lnTo>
                  <a:pt x="90" y="173"/>
                </a:lnTo>
                <a:lnTo>
                  <a:pt x="112" y="34"/>
                </a:lnTo>
                <a:lnTo>
                  <a:pt x="78" y="34"/>
                </a:lnTo>
                <a:lnTo>
                  <a:pt x="81" y="12"/>
                </a:lnTo>
                <a:lnTo>
                  <a:pt x="112" y="12"/>
                </a:lnTo>
                <a:close/>
                <a:moveTo>
                  <a:pt x="64" y="46"/>
                </a:moveTo>
                <a:lnTo>
                  <a:pt x="55" y="113"/>
                </a:lnTo>
                <a:lnTo>
                  <a:pt x="25" y="113"/>
                </a:lnTo>
                <a:lnTo>
                  <a:pt x="15" y="46"/>
                </a:lnTo>
                <a:lnTo>
                  <a:pt x="64" y="46"/>
                </a:lnTo>
                <a:close/>
                <a:moveTo>
                  <a:pt x="97" y="46"/>
                </a:moveTo>
                <a:lnTo>
                  <a:pt x="87" y="113"/>
                </a:lnTo>
                <a:lnTo>
                  <a:pt x="67" y="113"/>
                </a:lnTo>
                <a:lnTo>
                  <a:pt x="76" y="46"/>
                </a:lnTo>
                <a:lnTo>
                  <a:pt x="97" y="4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02" name="组合 7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4588" y="5662613"/>
            <a:ext cx="2000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3" name="Freeform 67"/>
          <p:cNvSpPr>
            <a:spLocks noEditPoints="1"/>
          </p:cNvSpPr>
          <p:nvPr/>
        </p:nvSpPr>
        <p:spPr bwMode="auto">
          <a:xfrm>
            <a:off x="6772275" y="5180013"/>
            <a:ext cx="290513" cy="146050"/>
          </a:xfrm>
          <a:custGeom>
            <a:avLst/>
            <a:gdLst>
              <a:gd name="T0" fmla="*/ 2147483647 w 303"/>
              <a:gd name="T1" fmla="*/ 2147483647 h 154"/>
              <a:gd name="T2" fmla="*/ 2147483647 w 303"/>
              <a:gd name="T3" fmla="*/ 2147483647 h 154"/>
              <a:gd name="T4" fmla="*/ 2147483647 w 303"/>
              <a:gd name="T5" fmla="*/ 2147483647 h 154"/>
              <a:gd name="T6" fmla="*/ 2147483647 w 303"/>
              <a:gd name="T7" fmla="*/ 2147483647 h 154"/>
              <a:gd name="T8" fmla="*/ 2147483647 w 303"/>
              <a:gd name="T9" fmla="*/ 2147483647 h 154"/>
              <a:gd name="T10" fmla="*/ 2147483647 w 303"/>
              <a:gd name="T11" fmla="*/ 2147483647 h 154"/>
              <a:gd name="T12" fmla="*/ 2147483647 w 303"/>
              <a:gd name="T13" fmla="*/ 2147483647 h 154"/>
              <a:gd name="T14" fmla="*/ 2147483647 w 303"/>
              <a:gd name="T15" fmla="*/ 2147483647 h 154"/>
              <a:gd name="T16" fmla="*/ 2147483647 w 303"/>
              <a:gd name="T17" fmla="*/ 2147483647 h 154"/>
              <a:gd name="T18" fmla="*/ 2147483647 w 303"/>
              <a:gd name="T19" fmla="*/ 2147483647 h 154"/>
              <a:gd name="T20" fmla="*/ 2147483647 w 303"/>
              <a:gd name="T21" fmla="*/ 2147483647 h 154"/>
              <a:gd name="T22" fmla="*/ 2147483647 w 303"/>
              <a:gd name="T23" fmla="*/ 2147483647 h 154"/>
              <a:gd name="T24" fmla="*/ 2147483647 w 303"/>
              <a:gd name="T25" fmla="*/ 2147483647 h 154"/>
              <a:gd name="T26" fmla="*/ 2147483647 w 303"/>
              <a:gd name="T27" fmla="*/ 2147483647 h 154"/>
              <a:gd name="T28" fmla="*/ 2147483647 w 303"/>
              <a:gd name="T29" fmla="*/ 2147483647 h 154"/>
              <a:gd name="T30" fmla="*/ 2147483647 w 303"/>
              <a:gd name="T31" fmla="*/ 2147483647 h 154"/>
              <a:gd name="T32" fmla="*/ 2147483647 w 303"/>
              <a:gd name="T33" fmla="*/ 2147483647 h 154"/>
              <a:gd name="T34" fmla="*/ 2147483647 w 303"/>
              <a:gd name="T35" fmla="*/ 2147483647 h 154"/>
              <a:gd name="T36" fmla="*/ 2147483647 w 303"/>
              <a:gd name="T37" fmla="*/ 2147483647 h 1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3" h="154">
                <a:moveTo>
                  <a:pt x="230" y="119"/>
                </a:moveTo>
                <a:cubicBezTo>
                  <a:pt x="263" y="118"/>
                  <a:pt x="288" y="109"/>
                  <a:pt x="300" y="103"/>
                </a:cubicBezTo>
                <a:cubicBezTo>
                  <a:pt x="303" y="73"/>
                  <a:pt x="296" y="26"/>
                  <a:pt x="259" y="19"/>
                </a:cubicBezTo>
                <a:cubicBezTo>
                  <a:pt x="245" y="16"/>
                  <a:pt x="128" y="0"/>
                  <a:pt x="132" y="86"/>
                </a:cubicBezTo>
                <a:cubicBezTo>
                  <a:pt x="132" y="86"/>
                  <a:pt x="90" y="124"/>
                  <a:pt x="76" y="68"/>
                </a:cubicBezTo>
                <a:cubicBezTo>
                  <a:pt x="76" y="68"/>
                  <a:pt x="96" y="35"/>
                  <a:pt x="96" y="17"/>
                </a:cubicBezTo>
                <a:cubicBezTo>
                  <a:pt x="96" y="17"/>
                  <a:pt x="52" y="3"/>
                  <a:pt x="52" y="54"/>
                </a:cubicBezTo>
                <a:cubicBezTo>
                  <a:pt x="52" y="55"/>
                  <a:pt x="52" y="55"/>
                  <a:pt x="52" y="55"/>
                </a:cubicBezTo>
                <a:cubicBezTo>
                  <a:pt x="0" y="55"/>
                  <a:pt x="15" y="98"/>
                  <a:pt x="15" y="98"/>
                </a:cubicBezTo>
                <a:cubicBezTo>
                  <a:pt x="28" y="98"/>
                  <a:pt x="57" y="82"/>
                  <a:pt x="57" y="82"/>
                </a:cubicBezTo>
                <a:cubicBezTo>
                  <a:pt x="57" y="82"/>
                  <a:pt x="70" y="123"/>
                  <a:pt x="110" y="139"/>
                </a:cubicBezTo>
                <a:cubicBezTo>
                  <a:pt x="150" y="154"/>
                  <a:pt x="272" y="143"/>
                  <a:pt x="291" y="128"/>
                </a:cubicBezTo>
                <a:cubicBezTo>
                  <a:pt x="293" y="126"/>
                  <a:pt x="296" y="121"/>
                  <a:pt x="297" y="115"/>
                </a:cubicBezTo>
                <a:cubicBezTo>
                  <a:pt x="261" y="131"/>
                  <a:pt x="190" y="119"/>
                  <a:pt x="230" y="119"/>
                </a:cubicBezTo>
                <a:close/>
                <a:moveTo>
                  <a:pt x="230" y="92"/>
                </a:moveTo>
                <a:cubicBezTo>
                  <a:pt x="237" y="92"/>
                  <a:pt x="241" y="94"/>
                  <a:pt x="241" y="98"/>
                </a:cubicBezTo>
                <a:cubicBezTo>
                  <a:pt x="242" y="102"/>
                  <a:pt x="241" y="100"/>
                  <a:pt x="230" y="101"/>
                </a:cubicBezTo>
                <a:cubicBezTo>
                  <a:pt x="220" y="103"/>
                  <a:pt x="220" y="105"/>
                  <a:pt x="219" y="101"/>
                </a:cubicBezTo>
                <a:cubicBezTo>
                  <a:pt x="219" y="97"/>
                  <a:pt x="222" y="93"/>
                  <a:pt x="230" y="92"/>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04" name="组合 7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34250" y="5114925"/>
            <a:ext cx="279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5" name="Freeform 70"/>
          <p:cNvSpPr/>
          <p:nvPr/>
        </p:nvSpPr>
        <p:spPr bwMode="auto">
          <a:xfrm>
            <a:off x="4029075" y="4011613"/>
            <a:ext cx="274638" cy="274637"/>
          </a:xfrm>
          <a:custGeom>
            <a:avLst/>
            <a:gdLst>
              <a:gd name="T0" fmla="*/ 2147483647 w 288"/>
              <a:gd name="T1" fmla="*/ 2147483647 h 287"/>
              <a:gd name="T2" fmla="*/ 2147483647 w 288"/>
              <a:gd name="T3" fmla="*/ 2147483647 h 287"/>
              <a:gd name="T4" fmla="*/ 2147483647 w 288"/>
              <a:gd name="T5" fmla="*/ 2147483647 h 287"/>
              <a:gd name="T6" fmla="*/ 2147483647 w 288"/>
              <a:gd name="T7" fmla="*/ 2147483647 h 287"/>
              <a:gd name="T8" fmla="*/ 2147483647 w 288"/>
              <a:gd name="T9" fmla="*/ 2147483647 h 287"/>
              <a:gd name="T10" fmla="*/ 2147483647 w 288"/>
              <a:gd name="T11" fmla="*/ 2147483647 h 287"/>
              <a:gd name="T12" fmla="*/ 2147483647 w 288"/>
              <a:gd name="T13" fmla="*/ 2147483647 h 287"/>
              <a:gd name="T14" fmla="*/ 2147483647 w 288"/>
              <a:gd name="T15" fmla="*/ 2147483647 h 287"/>
              <a:gd name="T16" fmla="*/ 2147483647 w 288"/>
              <a:gd name="T17" fmla="*/ 2147483647 h 287"/>
              <a:gd name="T18" fmla="*/ 2147483647 w 288"/>
              <a:gd name="T19" fmla="*/ 0 h 287"/>
              <a:gd name="T20" fmla="*/ 2147483647 w 288"/>
              <a:gd name="T21" fmla="*/ 2147483647 h 287"/>
              <a:gd name="T22" fmla="*/ 2147483647 w 288"/>
              <a:gd name="T23" fmla="*/ 2147483647 h 287"/>
              <a:gd name="T24" fmla="*/ 2147483647 w 288"/>
              <a:gd name="T25" fmla="*/ 2147483647 h 287"/>
              <a:gd name="T26" fmla="*/ 2147483647 w 288"/>
              <a:gd name="T27" fmla="*/ 2147483647 h 287"/>
              <a:gd name="T28" fmla="*/ 2147483647 w 288"/>
              <a:gd name="T29" fmla="*/ 2147483647 h 287"/>
              <a:gd name="T30" fmla="*/ 0 w 288"/>
              <a:gd name="T31" fmla="*/ 2147483647 h 287"/>
              <a:gd name="T32" fmla="*/ 2147483647 w 288"/>
              <a:gd name="T33" fmla="*/ 2147483647 h 287"/>
              <a:gd name="T34" fmla="*/ 2147483647 w 288"/>
              <a:gd name="T35" fmla="*/ 2147483647 h 287"/>
              <a:gd name="T36" fmla="*/ 2147483647 w 288"/>
              <a:gd name="T37" fmla="*/ 2147483647 h 287"/>
              <a:gd name="T38" fmla="*/ 2147483647 w 288"/>
              <a:gd name="T39" fmla="*/ 2147483647 h 287"/>
              <a:gd name="T40" fmla="*/ 2147483647 w 288"/>
              <a:gd name="T41" fmla="*/ 2147483647 h 287"/>
              <a:gd name="T42" fmla="*/ 2147483647 w 288"/>
              <a:gd name="T43" fmla="*/ 2147483647 h 287"/>
              <a:gd name="T44" fmla="*/ 2147483647 w 288"/>
              <a:gd name="T45" fmla="*/ 2147483647 h 287"/>
              <a:gd name="T46" fmla="*/ 2147483647 w 288"/>
              <a:gd name="T47" fmla="*/ 2147483647 h 287"/>
              <a:gd name="T48" fmla="*/ 2147483647 w 288"/>
              <a:gd name="T49" fmla="*/ 2147483647 h 287"/>
              <a:gd name="T50" fmla="*/ 2147483647 w 288"/>
              <a:gd name="T51" fmla="*/ 2147483647 h 287"/>
              <a:gd name="T52" fmla="*/ 2147483647 w 288"/>
              <a:gd name="T53" fmla="*/ 2147483647 h 287"/>
              <a:gd name="T54" fmla="*/ 2147483647 w 288"/>
              <a:gd name="T55" fmla="*/ 2147483647 h 287"/>
              <a:gd name="T56" fmla="*/ 2147483647 w 288"/>
              <a:gd name="T57" fmla="*/ 2147483647 h 2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87">
                <a:moveTo>
                  <a:pt x="252" y="179"/>
                </a:moveTo>
                <a:cubicBezTo>
                  <a:pt x="272" y="179"/>
                  <a:pt x="288" y="163"/>
                  <a:pt x="288" y="143"/>
                </a:cubicBezTo>
                <a:cubicBezTo>
                  <a:pt x="288" y="124"/>
                  <a:pt x="272" y="107"/>
                  <a:pt x="252" y="107"/>
                </a:cubicBezTo>
                <a:cubicBezTo>
                  <a:pt x="236" y="107"/>
                  <a:pt x="222" y="118"/>
                  <a:pt x="218" y="133"/>
                </a:cubicBezTo>
                <a:cubicBezTo>
                  <a:pt x="128" y="133"/>
                  <a:pt x="128" y="133"/>
                  <a:pt x="128" y="133"/>
                </a:cubicBezTo>
                <a:cubicBezTo>
                  <a:pt x="178" y="46"/>
                  <a:pt x="178" y="46"/>
                  <a:pt x="178" y="46"/>
                </a:cubicBezTo>
                <a:cubicBezTo>
                  <a:pt x="218" y="46"/>
                  <a:pt x="218" y="46"/>
                  <a:pt x="218" y="46"/>
                </a:cubicBezTo>
                <a:cubicBezTo>
                  <a:pt x="222" y="61"/>
                  <a:pt x="236" y="72"/>
                  <a:pt x="252" y="72"/>
                </a:cubicBezTo>
                <a:cubicBezTo>
                  <a:pt x="272" y="72"/>
                  <a:pt x="288" y="56"/>
                  <a:pt x="288" y="36"/>
                </a:cubicBezTo>
                <a:cubicBezTo>
                  <a:pt x="288" y="16"/>
                  <a:pt x="272" y="0"/>
                  <a:pt x="252" y="0"/>
                </a:cubicBezTo>
                <a:cubicBezTo>
                  <a:pt x="236" y="0"/>
                  <a:pt x="222" y="11"/>
                  <a:pt x="218" y="26"/>
                </a:cubicBezTo>
                <a:cubicBezTo>
                  <a:pt x="166" y="26"/>
                  <a:pt x="166" y="26"/>
                  <a:pt x="166" y="26"/>
                </a:cubicBezTo>
                <a:cubicBezTo>
                  <a:pt x="104" y="133"/>
                  <a:pt x="104" y="133"/>
                  <a:pt x="104" y="133"/>
                </a:cubicBezTo>
                <a:cubicBezTo>
                  <a:pt x="71" y="133"/>
                  <a:pt x="71" y="133"/>
                  <a:pt x="71" y="133"/>
                </a:cubicBezTo>
                <a:cubicBezTo>
                  <a:pt x="66" y="118"/>
                  <a:pt x="53" y="107"/>
                  <a:pt x="36" y="107"/>
                </a:cubicBezTo>
                <a:cubicBezTo>
                  <a:pt x="16" y="107"/>
                  <a:pt x="0" y="124"/>
                  <a:pt x="0" y="143"/>
                </a:cubicBezTo>
                <a:cubicBezTo>
                  <a:pt x="0" y="163"/>
                  <a:pt x="16" y="179"/>
                  <a:pt x="36" y="179"/>
                </a:cubicBezTo>
                <a:cubicBezTo>
                  <a:pt x="53" y="179"/>
                  <a:pt x="66" y="168"/>
                  <a:pt x="71" y="153"/>
                </a:cubicBezTo>
                <a:cubicBezTo>
                  <a:pt x="104" y="153"/>
                  <a:pt x="104" y="153"/>
                  <a:pt x="104" y="153"/>
                </a:cubicBezTo>
                <a:cubicBezTo>
                  <a:pt x="166" y="261"/>
                  <a:pt x="166" y="261"/>
                  <a:pt x="166" y="261"/>
                </a:cubicBezTo>
                <a:cubicBezTo>
                  <a:pt x="218" y="261"/>
                  <a:pt x="218" y="261"/>
                  <a:pt x="218" y="261"/>
                </a:cubicBezTo>
                <a:cubicBezTo>
                  <a:pt x="222" y="277"/>
                  <a:pt x="236" y="287"/>
                  <a:pt x="252" y="287"/>
                </a:cubicBezTo>
                <a:cubicBezTo>
                  <a:pt x="272" y="287"/>
                  <a:pt x="288" y="271"/>
                  <a:pt x="288" y="251"/>
                </a:cubicBezTo>
                <a:cubicBezTo>
                  <a:pt x="288" y="232"/>
                  <a:pt x="272" y="215"/>
                  <a:pt x="252" y="215"/>
                </a:cubicBezTo>
                <a:cubicBezTo>
                  <a:pt x="236" y="215"/>
                  <a:pt x="222" y="226"/>
                  <a:pt x="218" y="241"/>
                </a:cubicBezTo>
                <a:cubicBezTo>
                  <a:pt x="178" y="241"/>
                  <a:pt x="178" y="241"/>
                  <a:pt x="178" y="241"/>
                </a:cubicBezTo>
                <a:cubicBezTo>
                  <a:pt x="128" y="153"/>
                  <a:pt x="128" y="153"/>
                  <a:pt x="128" y="153"/>
                </a:cubicBezTo>
                <a:cubicBezTo>
                  <a:pt x="218" y="153"/>
                  <a:pt x="218" y="153"/>
                  <a:pt x="218" y="153"/>
                </a:cubicBezTo>
                <a:cubicBezTo>
                  <a:pt x="222" y="168"/>
                  <a:pt x="236" y="179"/>
                  <a:pt x="252" y="17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06" name="组合 8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35700" y="2352675"/>
            <a:ext cx="2746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7" name="组合 91"/>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84975" y="2352675"/>
            <a:ext cx="2746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8" name="组合 10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34250" y="2352675"/>
            <a:ext cx="2794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9" name="Freeform 97"/>
          <p:cNvSpPr/>
          <p:nvPr/>
        </p:nvSpPr>
        <p:spPr bwMode="auto">
          <a:xfrm>
            <a:off x="7893050" y="4618038"/>
            <a:ext cx="268288" cy="165100"/>
          </a:xfrm>
          <a:custGeom>
            <a:avLst/>
            <a:gdLst>
              <a:gd name="T0" fmla="*/ 2147483647 w 280"/>
              <a:gd name="T1" fmla="*/ 2147483647 h 172"/>
              <a:gd name="T2" fmla="*/ 2147483647 w 280"/>
              <a:gd name="T3" fmla="*/ 2147483647 h 172"/>
              <a:gd name="T4" fmla="*/ 2147483647 w 280"/>
              <a:gd name="T5" fmla="*/ 2147483647 h 172"/>
              <a:gd name="T6" fmla="*/ 2147483647 w 280"/>
              <a:gd name="T7" fmla="*/ 2147483647 h 172"/>
              <a:gd name="T8" fmla="*/ 2147483647 w 280"/>
              <a:gd name="T9" fmla="*/ 2147483647 h 172"/>
              <a:gd name="T10" fmla="*/ 2147483647 w 280"/>
              <a:gd name="T11" fmla="*/ 0 h 172"/>
              <a:gd name="T12" fmla="*/ 2147483647 w 280"/>
              <a:gd name="T13" fmla="*/ 0 h 172"/>
              <a:gd name="T14" fmla="*/ 2147483647 w 280"/>
              <a:gd name="T15" fmla="*/ 2147483647 h 172"/>
              <a:gd name="T16" fmla="*/ 2147483647 w 280"/>
              <a:gd name="T17" fmla="*/ 2147483647 h 172"/>
              <a:gd name="T18" fmla="*/ 2147483647 w 280"/>
              <a:gd name="T19" fmla="*/ 2147483647 h 172"/>
              <a:gd name="T20" fmla="*/ 0 w 280"/>
              <a:gd name="T21" fmla="*/ 2147483647 h 172"/>
              <a:gd name="T22" fmla="*/ 0 w 280"/>
              <a:gd name="T23" fmla="*/ 2147483647 h 172"/>
              <a:gd name="T24" fmla="*/ 2147483647 w 280"/>
              <a:gd name="T25" fmla="*/ 2147483647 h 172"/>
              <a:gd name="T26" fmla="*/ 2147483647 w 280"/>
              <a:gd name="T27" fmla="*/ 2147483647 h 172"/>
              <a:gd name="T28" fmla="*/ 2147483647 w 280"/>
              <a:gd name="T29" fmla="*/ 2147483647 h 172"/>
              <a:gd name="T30" fmla="*/ 2147483647 w 280"/>
              <a:gd name="T31" fmla="*/ 2147483647 h 172"/>
              <a:gd name="T32" fmla="*/ 2147483647 w 280"/>
              <a:gd name="T33" fmla="*/ 2147483647 h 172"/>
              <a:gd name="T34" fmla="*/ 2147483647 w 280"/>
              <a:gd name="T35" fmla="*/ 2147483647 h 172"/>
              <a:gd name="T36" fmla="*/ 2147483647 w 280"/>
              <a:gd name="T37" fmla="*/ 2147483647 h 172"/>
              <a:gd name="T38" fmla="*/ 2147483647 w 280"/>
              <a:gd name="T39" fmla="*/ 2147483647 h 172"/>
              <a:gd name="T40" fmla="*/ 2147483647 w 280"/>
              <a:gd name="T41" fmla="*/ 2147483647 h 172"/>
              <a:gd name="T42" fmla="*/ 2147483647 w 280"/>
              <a:gd name="T43" fmla="*/ 2147483647 h 172"/>
              <a:gd name="T44" fmla="*/ 2147483647 w 280"/>
              <a:gd name="T45" fmla="*/ 2147483647 h 172"/>
              <a:gd name="T46" fmla="*/ 2147483647 w 280"/>
              <a:gd name="T47" fmla="*/ 2147483647 h 172"/>
              <a:gd name="T48" fmla="*/ 2147483647 w 280"/>
              <a:gd name="T49" fmla="*/ 2147483647 h 172"/>
              <a:gd name="T50" fmla="*/ 2147483647 w 280"/>
              <a:gd name="T51" fmla="*/ 2147483647 h 172"/>
              <a:gd name="T52" fmla="*/ 2147483647 w 280"/>
              <a:gd name="T53" fmla="*/ 2147483647 h 172"/>
              <a:gd name="T54" fmla="*/ 2147483647 w 280"/>
              <a:gd name="T55" fmla="*/ 2147483647 h 172"/>
              <a:gd name="T56" fmla="*/ 2147483647 w 280"/>
              <a:gd name="T57" fmla="*/ 2147483647 h 172"/>
              <a:gd name="T58" fmla="*/ 2147483647 w 280"/>
              <a:gd name="T59" fmla="*/ 2147483647 h 172"/>
              <a:gd name="T60" fmla="*/ 2147483647 w 280"/>
              <a:gd name="T61" fmla="*/ 2147483647 h 172"/>
              <a:gd name="T62" fmla="*/ 2147483647 w 280"/>
              <a:gd name="T63" fmla="*/ 2147483647 h 172"/>
              <a:gd name="T64" fmla="*/ 2147483647 w 280"/>
              <a:gd name="T65" fmla="*/ 2147483647 h 172"/>
              <a:gd name="T66" fmla="*/ 2147483647 w 280"/>
              <a:gd name="T67" fmla="*/ 2147483647 h 172"/>
              <a:gd name="T68" fmla="*/ 2147483647 w 280"/>
              <a:gd name="T69" fmla="*/ 2147483647 h 1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0" h="172">
                <a:moveTo>
                  <a:pt x="280" y="49"/>
                </a:moveTo>
                <a:cubicBezTo>
                  <a:pt x="280" y="15"/>
                  <a:pt x="280" y="15"/>
                  <a:pt x="280" y="15"/>
                </a:cubicBezTo>
                <a:cubicBezTo>
                  <a:pt x="246" y="15"/>
                  <a:pt x="246" y="15"/>
                  <a:pt x="246" y="15"/>
                </a:cubicBezTo>
                <a:cubicBezTo>
                  <a:pt x="246" y="25"/>
                  <a:pt x="246" y="25"/>
                  <a:pt x="246" y="25"/>
                </a:cubicBezTo>
                <a:cubicBezTo>
                  <a:pt x="172" y="25"/>
                  <a:pt x="172" y="25"/>
                  <a:pt x="172" y="25"/>
                </a:cubicBezTo>
                <a:cubicBezTo>
                  <a:pt x="172" y="0"/>
                  <a:pt x="172" y="0"/>
                  <a:pt x="172" y="0"/>
                </a:cubicBezTo>
                <a:cubicBezTo>
                  <a:pt x="108" y="0"/>
                  <a:pt x="108" y="0"/>
                  <a:pt x="108" y="0"/>
                </a:cubicBezTo>
                <a:cubicBezTo>
                  <a:pt x="108" y="25"/>
                  <a:pt x="108" y="25"/>
                  <a:pt x="108" y="25"/>
                </a:cubicBezTo>
                <a:cubicBezTo>
                  <a:pt x="34" y="25"/>
                  <a:pt x="34" y="25"/>
                  <a:pt x="34" y="25"/>
                </a:cubicBezTo>
                <a:cubicBezTo>
                  <a:pt x="34" y="15"/>
                  <a:pt x="34" y="15"/>
                  <a:pt x="34" y="15"/>
                </a:cubicBezTo>
                <a:cubicBezTo>
                  <a:pt x="0" y="15"/>
                  <a:pt x="0" y="15"/>
                  <a:pt x="0" y="15"/>
                </a:cubicBezTo>
                <a:cubicBezTo>
                  <a:pt x="0" y="49"/>
                  <a:pt x="0" y="49"/>
                  <a:pt x="0" y="49"/>
                </a:cubicBezTo>
                <a:cubicBezTo>
                  <a:pt x="34" y="49"/>
                  <a:pt x="34" y="49"/>
                  <a:pt x="34" y="49"/>
                </a:cubicBezTo>
                <a:cubicBezTo>
                  <a:pt x="34" y="39"/>
                  <a:pt x="34" y="39"/>
                  <a:pt x="34" y="39"/>
                </a:cubicBezTo>
                <a:cubicBezTo>
                  <a:pt x="81" y="39"/>
                  <a:pt x="81" y="39"/>
                  <a:pt x="81" y="39"/>
                </a:cubicBezTo>
                <a:cubicBezTo>
                  <a:pt x="42" y="61"/>
                  <a:pt x="28" y="105"/>
                  <a:pt x="25" y="138"/>
                </a:cubicBezTo>
                <a:cubicBezTo>
                  <a:pt x="14" y="138"/>
                  <a:pt x="14" y="138"/>
                  <a:pt x="14" y="138"/>
                </a:cubicBezTo>
                <a:cubicBezTo>
                  <a:pt x="14" y="172"/>
                  <a:pt x="14" y="172"/>
                  <a:pt x="14" y="172"/>
                </a:cubicBezTo>
                <a:cubicBezTo>
                  <a:pt x="48" y="172"/>
                  <a:pt x="48" y="172"/>
                  <a:pt x="48" y="172"/>
                </a:cubicBezTo>
                <a:cubicBezTo>
                  <a:pt x="48" y="138"/>
                  <a:pt x="48" y="138"/>
                  <a:pt x="48" y="138"/>
                </a:cubicBezTo>
                <a:cubicBezTo>
                  <a:pt x="39" y="138"/>
                  <a:pt x="39" y="138"/>
                  <a:pt x="39" y="138"/>
                </a:cubicBezTo>
                <a:cubicBezTo>
                  <a:pt x="42" y="103"/>
                  <a:pt x="60" y="58"/>
                  <a:pt x="108" y="44"/>
                </a:cubicBezTo>
                <a:cubicBezTo>
                  <a:pt x="108" y="64"/>
                  <a:pt x="108" y="64"/>
                  <a:pt x="108" y="64"/>
                </a:cubicBezTo>
                <a:cubicBezTo>
                  <a:pt x="172" y="64"/>
                  <a:pt x="172" y="64"/>
                  <a:pt x="172" y="64"/>
                </a:cubicBezTo>
                <a:cubicBezTo>
                  <a:pt x="172" y="43"/>
                  <a:pt x="172" y="43"/>
                  <a:pt x="172" y="43"/>
                </a:cubicBezTo>
                <a:cubicBezTo>
                  <a:pt x="220" y="58"/>
                  <a:pt x="238" y="103"/>
                  <a:pt x="241" y="138"/>
                </a:cubicBezTo>
                <a:cubicBezTo>
                  <a:pt x="232" y="138"/>
                  <a:pt x="232" y="138"/>
                  <a:pt x="232" y="138"/>
                </a:cubicBezTo>
                <a:cubicBezTo>
                  <a:pt x="232" y="172"/>
                  <a:pt x="232" y="172"/>
                  <a:pt x="232" y="172"/>
                </a:cubicBezTo>
                <a:cubicBezTo>
                  <a:pt x="266" y="172"/>
                  <a:pt x="266" y="172"/>
                  <a:pt x="266" y="172"/>
                </a:cubicBezTo>
                <a:cubicBezTo>
                  <a:pt x="266" y="138"/>
                  <a:pt x="266" y="138"/>
                  <a:pt x="266" y="138"/>
                </a:cubicBezTo>
                <a:cubicBezTo>
                  <a:pt x="256" y="138"/>
                  <a:pt x="256" y="138"/>
                  <a:pt x="256" y="138"/>
                </a:cubicBezTo>
                <a:cubicBezTo>
                  <a:pt x="253" y="105"/>
                  <a:pt x="238" y="61"/>
                  <a:pt x="200" y="39"/>
                </a:cubicBezTo>
                <a:cubicBezTo>
                  <a:pt x="246" y="39"/>
                  <a:pt x="246" y="39"/>
                  <a:pt x="246" y="39"/>
                </a:cubicBezTo>
                <a:cubicBezTo>
                  <a:pt x="246" y="49"/>
                  <a:pt x="246" y="49"/>
                  <a:pt x="246" y="49"/>
                </a:cubicBezTo>
                <a:lnTo>
                  <a:pt x="280" y="4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10" name="组合 112"/>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448675" y="4559300"/>
            <a:ext cx="257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1" name="Freeform 102"/>
          <p:cNvSpPr/>
          <p:nvPr/>
        </p:nvSpPr>
        <p:spPr bwMode="auto">
          <a:xfrm>
            <a:off x="8991600" y="4621213"/>
            <a:ext cx="274638" cy="158750"/>
          </a:xfrm>
          <a:custGeom>
            <a:avLst/>
            <a:gdLst>
              <a:gd name="T0" fmla="*/ 2147483647 w 287"/>
              <a:gd name="T1" fmla="*/ 2147483647 h 166"/>
              <a:gd name="T2" fmla="*/ 2147483647 w 287"/>
              <a:gd name="T3" fmla="*/ 2147483647 h 166"/>
              <a:gd name="T4" fmla="*/ 2147483647 w 287"/>
              <a:gd name="T5" fmla="*/ 2147483647 h 166"/>
              <a:gd name="T6" fmla="*/ 2147483647 w 287"/>
              <a:gd name="T7" fmla="*/ 2147483647 h 166"/>
              <a:gd name="T8" fmla="*/ 2147483647 w 287"/>
              <a:gd name="T9" fmla="*/ 0 h 166"/>
              <a:gd name="T10" fmla="*/ 2147483647 w 287"/>
              <a:gd name="T11" fmla="*/ 0 h 166"/>
              <a:gd name="T12" fmla="*/ 2147483647 w 287"/>
              <a:gd name="T13" fmla="*/ 2147483647 h 166"/>
              <a:gd name="T14" fmla="*/ 2147483647 w 287"/>
              <a:gd name="T15" fmla="*/ 2147483647 h 166"/>
              <a:gd name="T16" fmla="*/ 2147483647 w 287"/>
              <a:gd name="T17" fmla="*/ 2147483647 h 166"/>
              <a:gd name="T18" fmla="*/ 2147483647 w 287"/>
              <a:gd name="T19" fmla="*/ 2147483647 h 166"/>
              <a:gd name="T20" fmla="*/ 2147483647 w 287"/>
              <a:gd name="T21" fmla="*/ 2147483647 h 166"/>
              <a:gd name="T22" fmla="*/ 2147483647 w 287"/>
              <a:gd name="T23" fmla="*/ 2147483647 h 166"/>
              <a:gd name="T24" fmla="*/ 2147483647 w 287"/>
              <a:gd name="T25" fmla="*/ 0 h 166"/>
              <a:gd name="T26" fmla="*/ 2147483647 w 287"/>
              <a:gd name="T27" fmla="*/ 0 h 166"/>
              <a:gd name="T28" fmla="*/ 2147483647 w 287"/>
              <a:gd name="T29" fmla="*/ 2147483647 h 166"/>
              <a:gd name="T30" fmla="*/ 2147483647 w 287"/>
              <a:gd name="T31" fmla="*/ 2147483647 h 166"/>
              <a:gd name="T32" fmla="*/ 2147483647 w 287"/>
              <a:gd name="T33" fmla="*/ 2147483647 h 166"/>
              <a:gd name="T34" fmla="*/ 2147483647 w 287"/>
              <a:gd name="T35" fmla="*/ 2147483647 h 166"/>
              <a:gd name="T36" fmla="*/ 0 w 287"/>
              <a:gd name="T37" fmla="*/ 2147483647 h 166"/>
              <a:gd name="T38" fmla="*/ 0 w 287"/>
              <a:gd name="T39" fmla="*/ 2147483647 h 166"/>
              <a:gd name="T40" fmla="*/ 2147483647 w 287"/>
              <a:gd name="T41" fmla="*/ 2147483647 h 166"/>
              <a:gd name="T42" fmla="*/ 2147483647 w 287"/>
              <a:gd name="T43" fmla="*/ 2147483647 h 166"/>
              <a:gd name="T44" fmla="*/ 2147483647 w 287"/>
              <a:gd name="T45" fmla="*/ 2147483647 h 166"/>
              <a:gd name="T46" fmla="*/ 2147483647 w 287"/>
              <a:gd name="T47" fmla="*/ 2147483647 h 166"/>
              <a:gd name="T48" fmla="*/ 2147483647 w 287"/>
              <a:gd name="T49" fmla="*/ 2147483647 h 166"/>
              <a:gd name="T50" fmla="*/ 2147483647 w 287"/>
              <a:gd name="T51" fmla="*/ 2147483647 h 166"/>
              <a:gd name="T52" fmla="*/ 2147483647 w 287"/>
              <a:gd name="T53" fmla="*/ 2147483647 h 166"/>
              <a:gd name="T54" fmla="*/ 2147483647 w 287"/>
              <a:gd name="T55" fmla="*/ 2147483647 h 166"/>
              <a:gd name="T56" fmla="*/ 2147483647 w 287"/>
              <a:gd name="T57" fmla="*/ 2147483647 h 166"/>
              <a:gd name="T58" fmla="*/ 2147483647 w 287"/>
              <a:gd name="T59" fmla="*/ 2147483647 h 166"/>
              <a:gd name="T60" fmla="*/ 2147483647 w 287"/>
              <a:gd name="T61" fmla="*/ 2147483647 h 166"/>
              <a:gd name="T62" fmla="*/ 2147483647 w 287"/>
              <a:gd name="T63" fmla="*/ 2147483647 h 166"/>
              <a:gd name="T64" fmla="*/ 2147483647 w 287"/>
              <a:gd name="T65" fmla="*/ 2147483647 h 166"/>
              <a:gd name="T66" fmla="*/ 2147483647 w 287"/>
              <a:gd name="T67" fmla="*/ 2147483647 h 166"/>
              <a:gd name="T68" fmla="*/ 2147483647 w 287"/>
              <a:gd name="T69" fmla="*/ 2147483647 h 166"/>
              <a:gd name="T70" fmla="*/ 2147483647 w 287"/>
              <a:gd name="T71" fmla="*/ 2147483647 h 166"/>
              <a:gd name="T72" fmla="*/ 2147483647 w 287"/>
              <a:gd name="T73" fmla="*/ 2147483647 h 166"/>
              <a:gd name="T74" fmla="*/ 2147483647 w 287"/>
              <a:gd name="T75" fmla="*/ 2147483647 h 166"/>
              <a:gd name="T76" fmla="*/ 2147483647 w 287"/>
              <a:gd name="T77" fmla="*/ 2147483647 h 166"/>
              <a:gd name="T78" fmla="*/ 2147483647 w 287"/>
              <a:gd name="T79" fmla="*/ 2147483647 h 166"/>
              <a:gd name="T80" fmla="*/ 2147483647 w 287"/>
              <a:gd name="T81" fmla="*/ 2147483647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87" h="166">
                <a:moveTo>
                  <a:pt x="263" y="55"/>
                </a:moveTo>
                <a:cubicBezTo>
                  <a:pt x="255" y="55"/>
                  <a:pt x="255" y="55"/>
                  <a:pt x="255" y="55"/>
                </a:cubicBezTo>
                <a:cubicBezTo>
                  <a:pt x="250" y="55"/>
                  <a:pt x="244" y="57"/>
                  <a:pt x="238" y="59"/>
                </a:cubicBezTo>
                <a:cubicBezTo>
                  <a:pt x="238" y="17"/>
                  <a:pt x="238" y="17"/>
                  <a:pt x="238" y="17"/>
                </a:cubicBezTo>
                <a:cubicBezTo>
                  <a:pt x="238" y="8"/>
                  <a:pt x="230" y="0"/>
                  <a:pt x="220" y="0"/>
                </a:cubicBezTo>
                <a:cubicBezTo>
                  <a:pt x="166" y="0"/>
                  <a:pt x="166" y="0"/>
                  <a:pt x="166" y="0"/>
                </a:cubicBezTo>
                <a:cubicBezTo>
                  <a:pt x="168" y="6"/>
                  <a:pt x="171" y="15"/>
                  <a:pt x="171" y="21"/>
                </a:cubicBezTo>
                <a:cubicBezTo>
                  <a:pt x="171" y="29"/>
                  <a:pt x="171" y="29"/>
                  <a:pt x="171" y="29"/>
                </a:cubicBezTo>
                <a:cubicBezTo>
                  <a:pt x="171" y="42"/>
                  <a:pt x="160" y="53"/>
                  <a:pt x="147" y="53"/>
                </a:cubicBezTo>
                <a:cubicBezTo>
                  <a:pt x="139" y="53"/>
                  <a:pt x="139" y="53"/>
                  <a:pt x="139" y="53"/>
                </a:cubicBezTo>
                <a:cubicBezTo>
                  <a:pt x="126" y="53"/>
                  <a:pt x="115" y="42"/>
                  <a:pt x="115" y="29"/>
                </a:cubicBezTo>
                <a:cubicBezTo>
                  <a:pt x="115" y="21"/>
                  <a:pt x="115" y="21"/>
                  <a:pt x="115" y="21"/>
                </a:cubicBezTo>
                <a:cubicBezTo>
                  <a:pt x="115" y="15"/>
                  <a:pt x="118" y="6"/>
                  <a:pt x="120" y="0"/>
                </a:cubicBezTo>
                <a:cubicBezTo>
                  <a:pt x="66" y="0"/>
                  <a:pt x="66" y="0"/>
                  <a:pt x="66" y="0"/>
                </a:cubicBezTo>
                <a:cubicBezTo>
                  <a:pt x="56" y="0"/>
                  <a:pt x="48" y="8"/>
                  <a:pt x="48" y="17"/>
                </a:cubicBezTo>
                <a:cubicBezTo>
                  <a:pt x="48" y="59"/>
                  <a:pt x="48" y="59"/>
                  <a:pt x="48" y="59"/>
                </a:cubicBezTo>
                <a:cubicBezTo>
                  <a:pt x="43" y="57"/>
                  <a:pt x="36" y="55"/>
                  <a:pt x="31" y="55"/>
                </a:cubicBezTo>
                <a:cubicBezTo>
                  <a:pt x="23" y="55"/>
                  <a:pt x="23" y="55"/>
                  <a:pt x="23" y="55"/>
                </a:cubicBezTo>
                <a:cubicBezTo>
                  <a:pt x="10" y="55"/>
                  <a:pt x="0" y="66"/>
                  <a:pt x="0" y="79"/>
                </a:cubicBezTo>
                <a:cubicBezTo>
                  <a:pt x="0" y="87"/>
                  <a:pt x="0" y="87"/>
                  <a:pt x="0" y="87"/>
                </a:cubicBezTo>
                <a:cubicBezTo>
                  <a:pt x="0" y="100"/>
                  <a:pt x="10" y="111"/>
                  <a:pt x="23" y="111"/>
                </a:cubicBezTo>
                <a:cubicBezTo>
                  <a:pt x="31" y="111"/>
                  <a:pt x="31" y="111"/>
                  <a:pt x="31" y="111"/>
                </a:cubicBezTo>
                <a:cubicBezTo>
                  <a:pt x="36" y="111"/>
                  <a:pt x="43" y="109"/>
                  <a:pt x="48" y="107"/>
                </a:cubicBezTo>
                <a:cubicBezTo>
                  <a:pt x="48" y="149"/>
                  <a:pt x="48" y="149"/>
                  <a:pt x="48" y="149"/>
                </a:cubicBezTo>
                <a:cubicBezTo>
                  <a:pt x="48" y="158"/>
                  <a:pt x="56" y="166"/>
                  <a:pt x="66" y="166"/>
                </a:cubicBezTo>
                <a:cubicBezTo>
                  <a:pt x="120" y="166"/>
                  <a:pt x="120" y="166"/>
                  <a:pt x="120" y="166"/>
                </a:cubicBezTo>
                <a:cubicBezTo>
                  <a:pt x="118" y="160"/>
                  <a:pt x="115" y="151"/>
                  <a:pt x="115" y="145"/>
                </a:cubicBezTo>
                <a:cubicBezTo>
                  <a:pt x="115" y="137"/>
                  <a:pt x="115" y="137"/>
                  <a:pt x="115" y="137"/>
                </a:cubicBezTo>
                <a:cubicBezTo>
                  <a:pt x="115" y="123"/>
                  <a:pt x="126" y="113"/>
                  <a:pt x="139" y="113"/>
                </a:cubicBezTo>
                <a:cubicBezTo>
                  <a:pt x="147" y="113"/>
                  <a:pt x="147" y="113"/>
                  <a:pt x="147" y="113"/>
                </a:cubicBezTo>
                <a:cubicBezTo>
                  <a:pt x="160" y="113"/>
                  <a:pt x="171" y="123"/>
                  <a:pt x="171" y="137"/>
                </a:cubicBezTo>
                <a:cubicBezTo>
                  <a:pt x="171" y="145"/>
                  <a:pt x="171" y="145"/>
                  <a:pt x="171" y="145"/>
                </a:cubicBezTo>
                <a:cubicBezTo>
                  <a:pt x="171" y="151"/>
                  <a:pt x="169" y="160"/>
                  <a:pt x="166" y="166"/>
                </a:cubicBezTo>
                <a:cubicBezTo>
                  <a:pt x="220" y="166"/>
                  <a:pt x="220" y="166"/>
                  <a:pt x="220" y="166"/>
                </a:cubicBezTo>
                <a:cubicBezTo>
                  <a:pt x="230" y="166"/>
                  <a:pt x="238" y="158"/>
                  <a:pt x="238" y="149"/>
                </a:cubicBezTo>
                <a:cubicBezTo>
                  <a:pt x="238" y="107"/>
                  <a:pt x="238" y="107"/>
                  <a:pt x="238" y="107"/>
                </a:cubicBezTo>
                <a:cubicBezTo>
                  <a:pt x="244" y="109"/>
                  <a:pt x="250" y="111"/>
                  <a:pt x="255" y="111"/>
                </a:cubicBezTo>
                <a:cubicBezTo>
                  <a:pt x="263" y="111"/>
                  <a:pt x="263" y="111"/>
                  <a:pt x="263" y="111"/>
                </a:cubicBezTo>
                <a:cubicBezTo>
                  <a:pt x="276" y="111"/>
                  <a:pt x="287" y="100"/>
                  <a:pt x="287" y="87"/>
                </a:cubicBezTo>
                <a:cubicBezTo>
                  <a:pt x="287" y="79"/>
                  <a:pt x="287" y="79"/>
                  <a:pt x="287" y="79"/>
                </a:cubicBezTo>
                <a:cubicBezTo>
                  <a:pt x="287" y="66"/>
                  <a:pt x="276" y="55"/>
                  <a:pt x="263" y="5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12" name="组合 118"/>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84975" y="4584700"/>
            <a:ext cx="2809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13" name="组合 122"/>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094913" y="1804988"/>
            <a:ext cx="27463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14" name="组合 125"/>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644188" y="1804988"/>
            <a:ext cx="2730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5" name="Freeform 110"/>
          <p:cNvSpPr>
            <a:spLocks noEditPoints="1"/>
          </p:cNvSpPr>
          <p:nvPr/>
        </p:nvSpPr>
        <p:spPr bwMode="auto">
          <a:xfrm>
            <a:off x="2400300" y="4562475"/>
            <a:ext cx="222250" cy="276225"/>
          </a:xfrm>
          <a:custGeom>
            <a:avLst/>
            <a:gdLst>
              <a:gd name="T0" fmla="*/ 2147483647 w 233"/>
              <a:gd name="T1" fmla="*/ 0 h 288"/>
              <a:gd name="T2" fmla="*/ 0 w 233"/>
              <a:gd name="T3" fmla="*/ 2147483647 h 288"/>
              <a:gd name="T4" fmla="*/ 2147483647 w 233"/>
              <a:gd name="T5" fmla="*/ 2147483647 h 288"/>
              <a:gd name="T6" fmla="*/ 2147483647 w 233"/>
              <a:gd name="T7" fmla="*/ 2147483647 h 288"/>
              <a:gd name="T8" fmla="*/ 2147483647 w 233"/>
              <a:gd name="T9" fmla="*/ 2147483647 h 288"/>
              <a:gd name="T10" fmla="*/ 2147483647 w 233"/>
              <a:gd name="T11" fmla="*/ 2147483647 h 288"/>
              <a:gd name="T12" fmla="*/ 2147483647 w 233"/>
              <a:gd name="T13" fmla="*/ 2147483647 h 288"/>
              <a:gd name="T14" fmla="*/ 2147483647 w 233"/>
              <a:gd name="T15" fmla="*/ 2147483647 h 288"/>
              <a:gd name="T16" fmla="*/ 2147483647 w 233"/>
              <a:gd name="T17" fmla="*/ 2147483647 h 288"/>
              <a:gd name="T18" fmla="*/ 2147483647 w 233"/>
              <a:gd name="T19" fmla="*/ 2147483647 h 288"/>
              <a:gd name="T20" fmla="*/ 2147483647 w 233"/>
              <a:gd name="T21" fmla="*/ 2147483647 h 288"/>
              <a:gd name="T22" fmla="*/ 2147483647 w 233"/>
              <a:gd name="T23" fmla="*/ 2147483647 h 288"/>
              <a:gd name="T24" fmla="*/ 2147483647 w 233"/>
              <a:gd name="T25" fmla="*/ 2147483647 h 288"/>
              <a:gd name="T26" fmla="*/ 2147483647 w 233"/>
              <a:gd name="T27" fmla="*/ 2147483647 h 288"/>
              <a:gd name="T28" fmla="*/ 2147483647 w 233"/>
              <a:gd name="T29" fmla="*/ 2147483647 h 288"/>
              <a:gd name="T30" fmla="*/ 2147483647 w 233"/>
              <a:gd name="T31" fmla="*/ 2147483647 h 288"/>
              <a:gd name="T32" fmla="*/ 2147483647 w 233"/>
              <a:gd name="T33" fmla="*/ 2147483647 h 288"/>
              <a:gd name="T34" fmla="*/ 2147483647 w 233"/>
              <a:gd name="T35" fmla="*/ 2147483647 h 288"/>
              <a:gd name="T36" fmla="*/ 2147483647 w 233"/>
              <a:gd name="T37" fmla="*/ 2147483647 h 288"/>
              <a:gd name="T38" fmla="*/ 2147483647 w 233"/>
              <a:gd name="T39" fmla="*/ 2147483647 h 288"/>
              <a:gd name="T40" fmla="*/ 2147483647 w 233"/>
              <a:gd name="T41" fmla="*/ 2147483647 h 288"/>
              <a:gd name="T42" fmla="*/ 2147483647 w 233"/>
              <a:gd name="T43" fmla="*/ 2147483647 h 288"/>
              <a:gd name="T44" fmla="*/ 2147483647 w 233"/>
              <a:gd name="T45" fmla="*/ 2147483647 h 288"/>
              <a:gd name="T46" fmla="*/ 2147483647 w 233"/>
              <a:gd name="T47" fmla="*/ 2147483647 h 288"/>
              <a:gd name="T48" fmla="*/ 2147483647 w 233"/>
              <a:gd name="T49" fmla="*/ 2147483647 h 288"/>
              <a:gd name="T50" fmla="*/ 2147483647 w 233"/>
              <a:gd name="T51" fmla="*/ 2147483647 h 288"/>
              <a:gd name="T52" fmla="*/ 2147483647 w 233"/>
              <a:gd name="T53" fmla="*/ 2147483647 h 288"/>
              <a:gd name="T54" fmla="*/ 2147483647 w 233"/>
              <a:gd name="T55" fmla="*/ 2147483647 h 288"/>
              <a:gd name="T56" fmla="*/ 2147483647 w 233"/>
              <a:gd name="T57" fmla="*/ 2147483647 h 288"/>
              <a:gd name="T58" fmla="*/ 2147483647 w 233"/>
              <a:gd name="T59" fmla="*/ 2147483647 h 288"/>
              <a:gd name="T60" fmla="*/ 2147483647 w 233"/>
              <a:gd name="T61" fmla="*/ 2147483647 h 288"/>
              <a:gd name="T62" fmla="*/ 2147483647 w 233"/>
              <a:gd name="T63" fmla="*/ 2147483647 h 288"/>
              <a:gd name="T64" fmla="*/ 2147483647 w 233"/>
              <a:gd name="T65" fmla="*/ 2147483647 h 288"/>
              <a:gd name="T66" fmla="*/ 2147483647 w 233"/>
              <a:gd name="T67" fmla="*/ 2147483647 h 288"/>
              <a:gd name="T68" fmla="*/ 2147483647 w 233"/>
              <a:gd name="T69" fmla="*/ 2147483647 h 288"/>
              <a:gd name="T70" fmla="*/ 2147483647 w 233"/>
              <a:gd name="T71" fmla="*/ 2147483647 h 288"/>
              <a:gd name="T72" fmla="*/ 2147483647 w 233"/>
              <a:gd name="T73" fmla="*/ 2147483647 h 288"/>
              <a:gd name="T74" fmla="*/ 2147483647 w 233"/>
              <a:gd name="T75" fmla="*/ 2147483647 h 288"/>
              <a:gd name="T76" fmla="*/ 2147483647 w 233"/>
              <a:gd name="T77" fmla="*/ 2147483647 h 288"/>
              <a:gd name="T78" fmla="*/ 2147483647 w 233"/>
              <a:gd name="T79" fmla="*/ 2147483647 h 288"/>
              <a:gd name="T80" fmla="*/ 2147483647 w 233"/>
              <a:gd name="T81" fmla="*/ 2147483647 h 288"/>
              <a:gd name="T82" fmla="*/ 2147483647 w 233"/>
              <a:gd name="T83" fmla="*/ 2147483647 h 288"/>
              <a:gd name="T84" fmla="*/ 2147483647 w 233"/>
              <a:gd name="T85" fmla="*/ 2147483647 h 288"/>
              <a:gd name="T86" fmla="*/ 2147483647 w 233"/>
              <a:gd name="T87" fmla="*/ 2147483647 h 288"/>
              <a:gd name="T88" fmla="*/ 2147483647 w 233"/>
              <a:gd name="T89" fmla="*/ 2147483647 h 288"/>
              <a:gd name="T90" fmla="*/ 2147483647 w 233"/>
              <a:gd name="T91" fmla="*/ 2147483647 h 288"/>
              <a:gd name="T92" fmla="*/ 2147483647 w 233"/>
              <a:gd name="T93" fmla="*/ 2147483647 h 288"/>
              <a:gd name="T94" fmla="*/ 2147483647 w 233"/>
              <a:gd name="T95" fmla="*/ 2147483647 h 2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33" h="288">
                <a:moveTo>
                  <a:pt x="209" y="0"/>
                </a:moveTo>
                <a:cubicBezTo>
                  <a:pt x="24" y="0"/>
                  <a:pt x="24" y="0"/>
                  <a:pt x="24" y="0"/>
                </a:cubicBezTo>
                <a:cubicBezTo>
                  <a:pt x="11" y="0"/>
                  <a:pt x="0" y="11"/>
                  <a:pt x="0" y="24"/>
                </a:cubicBezTo>
                <a:cubicBezTo>
                  <a:pt x="0" y="264"/>
                  <a:pt x="0" y="264"/>
                  <a:pt x="0" y="264"/>
                </a:cubicBezTo>
                <a:cubicBezTo>
                  <a:pt x="0" y="277"/>
                  <a:pt x="11" y="288"/>
                  <a:pt x="24" y="288"/>
                </a:cubicBezTo>
                <a:cubicBezTo>
                  <a:pt x="209" y="288"/>
                  <a:pt x="209" y="288"/>
                  <a:pt x="209" y="288"/>
                </a:cubicBezTo>
                <a:cubicBezTo>
                  <a:pt x="223" y="288"/>
                  <a:pt x="233" y="277"/>
                  <a:pt x="233" y="264"/>
                </a:cubicBezTo>
                <a:cubicBezTo>
                  <a:pt x="233" y="24"/>
                  <a:pt x="233" y="24"/>
                  <a:pt x="233" y="24"/>
                </a:cubicBezTo>
                <a:cubicBezTo>
                  <a:pt x="233" y="11"/>
                  <a:pt x="223" y="0"/>
                  <a:pt x="209" y="0"/>
                </a:cubicBezTo>
                <a:close/>
                <a:moveTo>
                  <a:pt x="26" y="37"/>
                </a:moveTo>
                <a:cubicBezTo>
                  <a:pt x="26" y="31"/>
                  <a:pt x="32" y="26"/>
                  <a:pt x="39" y="26"/>
                </a:cubicBezTo>
                <a:cubicBezTo>
                  <a:pt x="194" y="26"/>
                  <a:pt x="194" y="26"/>
                  <a:pt x="194" y="26"/>
                </a:cubicBezTo>
                <a:cubicBezTo>
                  <a:pt x="201" y="26"/>
                  <a:pt x="207" y="31"/>
                  <a:pt x="207" y="37"/>
                </a:cubicBezTo>
                <a:cubicBezTo>
                  <a:pt x="207" y="82"/>
                  <a:pt x="207" y="82"/>
                  <a:pt x="207" y="82"/>
                </a:cubicBezTo>
                <a:cubicBezTo>
                  <a:pt x="207" y="88"/>
                  <a:pt x="201" y="93"/>
                  <a:pt x="194" y="93"/>
                </a:cubicBezTo>
                <a:cubicBezTo>
                  <a:pt x="39" y="93"/>
                  <a:pt x="39" y="93"/>
                  <a:pt x="39" y="93"/>
                </a:cubicBezTo>
                <a:cubicBezTo>
                  <a:pt x="32" y="93"/>
                  <a:pt x="26" y="88"/>
                  <a:pt x="26" y="82"/>
                </a:cubicBezTo>
                <a:lnTo>
                  <a:pt x="26" y="37"/>
                </a:lnTo>
                <a:close/>
                <a:moveTo>
                  <a:pt x="47" y="257"/>
                </a:moveTo>
                <a:cubicBezTo>
                  <a:pt x="37" y="257"/>
                  <a:pt x="37" y="257"/>
                  <a:pt x="37" y="257"/>
                </a:cubicBezTo>
                <a:cubicBezTo>
                  <a:pt x="31" y="257"/>
                  <a:pt x="26" y="251"/>
                  <a:pt x="26" y="243"/>
                </a:cubicBezTo>
                <a:cubicBezTo>
                  <a:pt x="26" y="235"/>
                  <a:pt x="31" y="229"/>
                  <a:pt x="37" y="229"/>
                </a:cubicBezTo>
                <a:cubicBezTo>
                  <a:pt x="47" y="229"/>
                  <a:pt x="47" y="229"/>
                  <a:pt x="47" y="229"/>
                </a:cubicBezTo>
                <a:cubicBezTo>
                  <a:pt x="53" y="229"/>
                  <a:pt x="58" y="235"/>
                  <a:pt x="58" y="243"/>
                </a:cubicBezTo>
                <a:cubicBezTo>
                  <a:pt x="58" y="251"/>
                  <a:pt x="53" y="257"/>
                  <a:pt x="47" y="257"/>
                </a:cubicBezTo>
                <a:close/>
                <a:moveTo>
                  <a:pt x="47" y="204"/>
                </a:moveTo>
                <a:cubicBezTo>
                  <a:pt x="37" y="204"/>
                  <a:pt x="37" y="204"/>
                  <a:pt x="37" y="204"/>
                </a:cubicBezTo>
                <a:cubicBezTo>
                  <a:pt x="31" y="204"/>
                  <a:pt x="26" y="198"/>
                  <a:pt x="26" y="190"/>
                </a:cubicBezTo>
                <a:cubicBezTo>
                  <a:pt x="26" y="182"/>
                  <a:pt x="31" y="175"/>
                  <a:pt x="37" y="175"/>
                </a:cubicBezTo>
                <a:cubicBezTo>
                  <a:pt x="47" y="175"/>
                  <a:pt x="47" y="175"/>
                  <a:pt x="47" y="175"/>
                </a:cubicBezTo>
                <a:cubicBezTo>
                  <a:pt x="53" y="175"/>
                  <a:pt x="58" y="182"/>
                  <a:pt x="58" y="190"/>
                </a:cubicBezTo>
                <a:cubicBezTo>
                  <a:pt x="58" y="198"/>
                  <a:pt x="53" y="204"/>
                  <a:pt x="47" y="204"/>
                </a:cubicBezTo>
                <a:close/>
                <a:moveTo>
                  <a:pt x="47" y="151"/>
                </a:moveTo>
                <a:cubicBezTo>
                  <a:pt x="37" y="151"/>
                  <a:pt x="37" y="151"/>
                  <a:pt x="37" y="151"/>
                </a:cubicBezTo>
                <a:cubicBezTo>
                  <a:pt x="31" y="151"/>
                  <a:pt x="26" y="145"/>
                  <a:pt x="26" y="137"/>
                </a:cubicBezTo>
                <a:cubicBezTo>
                  <a:pt x="26" y="129"/>
                  <a:pt x="31" y="122"/>
                  <a:pt x="37" y="122"/>
                </a:cubicBezTo>
                <a:cubicBezTo>
                  <a:pt x="47" y="122"/>
                  <a:pt x="47" y="122"/>
                  <a:pt x="47" y="122"/>
                </a:cubicBezTo>
                <a:cubicBezTo>
                  <a:pt x="53" y="122"/>
                  <a:pt x="58" y="129"/>
                  <a:pt x="58" y="137"/>
                </a:cubicBezTo>
                <a:cubicBezTo>
                  <a:pt x="58" y="145"/>
                  <a:pt x="53" y="151"/>
                  <a:pt x="47" y="151"/>
                </a:cubicBezTo>
                <a:close/>
                <a:moveTo>
                  <a:pt x="96" y="257"/>
                </a:moveTo>
                <a:cubicBezTo>
                  <a:pt x="86" y="257"/>
                  <a:pt x="86" y="257"/>
                  <a:pt x="86" y="257"/>
                </a:cubicBezTo>
                <a:cubicBezTo>
                  <a:pt x="80" y="257"/>
                  <a:pt x="75" y="251"/>
                  <a:pt x="75" y="243"/>
                </a:cubicBezTo>
                <a:cubicBezTo>
                  <a:pt x="75" y="235"/>
                  <a:pt x="80" y="229"/>
                  <a:pt x="86" y="229"/>
                </a:cubicBezTo>
                <a:cubicBezTo>
                  <a:pt x="96" y="229"/>
                  <a:pt x="96" y="229"/>
                  <a:pt x="96" y="229"/>
                </a:cubicBezTo>
                <a:cubicBezTo>
                  <a:pt x="102" y="229"/>
                  <a:pt x="107" y="235"/>
                  <a:pt x="107" y="243"/>
                </a:cubicBezTo>
                <a:cubicBezTo>
                  <a:pt x="107" y="251"/>
                  <a:pt x="102" y="257"/>
                  <a:pt x="96" y="257"/>
                </a:cubicBezTo>
                <a:close/>
                <a:moveTo>
                  <a:pt x="96" y="204"/>
                </a:moveTo>
                <a:cubicBezTo>
                  <a:pt x="86" y="204"/>
                  <a:pt x="86" y="204"/>
                  <a:pt x="86" y="204"/>
                </a:cubicBezTo>
                <a:cubicBezTo>
                  <a:pt x="80" y="204"/>
                  <a:pt x="75" y="198"/>
                  <a:pt x="75" y="190"/>
                </a:cubicBezTo>
                <a:cubicBezTo>
                  <a:pt x="75" y="182"/>
                  <a:pt x="80" y="175"/>
                  <a:pt x="86" y="175"/>
                </a:cubicBezTo>
                <a:cubicBezTo>
                  <a:pt x="96" y="175"/>
                  <a:pt x="96" y="175"/>
                  <a:pt x="96" y="175"/>
                </a:cubicBezTo>
                <a:cubicBezTo>
                  <a:pt x="102" y="175"/>
                  <a:pt x="107" y="182"/>
                  <a:pt x="107" y="190"/>
                </a:cubicBezTo>
                <a:cubicBezTo>
                  <a:pt x="107" y="198"/>
                  <a:pt x="102" y="204"/>
                  <a:pt x="96" y="204"/>
                </a:cubicBezTo>
                <a:close/>
                <a:moveTo>
                  <a:pt x="96" y="151"/>
                </a:moveTo>
                <a:cubicBezTo>
                  <a:pt x="86" y="151"/>
                  <a:pt x="86" y="151"/>
                  <a:pt x="86" y="151"/>
                </a:cubicBezTo>
                <a:cubicBezTo>
                  <a:pt x="80" y="151"/>
                  <a:pt x="75" y="145"/>
                  <a:pt x="75" y="137"/>
                </a:cubicBezTo>
                <a:cubicBezTo>
                  <a:pt x="75" y="129"/>
                  <a:pt x="80" y="122"/>
                  <a:pt x="86" y="122"/>
                </a:cubicBezTo>
                <a:cubicBezTo>
                  <a:pt x="96" y="122"/>
                  <a:pt x="96" y="122"/>
                  <a:pt x="96" y="122"/>
                </a:cubicBezTo>
                <a:cubicBezTo>
                  <a:pt x="102" y="122"/>
                  <a:pt x="107" y="129"/>
                  <a:pt x="107" y="137"/>
                </a:cubicBezTo>
                <a:cubicBezTo>
                  <a:pt x="107" y="145"/>
                  <a:pt x="102" y="151"/>
                  <a:pt x="96" y="151"/>
                </a:cubicBezTo>
                <a:close/>
                <a:moveTo>
                  <a:pt x="145" y="257"/>
                </a:moveTo>
                <a:cubicBezTo>
                  <a:pt x="135" y="257"/>
                  <a:pt x="135" y="257"/>
                  <a:pt x="135" y="257"/>
                </a:cubicBezTo>
                <a:cubicBezTo>
                  <a:pt x="129" y="257"/>
                  <a:pt x="123" y="251"/>
                  <a:pt x="123" y="243"/>
                </a:cubicBezTo>
                <a:cubicBezTo>
                  <a:pt x="123" y="235"/>
                  <a:pt x="129" y="229"/>
                  <a:pt x="135" y="229"/>
                </a:cubicBezTo>
                <a:cubicBezTo>
                  <a:pt x="145" y="229"/>
                  <a:pt x="145" y="229"/>
                  <a:pt x="145" y="229"/>
                </a:cubicBezTo>
                <a:cubicBezTo>
                  <a:pt x="151" y="229"/>
                  <a:pt x="156" y="235"/>
                  <a:pt x="156" y="243"/>
                </a:cubicBezTo>
                <a:cubicBezTo>
                  <a:pt x="156" y="251"/>
                  <a:pt x="151" y="257"/>
                  <a:pt x="145" y="257"/>
                </a:cubicBezTo>
                <a:close/>
                <a:moveTo>
                  <a:pt x="145" y="204"/>
                </a:moveTo>
                <a:cubicBezTo>
                  <a:pt x="135" y="204"/>
                  <a:pt x="135" y="204"/>
                  <a:pt x="135" y="204"/>
                </a:cubicBezTo>
                <a:cubicBezTo>
                  <a:pt x="129" y="204"/>
                  <a:pt x="123" y="198"/>
                  <a:pt x="123" y="190"/>
                </a:cubicBezTo>
                <a:cubicBezTo>
                  <a:pt x="123" y="182"/>
                  <a:pt x="129" y="175"/>
                  <a:pt x="135" y="175"/>
                </a:cubicBezTo>
                <a:cubicBezTo>
                  <a:pt x="145" y="175"/>
                  <a:pt x="145" y="175"/>
                  <a:pt x="145" y="175"/>
                </a:cubicBezTo>
                <a:cubicBezTo>
                  <a:pt x="151" y="175"/>
                  <a:pt x="156" y="182"/>
                  <a:pt x="156" y="190"/>
                </a:cubicBezTo>
                <a:cubicBezTo>
                  <a:pt x="156" y="198"/>
                  <a:pt x="151" y="204"/>
                  <a:pt x="145" y="204"/>
                </a:cubicBezTo>
                <a:close/>
                <a:moveTo>
                  <a:pt x="145" y="151"/>
                </a:moveTo>
                <a:cubicBezTo>
                  <a:pt x="135" y="151"/>
                  <a:pt x="135" y="151"/>
                  <a:pt x="135" y="151"/>
                </a:cubicBezTo>
                <a:cubicBezTo>
                  <a:pt x="129" y="151"/>
                  <a:pt x="123" y="145"/>
                  <a:pt x="123" y="137"/>
                </a:cubicBezTo>
                <a:cubicBezTo>
                  <a:pt x="123" y="129"/>
                  <a:pt x="129" y="122"/>
                  <a:pt x="135" y="122"/>
                </a:cubicBezTo>
                <a:cubicBezTo>
                  <a:pt x="145" y="122"/>
                  <a:pt x="145" y="122"/>
                  <a:pt x="145" y="122"/>
                </a:cubicBezTo>
                <a:cubicBezTo>
                  <a:pt x="151" y="122"/>
                  <a:pt x="156" y="129"/>
                  <a:pt x="156" y="137"/>
                </a:cubicBezTo>
                <a:cubicBezTo>
                  <a:pt x="156" y="145"/>
                  <a:pt x="151" y="151"/>
                  <a:pt x="145" y="151"/>
                </a:cubicBezTo>
                <a:close/>
                <a:moveTo>
                  <a:pt x="207" y="247"/>
                </a:moveTo>
                <a:cubicBezTo>
                  <a:pt x="207" y="253"/>
                  <a:pt x="200" y="257"/>
                  <a:pt x="197" y="257"/>
                </a:cubicBezTo>
                <a:cubicBezTo>
                  <a:pt x="185" y="257"/>
                  <a:pt x="185" y="257"/>
                  <a:pt x="185" y="257"/>
                </a:cubicBezTo>
                <a:cubicBezTo>
                  <a:pt x="182" y="257"/>
                  <a:pt x="175" y="253"/>
                  <a:pt x="175" y="247"/>
                </a:cubicBezTo>
                <a:cubicBezTo>
                  <a:pt x="175" y="185"/>
                  <a:pt x="175" y="185"/>
                  <a:pt x="175" y="185"/>
                </a:cubicBezTo>
                <a:cubicBezTo>
                  <a:pt x="175" y="180"/>
                  <a:pt x="182" y="175"/>
                  <a:pt x="185" y="175"/>
                </a:cubicBezTo>
                <a:cubicBezTo>
                  <a:pt x="197" y="175"/>
                  <a:pt x="197" y="175"/>
                  <a:pt x="197" y="175"/>
                </a:cubicBezTo>
                <a:cubicBezTo>
                  <a:pt x="200" y="175"/>
                  <a:pt x="207" y="180"/>
                  <a:pt x="207" y="185"/>
                </a:cubicBezTo>
                <a:lnTo>
                  <a:pt x="207" y="247"/>
                </a:lnTo>
                <a:close/>
                <a:moveTo>
                  <a:pt x="196" y="151"/>
                </a:moveTo>
                <a:cubicBezTo>
                  <a:pt x="186" y="151"/>
                  <a:pt x="186" y="151"/>
                  <a:pt x="186" y="151"/>
                </a:cubicBezTo>
                <a:cubicBezTo>
                  <a:pt x="180" y="151"/>
                  <a:pt x="175" y="145"/>
                  <a:pt x="175" y="137"/>
                </a:cubicBezTo>
                <a:cubicBezTo>
                  <a:pt x="175" y="129"/>
                  <a:pt x="180" y="123"/>
                  <a:pt x="186" y="123"/>
                </a:cubicBezTo>
                <a:cubicBezTo>
                  <a:pt x="196" y="123"/>
                  <a:pt x="196" y="123"/>
                  <a:pt x="196" y="123"/>
                </a:cubicBezTo>
                <a:cubicBezTo>
                  <a:pt x="202" y="123"/>
                  <a:pt x="207" y="129"/>
                  <a:pt x="207" y="137"/>
                </a:cubicBezTo>
                <a:cubicBezTo>
                  <a:pt x="207" y="145"/>
                  <a:pt x="202" y="151"/>
                  <a:pt x="196" y="151"/>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16" name="Freeform 111"/>
          <p:cNvSpPr>
            <a:spLocks noEditPoints="1"/>
          </p:cNvSpPr>
          <p:nvPr/>
        </p:nvSpPr>
        <p:spPr bwMode="auto">
          <a:xfrm>
            <a:off x="2951163" y="4562475"/>
            <a:ext cx="223837" cy="276225"/>
          </a:xfrm>
          <a:custGeom>
            <a:avLst/>
            <a:gdLst>
              <a:gd name="T0" fmla="*/ 2147483647 w 233"/>
              <a:gd name="T1" fmla="*/ 0 h 288"/>
              <a:gd name="T2" fmla="*/ 0 w 233"/>
              <a:gd name="T3" fmla="*/ 2147483647 h 288"/>
              <a:gd name="T4" fmla="*/ 2147483647 w 233"/>
              <a:gd name="T5" fmla="*/ 2147483647 h 288"/>
              <a:gd name="T6" fmla="*/ 2147483647 w 233"/>
              <a:gd name="T7" fmla="*/ 2147483647 h 288"/>
              <a:gd name="T8" fmla="*/ 2147483647 w 233"/>
              <a:gd name="T9" fmla="*/ 2147483647 h 288"/>
              <a:gd name="T10" fmla="*/ 2147483647 w 233"/>
              <a:gd name="T11" fmla="*/ 2147483647 h 288"/>
              <a:gd name="T12" fmla="*/ 2147483647 w 233"/>
              <a:gd name="T13" fmla="*/ 2147483647 h 288"/>
              <a:gd name="T14" fmla="*/ 2147483647 w 233"/>
              <a:gd name="T15" fmla="*/ 2147483647 h 288"/>
              <a:gd name="T16" fmla="*/ 2147483647 w 233"/>
              <a:gd name="T17" fmla="*/ 2147483647 h 288"/>
              <a:gd name="T18" fmla="*/ 2147483647 w 233"/>
              <a:gd name="T19" fmla="*/ 2147483647 h 288"/>
              <a:gd name="T20" fmla="*/ 2147483647 w 233"/>
              <a:gd name="T21" fmla="*/ 2147483647 h 288"/>
              <a:gd name="T22" fmla="*/ 2147483647 w 233"/>
              <a:gd name="T23" fmla="*/ 2147483647 h 288"/>
              <a:gd name="T24" fmla="*/ 2147483647 w 233"/>
              <a:gd name="T25" fmla="*/ 2147483647 h 288"/>
              <a:gd name="T26" fmla="*/ 2147483647 w 233"/>
              <a:gd name="T27" fmla="*/ 2147483647 h 288"/>
              <a:gd name="T28" fmla="*/ 2147483647 w 233"/>
              <a:gd name="T29" fmla="*/ 2147483647 h 288"/>
              <a:gd name="T30" fmla="*/ 2147483647 w 233"/>
              <a:gd name="T31" fmla="*/ 2147483647 h 288"/>
              <a:gd name="T32" fmla="*/ 2147483647 w 233"/>
              <a:gd name="T33" fmla="*/ 2147483647 h 288"/>
              <a:gd name="T34" fmla="*/ 2147483647 w 233"/>
              <a:gd name="T35" fmla="*/ 2147483647 h 288"/>
              <a:gd name="T36" fmla="*/ 2147483647 w 233"/>
              <a:gd name="T37" fmla="*/ 2147483647 h 288"/>
              <a:gd name="T38" fmla="*/ 2147483647 w 233"/>
              <a:gd name="T39" fmla="*/ 2147483647 h 288"/>
              <a:gd name="T40" fmla="*/ 2147483647 w 233"/>
              <a:gd name="T41" fmla="*/ 2147483647 h 288"/>
              <a:gd name="T42" fmla="*/ 2147483647 w 233"/>
              <a:gd name="T43" fmla="*/ 2147483647 h 288"/>
              <a:gd name="T44" fmla="*/ 2147483647 w 233"/>
              <a:gd name="T45" fmla="*/ 2147483647 h 288"/>
              <a:gd name="T46" fmla="*/ 2147483647 w 233"/>
              <a:gd name="T47" fmla="*/ 2147483647 h 288"/>
              <a:gd name="T48" fmla="*/ 2147483647 w 233"/>
              <a:gd name="T49" fmla="*/ 2147483647 h 288"/>
              <a:gd name="T50" fmla="*/ 2147483647 w 233"/>
              <a:gd name="T51" fmla="*/ 2147483647 h 288"/>
              <a:gd name="T52" fmla="*/ 2147483647 w 233"/>
              <a:gd name="T53" fmla="*/ 2147483647 h 288"/>
              <a:gd name="T54" fmla="*/ 2147483647 w 233"/>
              <a:gd name="T55" fmla="*/ 2147483647 h 288"/>
              <a:gd name="T56" fmla="*/ 2147483647 w 233"/>
              <a:gd name="T57" fmla="*/ 2147483647 h 288"/>
              <a:gd name="T58" fmla="*/ 2147483647 w 233"/>
              <a:gd name="T59" fmla="*/ 2147483647 h 288"/>
              <a:gd name="T60" fmla="*/ 2147483647 w 233"/>
              <a:gd name="T61" fmla="*/ 2147483647 h 288"/>
              <a:gd name="T62" fmla="*/ 2147483647 w 233"/>
              <a:gd name="T63" fmla="*/ 2147483647 h 288"/>
              <a:gd name="T64" fmla="*/ 2147483647 w 233"/>
              <a:gd name="T65" fmla="*/ 2147483647 h 288"/>
              <a:gd name="T66" fmla="*/ 2147483647 w 233"/>
              <a:gd name="T67" fmla="*/ 2147483647 h 288"/>
              <a:gd name="T68" fmla="*/ 2147483647 w 233"/>
              <a:gd name="T69" fmla="*/ 2147483647 h 288"/>
              <a:gd name="T70" fmla="*/ 2147483647 w 233"/>
              <a:gd name="T71" fmla="*/ 2147483647 h 2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33" h="288">
                <a:moveTo>
                  <a:pt x="213" y="0"/>
                </a:moveTo>
                <a:cubicBezTo>
                  <a:pt x="20" y="0"/>
                  <a:pt x="20" y="0"/>
                  <a:pt x="20" y="0"/>
                </a:cubicBezTo>
                <a:cubicBezTo>
                  <a:pt x="7" y="0"/>
                  <a:pt x="0" y="7"/>
                  <a:pt x="0" y="20"/>
                </a:cubicBezTo>
                <a:cubicBezTo>
                  <a:pt x="0" y="268"/>
                  <a:pt x="0" y="268"/>
                  <a:pt x="0" y="268"/>
                </a:cubicBezTo>
                <a:cubicBezTo>
                  <a:pt x="0" y="281"/>
                  <a:pt x="7" y="288"/>
                  <a:pt x="20" y="288"/>
                </a:cubicBezTo>
                <a:cubicBezTo>
                  <a:pt x="213" y="288"/>
                  <a:pt x="213" y="288"/>
                  <a:pt x="213" y="288"/>
                </a:cubicBezTo>
                <a:cubicBezTo>
                  <a:pt x="226" y="288"/>
                  <a:pt x="233" y="281"/>
                  <a:pt x="233" y="268"/>
                </a:cubicBezTo>
                <a:cubicBezTo>
                  <a:pt x="233" y="20"/>
                  <a:pt x="233" y="20"/>
                  <a:pt x="233" y="20"/>
                </a:cubicBezTo>
                <a:cubicBezTo>
                  <a:pt x="233" y="7"/>
                  <a:pt x="226" y="0"/>
                  <a:pt x="213" y="0"/>
                </a:cubicBezTo>
                <a:close/>
                <a:moveTo>
                  <a:pt x="75" y="238"/>
                </a:moveTo>
                <a:cubicBezTo>
                  <a:pt x="75" y="246"/>
                  <a:pt x="68" y="253"/>
                  <a:pt x="60" y="253"/>
                </a:cubicBezTo>
                <a:cubicBezTo>
                  <a:pt x="45" y="253"/>
                  <a:pt x="45" y="253"/>
                  <a:pt x="45" y="253"/>
                </a:cubicBezTo>
                <a:cubicBezTo>
                  <a:pt x="36" y="253"/>
                  <a:pt x="30" y="246"/>
                  <a:pt x="30" y="238"/>
                </a:cubicBezTo>
                <a:cubicBezTo>
                  <a:pt x="30" y="227"/>
                  <a:pt x="30" y="227"/>
                  <a:pt x="30" y="227"/>
                </a:cubicBezTo>
                <a:cubicBezTo>
                  <a:pt x="30" y="219"/>
                  <a:pt x="36" y="212"/>
                  <a:pt x="45" y="212"/>
                </a:cubicBezTo>
                <a:cubicBezTo>
                  <a:pt x="60" y="212"/>
                  <a:pt x="60" y="212"/>
                  <a:pt x="60" y="212"/>
                </a:cubicBezTo>
                <a:cubicBezTo>
                  <a:pt x="68" y="212"/>
                  <a:pt x="75" y="219"/>
                  <a:pt x="75" y="227"/>
                </a:cubicBezTo>
                <a:lnTo>
                  <a:pt x="75" y="238"/>
                </a:lnTo>
                <a:close/>
                <a:moveTo>
                  <a:pt x="75" y="171"/>
                </a:moveTo>
                <a:cubicBezTo>
                  <a:pt x="75" y="179"/>
                  <a:pt x="68" y="186"/>
                  <a:pt x="60" y="186"/>
                </a:cubicBezTo>
                <a:cubicBezTo>
                  <a:pt x="45" y="186"/>
                  <a:pt x="45" y="186"/>
                  <a:pt x="45" y="186"/>
                </a:cubicBezTo>
                <a:cubicBezTo>
                  <a:pt x="36" y="186"/>
                  <a:pt x="30" y="179"/>
                  <a:pt x="30" y="171"/>
                </a:cubicBezTo>
                <a:cubicBezTo>
                  <a:pt x="30" y="160"/>
                  <a:pt x="30" y="160"/>
                  <a:pt x="30" y="160"/>
                </a:cubicBezTo>
                <a:cubicBezTo>
                  <a:pt x="30" y="152"/>
                  <a:pt x="36" y="145"/>
                  <a:pt x="45" y="145"/>
                </a:cubicBezTo>
                <a:cubicBezTo>
                  <a:pt x="60" y="145"/>
                  <a:pt x="60" y="145"/>
                  <a:pt x="60" y="145"/>
                </a:cubicBezTo>
                <a:cubicBezTo>
                  <a:pt x="68" y="145"/>
                  <a:pt x="75" y="152"/>
                  <a:pt x="75" y="160"/>
                </a:cubicBezTo>
                <a:lnTo>
                  <a:pt x="75" y="171"/>
                </a:lnTo>
                <a:close/>
                <a:moveTo>
                  <a:pt x="139" y="238"/>
                </a:moveTo>
                <a:cubicBezTo>
                  <a:pt x="139" y="246"/>
                  <a:pt x="132" y="253"/>
                  <a:pt x="124" y="253"/>
                </a:cubicBezTo>
                <a:cubicBezTo>
                  <a:pt x="109" y="253"/>
                  <a:pt x="109" y="253"/>
                  <a:pt x="109" y="253"/>
                </a:cubicBezTo>
                <a:cubicBezTo>
                  <a:pt x="100" y="253"/>
                  <a:pt x="94" y="246"/>
                  <a:pt x="94" y="238"/>
                </a:cubicBezTo>
                <a:cubicBezTo>
                  <a:pt x="94" y="227"/>
                  <a:pt x="94" y="227"/>
                  <a:pt x="94" y="227"/>
                </a:cubicBezTo>
                <a:cubicBezTo>
                  <a:pt x="94" y="219"/>
                  <a:pt x="100" y="212"/>
                  <a:pt x="109" y="212"/>
                </a:cubicBezTo>
                <a:cubicBezTo>
                  <a:pt x="124" y="212"/>
                  <a:pt x="124" y="212"/>
                  <a:pt x="124" y="212"/>
                </a:cubicBezTo>
                <a:cubicBezTo>
                  <a:pt x="132" y="212"/>
                  <a:pt x="139" y="219"/>
                  <a:pt x="139" y="227"/>
                </a:cubicBezTo>
                <a:lnTo>
                  <a:pt x="139" y="238"/>
                </a:lnTo>
                <a:close/>
                <a:moveTo>
                  <a:pt x="139" y="171"/>
                </a:moveTo>
                <a:cubicBezTo>
                  <a:pt x="139" y="179"/>
                  <a:pt x="132" y="186"/>
                  <a:pt x="124" y="186"/>
                </a:cubicBezTo>
                <a:cubicBezTo>
                  <a:pt x="109" y="186"/>
                  <a:pt x="109" y="186"/>
                  <a:pt x="109" y="186"/>
                </a:cubicBezTo>
                <a:cubicBezTo>
                  <a:pt x="100" y="186"/>
                  <a:pt x="94" y="179"/>
                  <a:pt x="94" y="171"/>
                </a:cubicBezTo>
                <a:cubicBezTo>
                  <a:pt x="94" y="160"/>
                  <a:pt x="94" y="160"/>
                  <a:pt x="94" y="160"/>
                </a:cubicBezTo>
                <a:cubicBezTo>
                  <a:pt x="94" y="152"/>
                  <a:pt x="100" y="145"/>
                  <a:pt x="109" y="145"/>
                </a:cubicBezTo>
                <a:cubicBezTo>
                  <a:pt x="124" y="145"/>
                  <a:pt x="124" y="145"/>
                  <a:pt x="124" y="145"/>
                </a:cubicBezTo>
                <a:cubicBezTo>
                  <a:pt x="132" y="145"/>
                  <a:pt x="139" y="152"/>
                  <a:pt x="139" y="160"/>
                </a:cubicBezTo>
                <a:lnTo>
                  <a:pt x="139" y="171"/>
                </a:lnTo>
                <a:close/>
                <a:moveTo>
                  <a:pt x="203" y="238"/>
                </a:moveTo>
                <a:cubicBezTo>
                  <a:pt x="203" y="246"/>
                  <a:pt x="196" y="253"/>
                  <a:pt x="188" y="253"/>
                </a:cubicBezTo>
                <a:cubicBezTo>
                  <a:pt x="173" y="253"/>
                  <a:pt x="173" y="253"/>
                  <a:pt x="173" y="253"/>
                </a:cubicBezTo>
                <a:cubicBezTo>
                  <a:pt x="164" y="253"/>
                  <a:pt x="158" y="246"/>
                  <a:pt x="158" y="238"/>
                </a:cubicBezTo>
                <a:cubicBezTo>
                  <a:pt x="158" y="227"/>
                  <a:pt x="158" y="227"/>
                  <a:pt x="158" y="227"/>
                </a:cubicBezTo>
                <a:cubicBezTo>
                  <a:pt x="158" y="219"/>
                  <a:pt x="164" y="212"/>
                  <a:pt x="173" y="212"/>
                </a:cubicBezTo>
                <a:cubicBezTo>
                  <a:pt x="188" y="212"/>
                  <a:pt x="188" y="212"/>
                  <a:pt x="188" y="212"/>
                </a:cubicBezTo>
                <a:cubicBezTo>
                  <a:pt x="196" y="212"/>
                  <a:pt x="203" y="219"/>
                  <a:pt x="203" y="227"/>
                </a:cubicBezTo>
                <a:lnTo>
                  <a:pt x="203" y="238"/>
                </a:lnTo>
                <a:close/>
                <a:moveTo>
                  <a:pt x="203" y="171"/>
                </a:moveTo>
                <a:cubicBezTo>
                  <a:pt x="203" y="179"/>
                  <a:pt x="196" y="186"/>
                  <a:pt x="188" y="186"/>
                </a:cubicBezTo>
                <a:cubicBezTo>
                  <a:pt x="173" y="186"/>
                  <a:pt x="173" y="186"/>
                  <a:pt x="173" y="186"/>
                </a:cubicBezTo>
                <a:cubicBezTo>
                  <a:pt x="164" y="186"/>
                  <a:pt x="158" y="179"/>
                  <a:pt x="158" y="171"/>
                </a:cubicBezTo>
                <a:cubicBezTo>
                  <a:pt x="158" y="160"/>
                  <a:pt x="158" y="160"/>
                  <a:pt x="158" y="160"/>
                </a:cubicBezTo>
                <a:cubicBezTo>
                  <a:pt x="158" y="152"/>
                  <a:pt x="164" y="145"/>
                  <a:pt x="173" y="145"/>
                </a:cubicBezTo>
                <a:cubicBezTo>
                  <a:pt x="188" y="145"/>
                  <a:pt x="188" y="145"/>
                  <a:pt x="188" y="145"/>
                </a:cubicBezTo>
                <a:cubicBezTo>
                  <a:pt x="196" y="145"/>
                  <a:pt x="203" y="152"/>
                  <a:pt x="203" y="160"/>
                </a:cubicBezTo>
                <a:lnTo>
                  <a:pt x="203" y="171"/>
                </a:lnTo>
                <a:close/>
                <a:moveTo>
                  <a:pt x="203" y="106"/>
                </a:moveTo>
                <a:cubicBezTo>
                  <a:pt x="203" y="112"/>
                  <a:pt x="197" y="117"/>
                  <a:pt x="190" y="117"/>
                </a:cubicBezTo>
                <a:cubicBezTo>
                  <a:pt x="43" y="117"/>
                  <a:pt x="43" y="117"/>
                  <a:pt x="43" y="117"/>
                </a:cubicBezTo>
                <a:cubicBezTo>
                  <a:pt x="36" y="117"/>
                  <a:pt x="30" y="112"/>
                  <a:pt x="30" y="106"/>
                </a:cubicBezTo>
                <a:cubicBezTo>
                  <a:pt x="30" y="41"/>
                  <a:pt x="30" y="41"/>
                  <a:pt x="30" y="41"/>
                </a:cubicBezTo>
                <a:cubicBezTo>
                  <a:pt x="30" y="35"/>
                  <a:pt x="36" y="30"/>
                  <a:pt x="43" y="30"/>
                </a:cubicBezTo>
                <a:cubicBezTo>
                  <a:pt x="190" y="30"/>
                  <a:pt x="190" y="30"/>
                  <a:pt x="190" y="30"/>
                </a:cubicBezTo>
                <a:cubicBezTo>
                  <a:pt x="197" y="30"/>
                  <a:pt x="203" y="35"/>
                  <a:pt x="203" y="41"/>
                </a:cubicBezTo>
                <a:lnTo>
                  <a:pt x="203" y="10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17" name="组合 130"/>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74763" y="6218238"/>
            <a:ext cx="268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18" name="组合 134"/>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71938" y="5114925"/>
            <a:ext cx="1889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9" name="Freeform 120"/>
          <p:cNvSpPr>
            <a:spLocks noEditPoints="1"/>
          </p:cNvSpPr>
          <p:nvPr/>
        </p:nvSpPr>
        <p:spPr bwMode="auto">
          <a:xfrm>
            <a:off x="1271588" y="2947988"/>
            <a:ext cx="276225" cy="195262"/>
          </a:xfrm>
          <a:custGeom>
            <a:avLst/>
            <a:gdLst>
              <a:gd name="T0" fmla="*/ 2147483647 w 288"/>
              <a:gd name="T1" fmla="*/ 0 h 204"/>
              <a:gd name="T2" fmla="*/ 0 w 288"/>
              <a:gd name="T3" fmla="*/ 2147483647 h 204"/>
              <a:gd name="T4" fmla="*/ 2147483647 w 288"/>
              <a:gd name="T5" fmla="*/ 2147483647 h 204"/>
              <a:gd name="T6" fmla="*/ 2147483647 w 288"/>
              <a:gd name="T7" fmla="*/ 2147483647 h 204"/>
              <a:gd name="T8" fmla="*/ 2147483647 w 288"/>
              <a:gd name="T9" fmla="*/ 2147483647 h 204"/>
              <a:gd name="T10" fmla="*/ 2147483647 w 288"/>
              <a:gd name="T11" fmla="*/ 2147483647 h 204"/>
              <a:gd name="T12" fmla="*/ 2147483647 w 288"/>
              <a:gd name="T13" fmla="*/ 2147483647 h 204"/>
              <a:gd name="T14" fmla="*/ 2147483647 w 288"/>
              <a:gd name="T15" fmla="*/ 2147483647 h 204"/>
              <a:gd name="T16" fmla="*/ 2147483647 w 288"/>
              <a:gd name="T17" fmla="*/ 2147483647 h 204"/>
              <a:gd name="T18" fmla="*/ 2147483647 w 288"/>
              <a:gd name="T19" fmla="*/ 2147483647 h 204"/>
              <a:gd name="T20" fmla="*/ 2147483647 w 288"/>
              <a:gd name="T21" fmla="*/ 2147483647 h 204"/>
              <a:gd name="T22" fmla="*/ 2147483647 w 288"/>
              <a:gd name="T23" fmla="*/ 2147483647 h 204"/>
              <a:gd name="T24" fmla="*/ 2147483647 w 288"/>
              <a:gd name="T25" fmla="*/ 2147483647 h 204"/>
              <a:gd name="T26" fmla="*/ 2147483647 w 288"/>
              <a:gd name="T27" fmla="*/ 2147483647 h 204"/>
              <a:gd name="T28" fmla="*/ 2147483647 w 288"/>
              <a:gd name="T29" fmla="*/ 2147483647 h 204"/>
              <a:gd name="T30" fmla="*/ 2147483647 w 288"/>
              <a:gd name="T31" fmla="*/ 2147483647 h 204"/>
              <a:gd name="T32" fmla="*/ 2147483647 w 288"/>
              <a:gd name="T33" fmla="*/ 2147483647 h 204"/>
              <a:gd name="T34" fmla="*/ 2147483647 w 288"/>
              <a:gd name="T35" fmla="*/ 2147483647 h 204"/>
              <a:gd name="T36" fmla="*/ 2147483647 w 288"/>
              <a:gd name="T37" fmla="*/ 2147483647 h 204"/>
              <a:gd name="T38" fmla="*/ 2147483647 w 288"/>
              <a:gd name="T39" fmla="*/ 2147483647 h 204"/>
              <a:gd name="T40" fmla="*/ 2147483647 w 288"/>
              <a:gd name="T41" fmla="*/ 2147483647 h 204"/>
              <a:gd name="T42" fmla="*/ 2147483647 w 288"/>
              <a:gd name="T43" fmla="*/ 2147483647 h 204"/>
              <a:gd name="T44" fmla="*/ 2147483647 w 288"/>
              <a:gd name="T45" fmla="*/ 2147483647 h 204"/>
              <a:gd name="T46" fmla="*/ 2147483647 w 288"/>
              <a:gd name="T47" fmla="*/ 2147483647 h 204"/>
              <a:gd name="T48" fmla="*/ 2147483647 w 288"/>
              <a:gd name="T49" fmla="*/ 2147483647 h 204"/>
              <a:gd name="T50" fmla="*/ 2147483647 w 288"/>
              <a:gd name="T51" fmla="*/ 2147483647 h 204"/>
              <a:gd name="T52" fmla="*/ 2147483647 w 288"/>
              <a:gd name="T53" fmla="*/ 2147483647 h 204"/>
              <a:gd name="T54" fmla="*/ 2147483647 w 288"/>
              <a:gd name="T55" fmla="*/ 2147483647 h 204"/>
              <a:gd name="T56" fmla="*/ 2147483647 w 288"/>
              <a:gd name="T57" fmla="*/ 2147483647 h 204"/>
              <a:gd name="T58" fmla="*/ 2147483647 w 288"/>
              <a:gd name="T59" fmla="*/ 2147483647 h 204"/>
              <a:gd name="T60" fmla="*/ 2147483647 w 288"/>
              <a:gd name="T61" fmla="*/ 2147483647 h 204"/>
              <a:gd name="T62" fmla="*/ 2147483647 w 288"/>
              <a:gd name="T63" fmla="*/ 2147483647 h 204"/>
              <a:gd name="T64" fmla="*/ 2147483647 w 288"/>
              <a:gd name="T65" fmla="*/ 2147483647 h 204"/>
              <a:gd name="T66" fmla="*/ 2147483647 w 288"/>
              <a:gd name="T67" fmla="*/ 2147483647 h 204"/>
              <a:gd name="T68" fmla="*/ 2147483647 w 288"/>
              <a:gd name="T69" fmla="*/ 2147483647 h 204"/>
              <a:gd name="T70" fmla="*/ 2147483647 w 288"/>
              <a:gd name="T71" fmla="*/ 2147483647 h 204"/>
              <a:gd name="T72" fmla="*/ 2147483647 w 288"/>
              <a:gd name="T73" fmla="*/ 2147483647 h 204"/>
              <a:gd name="T74" fmla="*/ 2147483647 w 288"/>
              <a:gd name="T75" fmla="*/ 2147483647 h 204"/>
              <a:gd name="T76" fmla="*/ 2147483647 w 288"/>
              <a:gd name="T77" fmla="*/ 2147483647 h 204"/>
              <a:gd name="T78" fmla="*/ 2147483647 w 288"/>
              <a:gd name="T79" fmla="*/ 2147483647 h 204"/>
              <a:gd name="T80" fmla="*/ 2147483647 w 288"/>
              <a:gd name="T81" fmla="*/ 2147483647 h 204"/>
              <a:gd name="T82" fmla="*/ 2147483647 w 288"/>
              <a:gd name="T83" fmla="*/ 2147483647 h 204"/>
              <a:gd name="T84" fmla="*/ 2147483647 w 288"/>
              <a:gd name="T85" fmla="*/ 2147483647 h 204"/>
              <a:gd name="T86" fmla="*/ 2147483647 w 288"/>
              <a:gd name="T87" fmla="*/ 2147483647 h 204"/>
              <a:gd name="T88" fmla="*/ 2147483647 w 288"/>
              <a:gd name="T89" fmla="*/ 2147483647 h 20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8" h="204">
                <a:moveTo>
                  <a:pt x="280" y="0"/>
                </a:moveTo>
                <a:cubicBezTo>
                  <a:pt x="8" y="0"/>
                  <a:pt x="8" y="0"/>
                  <a:pt x="8" y="0"/>
                </a:cubicBezTo>
                <a:cubicBezTo>
                  <a:pt x="4" y="0"/>
                  <a:pt x="0" y="4"/>
                  <a:pt x="0" y="8"/>
                </a:cubicBezTo>
                <a:cubicBezTo>
                  <a:pt x="0" y="196"/>
                  <a:pt x="0" y="196"/>
                  <a:pt x="0" y="196"/>
                </a:cubicBezTo>
                <a:cubicBezTo>
                  <a:pt x="0" y="200"/>
                  <a:pt x="4" y="204"/>
                  <a:pt x="8" y="204"/>
                </a:cubicBezTo>
                <a:cubicBezTo>
                  <a:pt x="280" y="204"/>
                  <a:pt x="280" y="204"/>
                  <a:pt x="280" y="204"/>
                </a:cubicBezTo>
                <a:cubicBezTo>
                  <a:pt x="284" y="204"/>
                  <a:pt x="288" y="200"/>
                  <a:pt x="288" y="196"/>
                </a:cubicBezTo>
                <a:cubicBezTo>
                  <a:pt x="288" y="8"/>
                  <a:pt x="288" y="8"/>
                  <a:pt x="288" y="8"/>
                </a:cubicBezTo>
                <a:cubicBezTo>
                  <a:pt x="288" y="4"/>
                  <a:pt x="284" y="0"/>
                  <a:pt x="280" y="0"/>
                </a:cubicBezTo>
                <a:close/>
                <a:moveTo>
                  <a:pt x="43" y="176"/>
                </a:moveTo>
                <a:cubicBezTo>
                  <a:pt x="43" y="178"/>
                  <a:pt x="42" y="180"/>
                  <a:pt x="39" y="180"/>
                </a:cubicBezTo>
                <a:cubicBezTo>
                  <a:pt x="21" y="180"/>
                  <a:pt x="21" y="180"/>
                  <a:pt x="21" y="180"/>
                </a:cubicBezTo>
                <a:cubicBezTo>
                  <a:pt x="19" y="180"/>
                  <a:pt x="17" y="178"/>
                  <a:pt x="17" y="176"/>
                </a:cubicBezTo>
                <a:cubicBezTo>
                  <a:pt x="17" y="158"/>
                  <a:pt x="17" y="158"/>
                  <a:pt x="17" y="158"/>
                </a:cubicBezTo>
                <a:cubicBezTo>
                  <a:pt x="17" y="156"/>
                  <a:pt x="19" y="154"/>
                  <a:pt x="21" y="154"/>
                </a:cubicBezTo>
                <a:cubicBezTo>
                  <a:pt x="39" y="154"/>
                  <a:pt x="39" y="154"/>
                  <a:pt x="39" y="154"/>
                </a:cubicBezTo>
                <a:cubicBezTo>
                  <a:pt x="42" y="154"/>
                  <a:pt x="43" y="156"/>
                  <a:pt x="43" y="158"/>
                </a:cubicBezTo>
                <a:lnTo>
                  <a:pt x="43" y="176"/>
                </a:lnTo>
                <a:close/>
                <a:moveTo>
                  <a:pt x="43" y="132"/>
                </a:moveTo>
                <a:cubicBezTo>
                  <a:pt x="43" y="134"/>
                  <a:pt x="42" y="136"/>
                  <a:pt x="39" y="136"/>
                </a:cubicBezTo>
                <a:cubicBezTo>
                  <a:pt x="21" y="136"/>
                  <a:pt x="21" y="136"/>
                  <a:pt x="21" y="136"/>
                </a:cubicBezTo>
                <a:cubicBezTo>
                  <a:pt x="19" y="136"/>
                  <a:pt x="17" y="134"/>
                  <a:pt x="17" y="132"/>
                </a:cubicBezTo>
                <a:cubicBezTo>
                  <a:pt x="17" y="114"/>
                  <a:pt x="17" y="114"/>
                  <a:pt x="17" y="114"/>
                </a:cubicBezTo>
                <a:cubicBezTo>
                  <a:pt x="17" y="112"/>
                  <a:pt x="19" y="110"/>
                  <a:pt x="21" y="110"/>
                </a:cubicBezTo>
                <a:cubicBezTo>
                  <a:pt x="39" y="110"/>
                  <a:pt x="39" y="110"/>
                  <a:pt x="39" y="110"/>
                </a:cubicBezTo>
                <a:cubicBezTo>
                  <a:pt x="42" y="110"/>
                  <a:pt x="43" y="112"/>
                  <a:pt x="43" y="114"/>
                </a:cubicBezTo>
                <a:lnTo>
                  <a:pt x="43" y="132"/>
                </a:lnTo>
                <a:close/>
                <a:moveTo>
                  <a:pt x="43" y="90"/>
                </a:moveTo>
                <a:cubicBezTo>
                  <a:pt x="43" y="92"/>
                  <a:pt x="42" y="94"/>
                  <a:pt x="39" y="94"/>
                </a:cubicBezTo>
                <a:cubicBezTo>
                  <a:pt x="21" y="94"/>
                  <a:pt x="21" y="94"/>
                  <a:pt x="21" y="94"/>
                </a:cubicBezTo>
                <a:cubicBezTo>
                  <a:pt x="19" y="94"/>
                  <a:pt x="17" y="92"/>
                  <a:pt x="17" y="90"/>
                </a:cubicBezTo>
                <a:cubicBezTo>
                  <a:pt x="17" y="72"/>
                  <a:pt x="17" y="72"/>
                  <a:pt x="17" y="72"/>
                </a:cubicBezTo>
                <a:cubicBezTo>
                  <a:pt x="17" y="70"/>
                  <a:pt x="19" y="68"/>
                  <a:pt x="21" y="68"/>
                </a:cubicBezTo>
                <a:cubicBezTo>
                  <a:pt x="39" y="68"/>
                  <a:pt x="39" y="68"/>
                  <a:pt x="39" y="68"/>
                </a:cubicBezTo>
                <a:cubicBezTo>
                  <a:pt x="42" y="68"/>
                  <a:pt x="43" y="70"/>
                  <a:pt x="43" y="72"/>
                </a:cubicBezTo>
                <a:lnTo>
                  <a:pt x="43" y="90"/>
                </a:lnTo>
                <a:close/>
                <a:moveTo>
                  <a:pt x="43" y="46"/>
                </a:moveTo>
                <a:cubicBezTo>
                  <a:pt x="43" y="48"/>
                  <a:pt x="42" y="50"/>
                  <a:pt x="39" y="50"/>
                </a:cubicBezTo>
                <a:cubicBezTo>
                  <a:pt x="21" y="50"/>
                  <a:pt x="21" y="50"/>
                  <a:pt x="21" y="50"/>
                </a:cubicBezTo>
                <a:cubicBezTo>
                  <a:pt x="19" y="50"/>
                  <a:pt x="17" y="48"/>
                  <a:pt x="17" y="46"/>
                </a:cubicBezTo>
                <a:cubicBezTo>
                  <a:pt x="17" y="28"/>
                  <a:pt x="17" y="28"/>
                  <a:pt x="17" y="28"/>
                </a:cubicBezTo>
                <a:cubicBezTo>
                  <a:pt x="17" y="26"/>
                  <a:pt x="19" y="24"/>
                  <a:pt x="21" y="24"/>
                </a:cubicBezTo>
                <a:cubicBezTo>
                  <a:pt x="39" y="24"/>
                  <a:pt x="39" y="24"/>
                  <a:pt x="39" y="24"/>
                </a:cubicBezTo>
                <a:cubicBezTo>
                  <a:pt x="42" y="24"/>
                  <a:pt x="43" y="26"/>
                  <a:pt x="43" y="28"/>
                </a:cubicBezTo>
                <a:lnTo>
                  <a:pt x="43" y="46"/>
                </a:lnTo>
                <a:close/>
                <a:moveTo>
                  <a:pt x="226" y="177"/>
                </a:moveTo>
                <a:cubicBezTo>
                  <a:pt x="226" y="182"/>
                  <a:pt x="222" y="185"/>
                  <a:pt x="218" y="185"/>
                </a:cubicBezTo>
                <a:cubicBezTo>
                  <a:pt x="70" y="185"/>
                  <a:pt x="70" y="185"/>
                  <a:pt x="70" y="185"/>
                </a:cubicBezTo>
                <a:cubicBezTo>
                  <a:pt x="66" y="185"/>
                  <a:pt x="62" y="182"/>
                  <a:pt x="62" y="177"/>
                </a:cubicBezTo>
                <a:cubicBezTo>
                  <a:pt x="62" y="26"/>
                  <a:pt x="62" y="26"/>
                  <a:pt x="62" y="26"/>
                </a:cubicBezTo>
                <a:cubicBezTo>
                  <a:pt x="62" y="22"/>
                  <a:pt x="66" y="18"/>
                  <a:pt x="70" y="18"/>
                </a:cubicBezTo>
                <a:cubicBezTo>
                  <a:pt x="218" y="18"/>
                  <a:pt x="218" y="18"/>
                  <a:pt x="218" y="18"/>
                </a:cubicBezTo>
                <a:cubicBezTo>
                  <a:pt x="222" y="18"/>
                  <a:pt x="226" y="22"/>
                  <a:pt x="226" y="26"/>
                </a:cubicBezTo>
                <a:lnTo>
                  <a:pt x="226" y="177"/>
                </a:lnTo>
                <a:close/>
                <a:moveTo>
                  <a:pt x="271" y="176"/>
                </a:moveTo>
                <a:cubicBezTo>
                  <a:pt x="271" y="178"/>
                  <a:pt x="269" y="180"/>
                  <a:pt x="267" y="180"/>
                </a:cubicBezTo>
                <a:cubicBezTo>
                  <a:pt x="249" y="180"/>
                  <a:pt x="249" y="180"/>
                  <a:pt x="249" y="180"/>
                </a:cubicBezTo>
                <a:cubicBezTo>
                  <a:pt x="247" y="180"/>
                  <a:pt x="245" y="178"/>
                  <a:pt x="245" y="176"/>
                </a:cubicBezTo>
                <a:cubicBezTo>
                  <a:pt x="245" y="158"/>
                  <a:pt x="245" y="158"/>
                  <a:pt x="245" y="158"/>
                </a:cubicBezTo>
                <a:cubicBezTo>
                  <a:pt x="245" y="156"/>
                  <a:pt x="247" y="154"/>
                  <a:pt x="249" y="154"/>
                </a:cubicBezTo>
                <a:cubicBezTo>
                  <a:pt x="267" y="154"/>
                  <a:pt x="267" y="154"/>
                  <a:pt x="267" y="154"/>
                </a:cubicBezTo>
                <a:cubicBezTo>
                  <a:pt x="269" y="154"/>
                  <a:pt x="271" y="156"/>
                  <a:pt x="271" y="158"/>
                </a:cubicBezTo>
                <a:lnTo>
                  <a:pt x="271" y="176"/>
                </a:lnTo>
                <a:close/>
                <a:moveTo>
                  <a:pt x="271" y="132"/>
                </a:moveTo>
                <a:cubicBezTo>
                  <a:pt x="271" y="134"/>
                  <a:pt x="269" y="136"/>
                  <a:pt x="267" y="136"/>
                </a:cubicBezTo>
                <a:cubicBezTo>
                  <a:pt x="249" y="136"/>
                  <a:pt x="249" y="136"/>
                  <a:pt x="249" y="136"/>
                </a:cubicBezTo>
                <a:cubicBezTo>
                  <a:pt x="247" y="136"/>
                  <a:pt x="245" y="134"/>
                  <a:pt x="245" y="132"/>
                </a:cubicBezTo>
                <a:cubicBezTo>
                  <a:pt x="245" y="114"/>
                  <a:pt x="245" y="114"/>
                  <a:pt x="245" y="114"/>
                </a:cubicBezTo>
                <a:cubicBezTo>
                  <a:pt x="245" y="112"/>
                  <a:pt x="247" y="110"/>
                  <a:pt x="249" y="110"/>
                </a:cubicBezTo>
                <a:cubicBezTo>
                  <a:pt x="267" y="110"/>
                  <a:pt x="267" y="110"/>
                  <a:pt x="267" y="110"/>
                </a:cubicBezTo>
                <a:cubicBezTo>
                  <a:pt x="269" y="110"/>
                  <a:pt x="271" y="112"/>
                  <a:pt x="271" y="114"/>
                </a:cubicBezTo>
                <a:lnTo>
                  <a:pt x="271" y="132"/>
                </a:lnTo>
                <a:close/>
                <a:moveTo>
                  <a:pt x="271" y="90"/>
                </a:moveTo>
                <a:cubicBezTo>
                  <a:pt x="271" y="92"/>
                  <a:pt x="269" y="94"/>
                  <a:pt x="267" y="94"/>
                </a:cubicBezTo>
                <a:cubicBezTo>
                  <a:pt x="249" y="94"/>
                  <a:pt x="249" y="94"/>
                  <a:pt x="249" y="94"/>
                </a:cubicBezTo>
                <a:cubicBezTo>
                  <a:pt x="247" y="94"/>
                  <a:pt x="245" y="92"/>
                  <a:pt x="245" y="90"/>
                </a:cubicBezTo>
                <a:cubicBezTo>
                  <a:pt x="245" y="72"/>
                  <a:pt x="245" y="72"/>
                  <a:pt x="245" y="72"/>
                </a:cubicBezTo>
                <a:cubicBezTo>
                  <a:pt x="245" y="70"/>
                  <a:pt x="247" y="68"/>
                  <a:pt x="249" y="68"/>
                </a:cubicBezTo>
                <a:cubicBezTo>
                  <a:pt x="267" y="68"/>
                  <a:pt x="267" y="68"/>
                  <a:pt x="267" y="68"/>
                </a:cubicBezTo>
                <a:cubicBezTo>
                  <a:pt x="269" y="68"/>
                  <a:pt x="271" y="70"/>
                  <a:pt x="271" y="72"/>
                </a:cubicBezTo>
                <a:lnTo>
                  <a:pt x="271" y="90"/>
                </a:lnTo>
                <a:close/>
                <a:moveTo>
                  <a:pt x="271" y="46"/>
                </a:moveTo>
                <a:cubicBezTo>
                  <a:pt x="271" y="48"/>
                  <a:pt x="269" y="50"/>
                  <a:pt x="267" y="50"/>
                </a:cubicBezTo>
                <a:cubicBezTo>
                  <a:pt x="249" y="50"/>
                  <a:pt x="249" y="50"/>
                  <a:pt x="249" y="50"/>
                </a:cubicBezTo>
                <a:cubicBezTo>
                  <a:pt x="247" y="50"/>
                  <a:pt x="245" y="48"/>
                  <a:pt x="245" y="46"/>
                </a:cubicBezTo>
                <a:cubicBezTo>
                  <a:pt x="245" y="28"/>
                  <a:pt x="245" y="28"/>
                  <a:pt x="245" y="28"/>
                </a:cubicBezTo>
                <a:cubicBezTo>
                  <a:pt x="245" y="26"/>
                  <a:pt x="247" y="24"/>
                  <a:pt x="249" y="24"/>
                </a:cubicBezTo>
                <a:cubicBezTo>
                  <a:pt x="267" y="24"/>
                  <a:pt x="267" y="24"/>
                  <a:pt x="267" y="24"/>
                </a:cubicBezTo>
                <a:cubicBezTo>
                  <a:pt x="269" y="24"/>
                  <a:pt x="271" y="26"/>
                  <a:pt x="271" y="28"/>
                </a:cubicBezTo>
                <a:lnTo>
                  <a:pt x="271" y="4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20" name="组合 141"/>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22450" y="2951163"/>
            <a:ext cx="27463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21" name="Freeform 123"/>
          <p:cNvSpPr>
            <a:spLocks noEditPoints="1"/>
          </p:cNvSpPr>
          <p:nvPr/>
        </p:nvSpPr>
        <p:spPr bwMode="auto">
          <a:xfrm>
            <a:off x="5130800" y="4564063"/>
            <a:ext cx="276225" cy="274637"/>
          </a:xfrm>
          <a:custGeom>
            <a:avLst/>
            <a:gdLst>
              <a:gd name="T0" fmla="*/ 2147483647 w 174"/>
              <a:gd name="T1" fmla="*/ 2147483647 h 173"/>
              <a:gd name="T2" fmla="*/ 2147483647 w 174"/>
              <a:gd name="T3" fmla="*/ 2147483647 h 173"/>
              <a:gd name="T4" fmla="*/ 2147483647 w 174"/>
              <a:gd name="T5" fmla="*/ 2147483647 h 173"/>
              <a:gd name="T6" fmla="*/ 2147483647 w 174"/>
              <a:gd name="T7" fmla="*/ 2147483647 h 173"/>
              <a:gd name="T8" fmla="*/ 2147483647 w 174"/>
              <a:gd name="T9" fmla="*/ 2147483647 h 173"/>
              <a:gd name="T10" fmla="*/ 2147483647 w 174"/>
              <a:gd name="T11" fmla="*/ 2147483647 h 173"/>
              <a:gd name="T12" fmla="*/ 2147483647 w 174"/>
              <a:gd name="T13" fmla="*/ 2147483647 h 173"/>
              <a:gd name="T14" fmla="*/ 2147483647 w 174"/>
              <a:gd name="T15" fmla="*/ 2147483647 h 173"/>
              <a:gd name="T16" fmla="*/ 2147483647 w 174"/>
              <a:gd name="T17" fmla="*/ 2147483647 h 173"/>
              <a:gd name="T18" fmla="*/ 2147483647 w 174"/>
              <a:gd name="T19" fmla="*/ 2147483647 h 173"/>
              <a:gd name="T20" fmla="*/ 2147483647 w 174"/>
              <a:gd name="T21" fmla="*/ 2147483647 h 173"/>
              <a:gd name="T22" fmla="*/ 2147483647 w 174"/>
              <a:gd name="T23" fmla="*/ 2147483647 h 173"/>
              <a:gd name="T24" fmla="*/ 2147483647 w 174"/>
              <a:gd name="T25" fmla="*/ 2147483647 h 173"/>
              <a:gd name="T26" fmla="*/ 2147483647 w 174"/>
              <a:gd name="T27" fmla="*/ 2147483647 h 173"/>
              <a:gd name="T28" fmla="*/ 2147483647 w 174"/>
              <a:gd name="T29" fmla="*/ 2147483647 h 173"/>
              <a:gd name="T30" fmla="*/ 2147483647 w 174"/>
              <a:gd name="T31" fmla="*/ 2147483647 h 173"/>
              <a:gd name="T32" fmla="*/ 2147483647 w 174"/>
              <a:gd name="T33" fmla="*/ 2147483647 h 173"/>
              <a:gd name="T34" fmla="*/ 2147483647 w 174"/>
              <a:gd name="T35" fmla="*/ 2147483647 h 173"/>
              <a:gd name="T36" fmla="*/ 2147483647 w 174"/>
              <a:gd name="T37" fmla="*/ 2147483647 h 173"/>
              <a:gd name="T38" fmla="*/ 2147483647 w 174"/>
              <a:gd name="T39" fmla="*/ 2147483647 h 173"/>
              <a:gd name="T40" fmla="*/ 2147483647 w 174"/>
              <a:gd name="T41" fmla="*/ 2147483647 h 173"/>
              <a:gd name="T42" fmla="*/ 2147483647 w 174"/>
              <a:gd name="T43" fmla="*/ 0 h 173"/>
              <a:gd name="T44" fmla="*/ 2147483647 w 174"/>
              <a:gd name="T45" fmla="*/ 2147483647 h 173"/>
              <a:gd name="T46" fmla="*/ 0 w 174"/>
              <a:gd name="T47" fmla="*/ 2147483647 h 173"/>
              <a:gd name="T48" fmla="*/ 2147483647 w 174"/>
              <a:gd name="T49" fmla="*/ 2147483647 h 173"/>
              <a:gd name="T50" fmla="*/ 2147483647 w 174"/>
              <a:gd name="T51" fmla="*/ 2147483647 h 173"/>
              <a:gd name="T52" fmla="*/ 2147483647 w 174"/>
              <a:gd name="T53" fmla="*/ 2147483647 h 173"/>
              <a:gd name="T54" fmla="*/ 2147483647 w 174"/>
              <a:gd name="T55" fmla="*/ 2147483647 h 173"/>
              <a:gd name="T56" fmla="*/ 2147483647 w 174"/>
              <a:gd name="T57" fmla="*/ 2147483647 h 173"/>
              <a:gd name="T58" fmla="*/ 2147483647 w 174"/>
              <a:gd name="T59" fmla="*/ 2147483647 h 173"/>
              <a:gd name="T60" fmla="*/ 2147483647 w 174"/>
              <a:gd name="T61" fmla="*/ 2147483647 h 173"/>
              <a:gd name="T62" fmla="*/ 2147483647 w 174"/>
              <a:gd name="T63" fmla="*/ 0 h 1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4" h="173">
                <a:moveTo>
                  <a:pt x="87" y="49"/>
                </a:moveTo>
                <a:lnTo>
                  <a:pt x="93" y="72"/>
                </a:lnTo>
                <a:lnTo>
                  <a:pt x="96" y="82"/>
                </a:lnTo>
                <a:lnTo>
                  <a:pt x="106" y="82"/>
                </a:lnTo>
                <a:lnTo>
                  <a:pt x="130" y="82"/>
                </a:lnTo>
                <a:lnTo>
                  <a:pt x="112" y="94"/>
                </a:lnTo>
                <a:lnTo>
                  <a:pt x="103" y="99"/>
                </a:lnTo>
                <a:lnTo>
                  <a:pt x="106" y="109"/>
                </a:lnTo>
                <a:lnTo>
                  <a:pt x="115" y="134"/>
                </a:lnTo>
                <a:lnTo>
                  <a:pt x="95" y="118"/>
                </a:lnTo>
                <a:lnTo>
                  <a:pt x="87" y="111"/>
                </a:lnTo>
                <a:lnTo>
                  <a:pt x="79" y="118"/>
                </a:lnTo>
                <a:lnTo>
                  <a:pt x="60" y="134"/>
                </a:lnTo>
                <a:lnTo>
                  <a:pt x="68" y="109"/>
                </a:lnTo>
                <a:lnTo>
                  <a:pt x="71" y="99"/>
                </a:lnTo>
                <a:lnTo>
                  <a:pt x="62" y="94"/>
                </a:lnTo>
                <a:lnTo>
                  <a:pt x="44" y="82"/>
                </a:lnTo>
                <a:lnTo>
                  <a:pt x="68" y="82"/>
                </a:lnTo>
                <a:lnTo>
                  <a:pt x="78" y="82"/>
                </a:lnTo>
                <a:lnTo>
                  <a:pt x="80" y="72"/>
                </a:lnTo>
                <a:lnTo>
                  <a:pt x="87" y="49"/>
                </a:lnTo>
                <a:close/>
                <a:moveTo>
                  <a:pt x="87" y="0"/>
                </a:moveTo>
                <a:lnTo>
                  <a:pt x="68" y="68"/>
                </a:lnTo>
                <a:lnTo>
                  <a:pt x="0" y="68"/>
                </a:lnTo>
                <a:lnTo>
                  <a:pt x="55" y="105"/>
                </a:lnTo>
                <a:lnTo>
                  <a:pt x="34" y="173"/>
                </a:lnTo>
                <a:lnTo>
                  <a:pt x="87" y="128"/>
                </a:lnTo>
                <a:lnTo>
                  <a:pt x="143" y="173"/>
                </a:lnTo>
                <a:lnTo>
                  <a:pt x="119" y="105"/>
                </a:lnTo>
                <a:lnTo>
                  <a:pt x="174" y="68"/>
                </a:lnTo>
                <a:lnTo>
                  <a:pt x="106" y="68"/>
                </a:lnTo>
                <a:lnTo>
                  <a:pt x="87" y="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22" name="组合 145"/>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924800" y="2908300"/>
            <a:ext cx="2016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3" name="组合 149"/>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029075" y="6218238"/>
            <a:ext cx="268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4" name="组合 152"/>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14863" y="2352675"/>
            <a:ext cx="201612"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5" name="组合 155"/>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168900" y="2352675"/>
            <a:ext cx="20161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6" name="组合 158"/>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29075" y="2908300"/>
            <a:ext cx="2746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7" name="组合 164"/>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991600" y="6211888"/>
            <a:ext cx="2746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8" name="组合 168"/>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84700" y="5662613"/>
            <a:ext cx="27305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29" name="Freeform 144"/>
          <p:cNvSpPr>
            <a:spLocks noEditPoints="1"/>
          </p:cNvSpPr>
          <p:nvPr/>
        </p:nvSpPr>
        <p:spPr bwMode="auto">
          <a:xfrm>
            <a:off x="8439150" y="6234113"/>
            <a:ext cx="276225" cy="241300"/>
          </a:xfrm>
          <a:custGeom>
            <a:avLst/>
            <a:gdLst>
              <a:gd name="T0" fmla="*/ 2147483647 w 288"/>
              <a:gd name="T1" fmla="*/ 2147483647 h 253"/>
              <a:gd name="T2" fmla="*/ 2147483647 w 288"/>
              <a:gd name="T3" fmla="*/ 2147483647 h 253"/>
              <a:gd name="T4" fmla="*/ 2147483647 w 288"/>
              <a:gd name="T5" fmla="*/ 2147483647 h 253"/>
              <a:gd name="T6" fmla="*/ 2147483647 w 288"/>
              <a:gd name="T7" fmla="*/ 0 h 253"/>
              <a:gd name="T8" fmla="*/ 2147483647 w 288"/>
              <a:gd name="T9" fmla="*/ 0 h 253"/>
              <a:gd name="T10" fmla="*/ 2147483647 w 288"/>
              <a:gd name="T11" fmla="*/ 2147483647 h 253"/>
              <a:gd name="T12" fmla="*/ 0 w 288"/>
              <a:gd name="T13" fmla="*/ 2147483647 h 253"/>
              <a:gd name="T14" fmla="*/ 0 w 288"/>
              <a:gd name="T15" fmla="*/ 2147483647 h 253"/>
              <a:gd name="T16" fmla="*/ 0 w 288"/>
              <a:gd name="T17" fmla="*/ 2147483647 h 253"/>
              <a:gd name="T18" fmla="*/ 2147483647 w 288"/>
              <a:gd name="T19" fmla="*/ 2147483647 h 253"/>
              <a:gd name="T20" fmla="*/ 2147483647 w 288"/>
              <a:gd name="T21" fmla="*/ 2147483647 h 253"/>
              <a:gd name="T22" fmla="*/ 2147483647 w 288"/>
              <a:gd name="T23" fmla="*/ 2147483647 h 253"/>
              <a:gd name="T24" fmla="*/ 2147483647 w 288"/>
              <a:gd name="T25" fmla="*/ 2147483647 h 253"/>
              <a:gd name="T26" fmla="*/ 2147483647 w 288"/>
              <a:gd name="T27" fmla="*/ 2147483647 h 253"/>
              <a:gd name="T28" fmla="*/ 2147483647 w 288"/>
              <a:gd name="T29" fmla="*/ 2147483647 h 253"/>
              <a:gd name="T30" fmla="*/ 2147483647 w 288"/>
              <a:gd name="T31" fmla="*/ 2147483647 h 253"/>
              <a:gd name="T32" fmla="*/ 2147483647 w 288"/>
              <a:gd name="T33" fmla="*/ 2147483647 h 253"/>
              <a:gd name="T34" fmla="*/ 2147483647 w 288"/>
              <a:gd name="T35" fmla="*/ 2147483647 h 253"/>
              <a:gd name="T36" fmla="*/ 2147483647 w 288"/>
              <a:gd name="T37" fmla="*/ 2147483647 h 253"/>
              <a:gd name="T38" fmla="*/ 2147483647 w 288"/>
              <a:gd name="T39" fmla="*/ 2147483647 h 253"/>
              <a:gd name="T40" fmla="*/ 2147483647 w 288"/>
              <a:gd name="T41" fmla="*/ 2147483647 h 253"/>
              <a:gd name="T42" fmla="*/ 2147483647 w 288"/>
              <a:gd name="T43" fmla="*/ 2147483647 h 253"/>
              <a:gd name="T44" fmla="*/ 2147483647 w 288"/>
              <a:gd name="T45" fmla="*/ 2147483647 h 253"/>
              <a:gd name="T46" fmla="*/ 2147483647 w 288"/>
              <a:gd name="T47" fmla="*/ 2147483647 h 253"/>
              <a:gd name="T48" fmla="*/ 2147483647 w 288"/>
              <a:gd name="T49" fmla="*/ 2147483647 h 253"/>
              <a:gd name="T50" fmla="*/ 2147483647 w 288"/>
              <a:gd name="T51" fmla="*/ 2147483647 h 253"/>
              <a:gd name="T52" fmla="*/ 2147483647 w 288"/>
              <a:gd name="T53" fmla="*/ 2147483647 h 253"/>
              <a:gd name="T54" fmla="*/ 2147483647 w 288"/>
              <a:gd name="T55" fmla="*/ 2147483647 h 253"/>
              <a:gd name="T56" fmla="*/ 2147483647 w 288"/>
              <a:gd name="T57" fmla="*/ 2147483647 h 253"/>
              <a:gd name="T58" fmla="*/ 2147483647 w 288"/>
              <a:gd name="T59" fmla="*/ 2147483647 h 253"/>
              <a:gd name="T60" fmla="*/ 2147483647 w 288"/>
              <a:gd name="T61" fmla="*/ 2147483647 h 25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88" h="253">
                <a:moveTo>
                  <a:pt x="288" y="63"/>
                </a:moveTo>
                <a:cubicBezTo>
                  <a:pt x="288" y="40"/>
                  <a:pt x="288" y="40"/>
                  <a:pt x="288" y="40"/>
                </a:cubicBezTo>
                <a:cubicBezTo>
                  <a:pt x="288" y="34"/>
                  <a:pt x="277" y="26"/>
                  <a:pt x="259" y="19"/>
                </a:cubicBezTo>
                <a:cubicBezTo>
                  <a:pt x="233" y="9"/>
                  <a:pt x="192" y="0"/>
                  <a:pt x="145" y="0"/>
                </a:cubicBezTo>
                <a:cubicBezTo>
                  <a:pt x="145" y="0"/>
                  <a:pt x="144" y="0"/>
                  <a:pt x="144" y="0"/>
                </a:cubicBezTo>
                <a:cubicBezTo>
                  <a:pt x="97" y="0"/>
                  <a:pt x="55" y="9"/>
                  <a:pt x="29" y="19"/>
                </a:cubicBezTo>
                <a:cubicBezTo>
                  <a:pt x="12" y="26"/>
                  <a:pt x="1" y="34"/>
                  <a:pt x="0" y="40"/>
                </a:cubicBezTo>
                <a:cubicBezTo>
                  <a:pt x="0" y="40"/>
                  <a:pt x="0" y="40"/>
                  <a:pt x="0" y="41"/>
                </a:cubicBezTo>
                <a:cubicBezTo>
                  <a:pt x="0" y="213"/>
                  <a:pt x="0" y="213"/>
                  <a:pt x="0" y="213"/>
                </a:cubicBezTo>
                <a:cubicBezTo>
                  <a:pt x="0" y="228"/>
                  <a:pt x="64" y="253"/>
                  <a:pt x="143" y="253"/>
                </a:cubicBezTo>
                <a:cubicBezTo>
                  <a:pt x="143" y="253"/>
                  <a:pt x="144" y="253"/>
                  <a:pt x="144" y="253"/>
                </a:cubicBezTo>
                <a:cubicBezTo>
                  <a:pt x="224" y="253"/>
                  <a:pt x="288" y="228"/>
                  <a:pt x="288" y="212"/>
                </a:cubicBezTo>
                <a:lnTo>
                  <a:pt x="288" y="63"/>
                </a:lnTo>
                <a:close/>
                <a:moveTo>
                  <a:pt x="144" y="29"/>
                </a:moveTo>
                <a:cubicBezTo>
                  <a:pt x="145" y="29"/>
                  <a:pt x="145" y="29"/>
                  <a:pt x="145" y="29"/>
                </a:cubicBezTo>
                <a:cubicBezTo>
                  <a:pt x="201" y="29"/>
                  <a:pt x="244" y="43"/>
                  <a:pt x="259" y="51"/>
                </a:cubicBezTo>
                <a:cubicBezTo>
                  <a:pt x="259" y="52"/>
                  <a:pt x="259" y="52"/>
                  <a:pt x="259" y="52"/>
                </a:cubicBezTo>
                <a:cubicBezTo>
                  <a:pt x="244" y="60"/>
                  <a:pt x="201" y="73"/>
                  <a:pt x="144" y="73"/>
                </a:cubicBezTo>
                <a:cubicBezTo>
                  <a:pt x="143" y="73"/>
                  <a:pt x="143" y="73"/>
                  <a:pt x="143" y="73"/>
                </a:cubicBezTo>
                <a:cubicBezTo>
                  <a:pt x="87" y="73"/>
                  <a:pt x="44" y="60"/>
                  <a:pt x="29" y="52"/>
                </a:cubicBezTo>
                <a:cubicBezTo>
                  <a:pt x="29" y="51"/>
                  <a:pt x="29" y="51"/>
                  <a:pt x="29" y="51"/>
                </a:cubicBezTo>
                <a:cubicBezTo>
                  <a:pt x="44" y="43"/>
                  <a:pt x="87" y="29"/>
                  <a:pt x="144" y="29"/>
                </a:cubicBezTo>
                <a:close/>
                <a:moveTo>
                  <a:pt x="144" y="162"/>
                </a:moveTo>
                <a:cubicBezTo>
                  <a:pt x="143" y="162"/>
                  <a:pt x="143" y="162"/>
                  <a:pt x="143" y="162"/>
                </a:cubicBezTo>
                <a:cubicBezTo>
                  <a:pt x="87" y="162"/>
                  <a:pt x="44" y="148"/>
                  <a:pt x="29" y="140"/>
                </a:cubicBezTo>
                <a:cubicBezTo>
                  <a:pt x="29" y="83"/>
                  <a:pt x="29" y="83"/>
                  <a:pt x="29" y="83"/>
                </a:cubicBezTo>
                <a:cubicBezTo>
                  <a:pt x="55" y="94"/>
                  <a:pt x="96" y="102"/>
                  <a:pt x="143" y="102"/>
                </a:cubicBezTo>
                <a:cubicBezTo>
                  <a:pt x="143" y="102"/>
                  <a:pt x="144" y="102"/>
                  <a:pt x="144" y="102"/>
                </a:cubicBezTo>
                <a:cubicBezTo>
                  <a:pt x="191" y="102"/>
                  <a:pt x="233" y="94"/>
                  <a:pt x="259" y="83"/>
                </a:cubicBezTo>
                <a:cubicBezTo>
                  <a:pt x="259" y="140"/>
                  <a:pt x="259" y="140"/>
                  <a:pt x="259" y="140"/>
                </a:cubicBezTo>
                <a:cubicBezTo>
                  <a:pt x="244" y="148"/>
                  <a:pt x="201" y="161"/>
                  <a:pt x="144" y="162"/>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30" name="组合 172"/>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378075" y="3455988"/>
            <a:ext cx="26828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31" name="组合 180"/>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475038" y="3511550"/>
            <a:ext cx="27940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32" name="组合 187"/>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029075" y="3498850"/>
            <a:ext cx="274638"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33" name="组合 196"/>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235700" y="6242050"/>
            <a:ext cx="27463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34" name="Freeform 169"/>
          <p:cNvSpPr/>
          <p:nvPr/>
        </p:nvSpPr>
        <p:spPr bwMode="auto">
          <a:xfrm>
            <a:off x="10644188" y="6216650"/>
            <a:ext cx="276225" cy="276225"/>
          </a:xfrm>
          <a:custGeom>
            <a:avLst/>
            <a:gdLst>
              <a:gd name="T0" fmla="*/ 2147483647 w 288"/>
              <a:gd name="T1" fmla="*/ 2147483647 h 288"/>
              <a:gd name="T2" fmla="*/ 2147483647 w 288"/>
              <a:gd name="T3" fmla="*/ 2147483647 h 288"/>
              <a:gd name="T4" fmla="*/ 2147483647 w 288"/>
              <a:gd name="T5" fmla="*/ 2147483647 h 288"/>
              <a:gd name="T6" fmla="*/ 2147483647 w 288"/>
              <a:gd name="T7" fmla="*/ 2147483647 h 288"/>
              <a:gd name="T8" fmla="*/ 2147483647 w 288"/>
              <a:gd name="T9" fmla="*/ 2147483647 h 288"/>
              <a:gd name="T10" fmla="*/ 0 w 288"/>
              <a:gd name="T11" fmla="*/ 2147483647 h 288"/>
              <a:gd name="T12" fmla="*/ 0 w 288"/>
              <a:gd name="T13" fmla="*/ 2147483647 h 288"/>
              <a:gd name="T14" fmla="*/ 2147483647 w 288"/>
              <a:gd name="T15" fmla="*/ 0 h 288"/>
              <a:gd name="T16" fmla="*/ 2147483647 w 288"/>
              <a:gd name="T17" fmla="*/ 0 h 288"/>
              <a:gd name="T18" fmla="*/ 2147483647 w 288"/>
              <a:gd name="T19" fmla="*/ 2147483647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8" h="288">
                <a:moveTo>
                  <a:pt x="288" y="48"/>
                </a:moveTo>
                <a:cubicBezTo>
                  <a:pt x="288" y="216"/>
                  <a:pt x="288" y="216"/>
                  <a:pt x="288" y="216"/>
                </a:cubicBezTo>
                <a:cubicBezTo>
                  <a:pt x="202" y="216"/>
                  <a:pt x="202" y="216"/>
                  <a:pt x="202" y="216"/>
                </a:cubicBezTo>
                <a:cubicBezTo>
                  <a:pt x="145" y="288"/>
                  <a:pt x="145" y="288"/>
                  <a:pt x="145" y="288"/>
                </a:cubicBezTo>
                <a:cubicBezTo>
                  <a:pt x="88" y="216"/>
                  <a:pt x="88" y="216"/>
                  <a:pt x="88" y="216"/>
                </a:cubicBezTo>
                <a:cubicBezTo>
                  <a:pt x="0" y="216"/>
                  <a:pt x="0" y="216"/>
                  <a:pt x="0" y="216"/>
                </a:cubicBezTo>
                <a:cubicBezTo>
                  <a:pt x="0" y="48"/>
                  <a:pt x="0" y="48"/>
                  <a:pt x="0" y="48"/>
                </a:cubicBezTo>
                <a:cubicBezTo>
                  <a:pt x="0" y="22"/>
                  <a:pt x="22" y="0"/>
                  <a:pt x="48" y="0"/>
                </a:cubicBezTo>
                <a:cubicBezTo>
                  <a:pt x="240" y="0"/>
                  <a:pt x="240" y="0"/>
                  <a:pt x="240" y="0"/>
                </a:cubicBezTo>
                <a:cubicBezTo>
                  <a:pt x="267" y="0"/>
                  <a:pt x="288" y="22"/>
                  <a:pt x="288" y="48"/>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35" name="Freeform 170"/>
          <p:cNvSpPr/>
          <p:nvPr/>
        </p:nvSpPr>
        <p:spPr bwMode="auto">
          <a:xfrm>
            <a:off x="1822450" y="2395538"/>
            <a:ext cx="276225" cy="200025"/>
          </a:xfrm>
          <a:custGeom>
            <a:avLst/>
            <a:gdLst>
              <a:gd name="T0" fmla="*/ 2147483647 w 288"/>
              <a:gd name="T1" fmla="*/ 2147483647 h 209"/>
              <a:gd name="T2" fmla="*/ 2147483647 w 288"/>
              <a:gd name="T3" fmla="*/ 0 h 209"/>
              <a:gd name="T4" fmla="*/ 2147483647 w 288"/>
              <a:gd name="T5" fmla="*/ 0 h 209"/>
              <a:gd name="T6" fmla="*/ 0 w 288"/>
              <a:gd name="T7" fmla="*/ 2147483647 h 209"/>
              <a:gd name="T8" fmla="*/ 0 w 288"/>
              <a:gd name="T9" fmla="*/ 2147483647 h 209"/>
              <a:gd name="T10" fmla="*/ 0 w 288"/>
              <a:gd name="T11" fmla="*/ 2147483647 h 209"/>
              <a:gd name="T12" fmla="*/ 2147483647 w 288"/>
              <a:gd name="T13" fmla="*/ 2147483647 h 209"/>
              <a:gd name="T14" fmla="*/ 2147483647 w 288"/>
              <a:gd name="T15" fmla="*/ 2147483647 h 209"/>
              <a:gd name="T16" fmla="*/ 2147483647 w 288"/>
              <a:gd name="T17" fmla="*/ 2147483647 h 209"/>
              <a:gd name="T18" fmla="*/ 2147483647 w 288"/>
              <a:gd name="T19" fmla="*/ 2147483647 h 209"/>
              <a:gd name="T20" fmla="*/ 2147483647 w 288"/>
              <a:gd name="T21" fmla="*/ 2147483647 h 209"/>
              <a:gd name="T22" fmla="*/ 2147483647 w 288"/>
              <a:gd name="T23" fmla="*/ 2147483647 h 209"/>
              <a:gd name="T24" fmla="*/ 2147483647 w 288"/>
              <a:gd name="T25" fmla="*/ 2147483647 h 209"/>
              <a:gd name="T26" fmla="*/ 2147483647 w 288"/>
              <a:gd name="T27" fmla="*/ 2147483647 h 209"/>
              <a:gd name="T28" fmla="*/ 2147483647 w 288"/>
              <a:gd name="T29" fmla="*/ 2147483647 h 209"/>
              <a:gd name="T30" fmla="*/ 2147483647 w 288"/>
              <a:gd name="T31" fmla="*/ 2147483647 h 209"/>
              <a:gd name="T32" fmla="*/ 2147483647 w 288"/>
              <a:gd name="T33" fmla="*/ 2147483647 h 209"/>
              <a:gd name="T34" fmla="*/ 2147483647 w 288"/>
              <a:gd name="T35" fmla="*/ 2147483647 h 209"/>
              <a:gd name="T36" fmla="*/ 2147483647 w 288"/>
              <a:gd name="T37" fmla="*/ 2147483647 h 209"/>
              <a:gd name="T38" fmla="*/ 2147483647 w 288"/>
              <a:gd name="T39" fmla="*/ 2147483647 h 209"/>
              <a:gd name="T40" fmla="*/ 2147483647 w 288"/>
              <a:gd name="T41" fmla="*/ 2147483647 h 209"/>
              <a:gd name="T42" fmla="*/ 2147483647 w 288"/>
              <a:gd name="T43" fmla="*/ 2147483647 h 209"/>
              <a:gd name="T44" fmla="*/ 2147483647 w 288"/>
              <a:gd name="T45" fmla="*/ 2147483647 h 209"/>
              <a:gd name="T46" fmla="*/ 2147483647 w 288"/>
              <a:gd name="T47" fmla="*/ 2147483647 h 209"/>
              <a:gd name="T48" fmla="*/ 2147483647 w 288"/>
              <a:gd name="T49" fmla="*/ 2147483647 h 209"/>
              <a:gd name="T50" fmla="*/ 2147483647 w 288"/>
              <a:gd name="T51" fmla="*/ 2147483647 h 209"/>
              <a:gd name="T52" fmla="*/ 2147483647 w 288"/>
              <a:gd name="T53" fmla="*/ 2147483647 h 209"/>
              <a:gd name="T54" fmla="*/ 2147483647 w 288"/>
              <a:gd name="T55" fmla="*/ 2147483647 h 20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8" h="209">
                <a:moveTo>
                  <a:pt x="288" y="78"/>
                </a:moveTo>
                <a:cubicBezTo>
                  <a:pt x="288" y="35"/>
                  <a:pt x="253" y="0"/>
                  <a:pt x="210" y="0"/>
                </a:cubicBezTo>
                <a:cubicBezTo>
                  <a:pt x="79" y="0"/>
                  <a:pt x="79" y="0"/>
                  <a:pt x="79" y="0"/>
                </a:cubicBezTo>
                <a:cubicBezTo>
                  <a:pt x="35" y="0"/>
                  <a:pt x="0" y="35"/>
                  <a:pt x="0" y="78"/>
                </a:cubicBezTo>
                <a:cubicBezTo>
                  <a:pt x="0" y="79"/>
                  <a:pt x="0" y="79"/>
                  <a:pt x="0" y="80"/>
                </a:cubicBezTo>
                <a:cubicBezTo>
                  <a:pt x="0" y="80"/>
                  <a:pt x="0" y="81"/>
                  <a:pt x="0" y="81"/>
                </a:cubicBezTo>
                <a:cubicBezTo>
                  <a:pt x="0" y="125"/>
                  <a:pt x="35" y="160"/>
                  <a:pt x="79" y="160"/>
                </a:cubicBezTo>
                <a:cubicBezTo>
                  <a:pt x="88" y="160"/>
                  <a:pt x="88" y="160"/>
                  <a:pt x="88" y="160"/>
                </a:cubicBezTo>
                <a:cubicBezTo>
                  <a:pt x="88" y="121"/>
                  <a:pt x="88" y="121"/>
                  <a:pt x="88" y="121"/>
                </a:cubicBezTo>
                <a:cubicBezTo>
                  <a:pt x="79" y="121"/>
                  <a:pt x="79" y="121"/>
                  <a:pt x="79" y="121"/>
                </a:cubicBezTo>
                <a:cubicBezTo>
                  <a:pt x="57" y="121"/>
                  <a:pt x="39" y="103"/>
                  <a:pt x="39" y="81"/>
                </a:cubicBezTo>
                <a:cubicBezTo>
                  <a:pt x="39" y="81"/>
                  <a:pt x="39" y="79"/>
                  <a:pt x="39" y="79"/>
                </a:cubicBezTo>
                <a:cubicBezTo>
                  <a:pt x="39" y="79"/>
                  <a:pt x="39" y="79"/>
                  <a:pt x="39" y="78"/>
                </a:cubicBezTo>
                <a:cubicBezTo>
                  <a:pt x="39" y="57"/>
                  <a:pt x="57" y="39"/>
                  <a:pt x="79" y="39"/>
                </a:cubicBezTo>
                <a:cubicBezTo>
                  <a:pt x="210" y="39"/>
                  <a:pt x="210" y="39"/>
                  <a:pt x="210" y="39"/>
                </a:cubicBezTo>
                <a:cubicBezTo>
                  <a:pt x="231" y="39"/>
                  <a:pt x="249" y="57"/>
                  <a:pt x="249" y="78"/>
                </a:cubicBezTo>
                <a:cubicBezTo>
                  <a:pt x="249" y="79"/>
                  <a:pt x="249" y="80"/>
                  <a:pt x="249" y="80"/>
                </a:cubicBezTo>
                <a:cubicBezTo>
                  <a:pt x="249" y="80"/>
                  <a:pt x="249" y="81"/>
                  <a:pt x="249" y="81"/>
                </a:cubicBezTo>
                <a:cubicBezTo>
                  <a:pt x="249" y="103"/>
                  <a:pt x="231" y="121"/>
                  <a:pt x="210" y="121"/>
                </a:cubicBezTo>
                <a:cubicBezTo>
                  <a:pt x="183" y="121"/>
                  <a:pt x="183" y="121"/>
                  <a:pt x="183" y="121"/>
                </a:cubicBezTo>
                <a:cubicBezTo>
                  <a:pt x="183" y="71"/>
                  <a:pt x="183" y="71"/>
                  <a:pt x="183" y="71"/>
                </a:cubicBezTo>
                <a:cubicBezTo>
                  <a:pt x="114" y="140"/>
                  <a:pt x="114" y="140"/>
                  <a:pt x="114" y="140"/>
                </a:cubicBezTo>
                <a:cubicBezTo>
                  <a:pt x="183" y="209"/>
                  <a:pt x="183" y="209"/>
                  <a:pt x="183" y="209"/>
                </a:cubicBezTo>
                <a:cubicBezTo>
                  <a:pt x="183" y="160"/>
                  <a:pt x="183" y="160"/>
                  <a:pt x="183" y="160"/>
                </a:cubicBezTo>
                <a:cubicBezTo>
                  <a:pt x="210" y="160"/>
                  <a:pt x="210" y="160"/>
                  <a:pt x="210" y="160"/>
                </a:cubicBezTo>
                <a:cubicBezTo>
                  <a:pt x="253" y="160"/>
                  <a:pt x="288" y="125"/>
                  <a:pt x="288" y="81"/>
                </a:cubicBezTo>
                <a:cubicBezTo>
                  <a:pt x="288" y="81"/>
                  <a:pt x="288" y="80"/>
                  <a:pt x="288" y="80"/>
                </a:cubicBezTo>
                <a:cubicBezTo>
                  <a:pt x="288" y="79"/>
                  <a:pt x="288" y="79"/>
                  <a:pt x="288" y="78"/>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36" name="Freeform 171"/>
          <p:cNvSpPr/>
          <p:nvPr/>
        </p:nvSpPr>
        <p:spPr bwMode="auto">
          <a:xfrm>
            <a:off x="2378075" y="2908300"/>
            <a:ext cx="269875" cy="276225"/>
          </a:xfrm>
          <a:custGeom>
            <a:avLst/>
            <a:gdLst>
              <a:gd name="T0" fmla="*/ 2147483647 w 170"/>
              <a:gd name="T1" fmla="*/ 2147483647 h 174"/>
              <a:gd name="T2" fmla="*/ 2147483647 w 170"/>
              <a:gd name="T3" fmla="*/ 2147483647 h 174"/>
              <a:gd name="T4" fmla="*/ 2147483647 w 170"/>
              <a:gd name="T5" fmla="*/ 2147483647 h 174"/>
              <a:gd name="T6" fmla="*/ 2147483647 w 170"/>
              <a:gd name="T7" fmla="*/ 2147483647 h 174"/>
              <a:gd name="T8" fmla="*/ 2147483647 w 170"/>
              <a:gd name="T9" fmla="*/ 2147483647 h 174"/>
              <a:gd name="T10" fmla="*/ 2147483647 w 170"/>
              <a:gd name="T11" fmla="*/ 2147483647 h 174"/>
              <a:gd name="T12" fmla="*/ 2147483647 w 170"/>
              <a:gd name="T13" fmla="*/ 2147483647 h 174"/>
              <a:gd name="T14" fmla="*/ 2147483647 w 170"/>
              <a:gd name="T15" fmla="*/ 2147483647 h 174"/>
              <a:gd name="T16" fmla="*/ 2147483647 w 170"/>
              <a:gd name="T17" fmla="*/ 2147483647 h 174"/>
              <a:gd name="T18" fmla="*/ 2147483647 w 170"/>
              <a:gd name="T19" fmla="*/ 2147483647 h 174"/>
              <a:gd name="T20" fmla="*/ 2147483647 w 170"/>
              <a:gd name="T21" fmla="*/ 2147483647 h 174"/>
              <a:gd name="T22" fmla="*/ 2147483647 w 170"/>
              <a:gd name="T23" fmla="*/ 2147483647 h 174"/>
              <a:gd name="T24" fmla="*/ 2147483647 w 170"/>
              <a:gd name="T25" fmla="*/ 2147483647 h 174"/>
              <a:gd name="T26" fmla="*/ 2147483647 w 170"/>
              <a:gd name="T27" fmla="*/ 2147483647 h 174"/>
              <a:gd name="T28" fmla="*/ 2147483647 w 170"/>
              <a:gd name="T29" fmla="*/ 2147483647 h 174"/>
              <a:gd name="T30" fmla="*/ 2147483647 w 170"/>
              <a:gd name="T31" fmla="*/ 0 h 174"/>
              <a:gd name="T32" fmla="*/ 2147483647 w 170"/>
              <a:gd name="T33" fmla="*/ 2147483647 h 174"/>
              <a:gd name="T34" fmla="*/ 2147483647 w 170"/>
              <a:gd name="T35" fmla="*/ 2147483647 h 174"/>
              <a:gd name="T36" fmla="*/ 2147483647 w 170"/>
              <a:gd name="T37" fmla="*/ 2147483647 h 174"/>
              <a:gd name="T38" fmla="*/ 2147483647 w 170"/>
              <a:gd name="T39" fmla="*/ 2147483647 h 174"/>
              <a:gd name="T40" fmla="*/ 2147483647 w 170"/>
              <a:gd name="T41" fmla="*/ 2147483647 h 174"/>
              <a:gd name="T42" fmla="*/ 2147483647 w 170"/>
              <a:gd name="T43" fmla="*/ 2147483647 h 174"/>
              <a:gd name="T44" fmla="*/ 2147483647 w 170"/>
              <a:gd name="T45" fmla="*/ 2147483647 h 174"/>
              <a:gd name="T46" fmla="*/ 0 w 170"/>
              <a:gd name="T47" fmla="*/ 2147483647 h 174"/>
              <a:gd name="T48" fmla="*/ 2147483647 w 170"/>
              <a:gd name="T49" fmla="*/ 2147483647 h 174"/>
              <a:gd name="T50" fmla="*/ 2147483647 w 170"/>
              <a:gd name="T51" fmla="*/ 2147483647 h 174"/>
              <a:gd name="T52" fmla="*/ 2147483647 w 170"/>
              <a:gd name="T53" fmla="*/ 2147483647 h 174"/>
              <a:gd name="T54" fmla="*/ 2147483647 w 170"/>
              <a:gd name="T55" fmla="*/ 2147483647 h 174"/>
              <a:gd name="T56" fmla="*/ 2147483647 w 170"/>
              <a:gd name="T57" fmla="*/ 2147483647 h 174"/>
              <a:gd name="T58" fmla="*/ 2147483647 w 170"/>
              <a:gd name="T59" fmla="*/ 2147483647 h 174"/>
              <a:gd name="T60" fmla="*/ 2147483647 w 170"/>
              <a:gd name="T61" fmla="*/ 2147483647 h 174"/>
              <a:gd name="T62" fmla="*/ 2147483647 w 170"/>
              <a:gd name="T63" fmla="*/ 2147483647 h 174"/>
              <a:gd name="T64" fmla="*/ 2147483647 w 170"/>
              <a:gd name="T65" fmla="*/ 2147483647 h 174"/>
              <a:gd name="T66" fmla="*/ 2147483647 w 170"/>
              <a:gd name="T67" fmla="*/ 2147483647 h 174"/>
              <a:gd name="T68" fmla="*/ 2147483647 w 170"/>
              <a:gd name="T69" fmla="*/ 2147483647 h 174"/>
              <a:gd name="T70" fmla="*/ 2147483647 w 170"/>
              <a:gd name="T71" fmla="*/ 2147483647 h 174"/>
              <a:gd name="T72" fmla="*/ 2147483647 w 170"/>
              <a:gd name="T73" fmla="*/ 2147483647 h 174"/>
              <a:gd name="T74" fmla="*/ 2147483647 w 170"/>
              <a:gd name="T75" fmla="*/ 2147483647 h 174"/>
              <a:gd name="T76" fmla="*/ 2147483647 w 170"/>
              <a:gd name="T77" fmla="*/ 2147483647 h 174"/>
              <a:gd name="T78" fmla="*/ 2147483647 w 170"/>
              <a:gd name="T79" fmla="*/ 2147483647 h 174"/>
              <a:gd name="T80" fmla="*/ 2147483647 w 170"/>
              <a:gd name="T81" fmla="*/ 2147483647 h 174"/>
              <a:gd name="T82" fmla="*/ 2147483647 w 170"/>
              <a:gd name="T83" fmla="*/ 2147483647 h 174"/>
              <a:gd name="T84" fmla="*/ 2147483647 w 170"/>
              <a:gd name="T85" fmla="*/ 2147483647 h 174"/>
              <a:gd name="T86" fmla="*/ 2147483647 w 170"/>
              <a:gd name="T87" fmla="*/ 2147483647 h 174"/>
              <a:gd name="T88" fmla="*/ 2147483647 w 170"/>
              <a:gd name="T89" fmla="*/ 2147483647 h 174"/>
              <a:gd name="T90" fmla="*/ 2147483647 w 170"/>
              <a:gd name="T91" fmla="*/ 2147483647 h 174"/>
              <a:gd name="T92" fmla="*/ 2147483647 w 170"/>
              <a:gd name="T93" fmla="*/ 2147483647 h 174"/>
              <a:gd name="T94" fmla="*/ 2147483647 w 170"/>
              <a:gd name="T95" fmla="*/ 2147483647 h 1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70" h="174">
                <a:moveTo>
                  <a:pt x="163" y="72"/>
                </a:moveTo>
                <a:lnTo>
                  <a:pt x="163" y="63"/>
                </a:lnTo>
                <a:lnTo>
                  <a:pt x="156" y="63"/>
                </a:lnTo>
                <a:lnTo>
                  <a:pt x="156" y="45"/>
                </a:lnTo>
                <a:lnTo>
                  <a:pt x="148" y="45"/>
                </a:lnTo>
                <a:lnTo>
                  <a:pt x="148" y="25"/>
                </a:lnTo>
                <a:lnTo>
                  <a:pt x="141" y="25"/>
                </a:lnTo>
                <a:lnTo>
                  <a:pt x="141" y="16"/>
                </a:lnTo>
                <a:lnTo>
                  <a:pt x="135" y="16"/>
                </a:lnTo>
                <a:lnTo>
                  <a:pt x="135" y="43"/>
                </a:lnTo>
                <a:lnTo>
                  <a:pt x="127" y="43"/>
                </a:lnTo>
                <a:lnTo>
                  <a:pt x="127" y="20"/>
                </a:lnTo>
                <a:lnTo>
                  <a:pt x="120" y="20"/>
                </a:lnTo>
                <a:lnTo>
                  <a:pt x="120" y="40"/>
                </a:lnTo>
                <a:lnTo>
                  <a:pt x="113" y="40"/>
                </a:lnTo>
                <a:lnTo>
                  <a:pt x="113" y="24"/>
                </a:lnTo>
                <a:lnTo>
                  <a:pt x="106" y="24"/>
                </a:lnTo>
                <a:lnTo>
                  <a:pt x="106" y="55"/>
                </a:lnTo>
                <a:lnTo>
                  <a:pt x="99" y="55"/>
                </a:lnTo>
                <a:lnTo>
                  <a:pt x="99" y="65"/>
                </a:lnTo>
                <a:lnTo>
                  <a:pt x="92" y="65"/>
                </a:lnTo>
                <a:lnTo>
                  <a:pt x="92" y="56"/>
                </a:lnTo>
                <a:lnTo>
                  <a:pt x="85" y="56"/>
                </a:lnTo>
                <a:lnTo>
                  <a:pt x="85" y="40"/>
                </a:lnTo>
                <a:lnTo>
                  <a:pt x="78" y="40"/>
                </a:lnTo>
                <a:lnTo>
                  <a:pt x="78" y="19"/>
                </a:lnTo>
                <a:lnTo>
                  <a:pt x="71" y="19"/>
                </a:lnTo>
                <a:lnTo>
                  <a:pt x="71" y="34"/>
                </a:lnTo>
                <a:lnTo>
                  <a:pt x="63" y="34"/>
                </a:lnTo>
                <a:lnTo>
                  <a:pt x="63" y="24"/>
                </a:lnTo>
                <a:lnTo>
                  <a:pt x="57" y="24"/>
                </a:lnTo>
                <a:lnTo>
                  <a:pt x="57" y="0"/>
                </a:lnTo>
                <a:lnTo>
                  <a:pt x="50" y="0"/>
                </a:lnTo>
                <a:lnTo>
                  <a:pt x="50" y="49"/>
                </a:lnTo>
                <a:lnTo>
                  <a:pt x="42" y="49"/>
                </a:lnTo>
                <a:lnTo>
                  <a:pt x="42" y="34"/>
                </a:lnTo>
                <a:lnTo>
                  <a:pt x="36" y="34"/>
                </a:lnTo>
                <a:lnTo>
                  <a:pt x="36" y="12"/>
                </a:lnTo>
                <a:lnTo>
                  <a:pt x="28" y="12"/>
                </a:lnTo>
                <a:lnTo>
                  <a:pt x="28" y="48"/>
                </a:lnTo>
                <a:lnTo>
                  <a:pt x="21" y="48"/>
                </a:lnTo>
                <a:lnTo>
                  <a:pt x="21" y="61"/>
                </a:lnTo>
                <a:lnTo>
                  <a:pt x="14" y="61"/>
                </a:lnTo>
                <a:lnTo>
                  <a:pt x="14" y="53"/>
                </a:lnTo>
                <a:lnTo>
                  <a:pt x="7" y="53"/>
                </a:lnTo>
                <a:lnTo>
                  <a:pt x="7" y="75"/>
                </a:lnTo>
                <a:lnTo>
                  <a:pt x="0" y="75"/>
                </a:lnTo>
                <a:lnTo>
                  <a:pt x="0" y="98"/>
                </a:lnTo>
                <a:lnTo>
                  <a:pt x="7" y="98"/>
                </a:lnTo>
                <a:lnTo>
                  <a:pt x="7" y="121"/>
                </a:lnTo>
                <a:lnTo>
                  <a:pt x="14" y="121"/>
                </a:lnTo>
                <a:lnTo>
                  <a:pt x="14" y="113"/>
                </a:lnTo>
                <a:lnTo>
                  <a:pt x="21" y="113"/>
                </a:lnTo>
                <a:lnTo>
                  <a:pt x="21" y="125"/>
                </a:lnTo>
                <a:lnTo>
                  <a:pt x="28" y="125"/>
                </a:lnTo>
                <a:lnTo>
                  <a:pt x="28" y="162"/>
                </a:lnTo>
                <a:lnTo>
                  <a:pt x="36" y="162"/>
                </a:lnTo>
                <a:lnTo>
                  <a:pt x="36" y="140"/>
                </a:lnTo>
                <a:lnTo>
                  <a:pt x="42" y="140"/>
                </a:lnTo>
                <a:lnTo>
                  <a:pt x="42" y="125"/>
                </a:lnTo>
                <a:lnTo>
                  <a:pt x="50" y="125"/>
                </a:lnTo>
                <a:lnTo>
                  <a:pt x="50" y="174"/>
                </a:lnTo>
                <a:lnTo>
                  <a:pt x="57" y="174"/>
                </a:lnTo>
                <a:lnTo>
                  <a:pt x="57" y="149"/>
                </a:lnTo>
                <a:lnTo>
                  <a:pt x="63" y="149"/>
                </a:lnTo>
                <a:lnTo>
                  <a:pt x="63" y="140"/>
                </a:lnTo>
                <a:lnTo>
                  <a:pt x="71" y="140"/>
                </a:lnTo>
                <a:lnTo>
                  <a:pt x="71" y="156"/>
                </a:lnTo>
                <a:lnTo>
                  <a:pt x="78" y="156"/>
                </a:lnTo>
                <a:lnTo>
                  <a:pt x="78" y="134"/>
                </a:lnTo>
                <a:lnTo>
                  <a:pt x="85" y="134"/>
                </a:lnTo>
                <a:lnTo>
                  <a:pt x="85" y="119"/>
                </a:lnTo>
                <a:lnTo>
                  <a:pt x="92" y="119"/>
                </a:lnTo>
                <a:lnTo>
                  <a:pt x="92" y="108"/>
                </a:lnTo>
                <a:lnTo>
                  <a:pt x="99" y="108"/>
                </a:lnTo>
                <a:lnTo>
                  <a:pt x="99" y="119"/>
                </a:lnTo>
                <a:lnTo>
                  <a:pt x="106" y="119"/>
                </a:lnTo>
                <a:lnTo>
                  <a:pt x="106" y="149"/>
                </a:lnTo>
                <a:lnTo>
                  <a:pt x="113" y="149"/>
                </a:lnTo>
                <a:lnTo>
                  <a:pt x="113" y="134"/>
                </a:lnTo>
                <a:lnTo>
                  <a:pt x="120" y="134"/>
                </a:lnTo>
                <a:lnTo>
                  <a:pt x="120" y="154"/>
                </a:lnTo>
                <a:lnTo>
                  <a:pt x="127" y="154"/>
                </a:lnTo>
                <a:lnTo>
                  <a:pt x="127" y="132"/>
                </a:lnTo>
                <a:lnTo>
                  <a:pt x="135" y="132"/>
                </a:lnTo>
                <a:lnTo>
                  <a:pt x="135" y="157"/>
                </a:lnTo>
                <a:lnTo>
                  <a:pt x="141" y="157"/>
                </a:lnTo>
                <a:lnTo>
                  <a:pt x="141" y="150"/>
                </a:lnTo>
                <a:lnTo>
                  <a:pt x="148" y="150"/>
                </a:lnTo>
                <a:lnTo>
                  <a:pt x="148" y="130"/>
                </a:lnTo>
                <a:lnTo>
                  <a:pt x="156" y="130"/>
                </a:lnTo>
                <a:lnTo>
                  <a:pt x="156" y="110"/>
                </a:lnTo>
                <a:lnTo>
                  <a:pt x="163" y="110"/>
                </a:lnTo>
                <a:lnTo>
                  <a:pt x="163" y="102"/>
                </a:lnTo>
                <a:lnTo>
                  <a:pt x="170" y="102"/>
                </a:lnTo>
                <a:lnTo>
                  <a:pt x="170" y="72"/>
                </a:lnTo>
                <a:lnTo>
                  <a:pt x="163" y="7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37" name="Freeform 172"/>
          <p:cNvSpPr>
            <a:spLocks noEditPoints="1"/>
          </p:cNvSpPr>
          <p:nvPr/>
        </p:nvSpPr>
        <p:spPr bwMode="auto">
          <a:xfrm>
            <a:off x="2955925" y="2908300"/>
            <a:ext cx="215900" cy="276225"/>
          </a:xfrm>
          <a:custGeom>
            <a:avLst/>
            <a:gdLst>
              <a:gd name="T0" fmla="*/ 2147483647 w 136"/>
              <a:gd name="T1" fmla="*/ 2147483647 h 174"/>
              <a:gd name="T2" fmla="*/ 2147483647 w 136"/>
              <a:gd name="T3" fmla="*/ 0 h 174"/>
              <a:gd name="T4" fmla="*/ 2147483647 w 136"/>
              <a:gd name="T5" fmla="*/ 0 h 174"/>
              <a:gd name="T6" fmla="*/ 0 w 136"/>
              <a:gd name="T7" fmla="*/ 2147483647 h 174"/>
              <a:gd name="T8" fmla="*/ 0 w 136"/>
              <a:gd name="T9" fmla="*/ 2147483647 h 174"/>
              <a:gd name="T10" fmla="*/ 2147483647 w 136"/>
              <a:gd name="T11" fmla="*/ 2147483647 h 174"/>
              <a:gd name="T12" fmla="*/ 2147483647 w 136"/>
              <a:gd name="T13" fmla="*/ 2147483647 h 174"/>
              <a:gd name="T14" fmla="*/ 2147483647 w 136"/>
              <a:gd name="T15" fmla="*/ 2147483647 h 174"/>
              <a:gd name="T16" fmla="*/ 2147483647 w 136"/>
              <a:gd name="T17" fmla="*/ 2147483647 h 174"/>
              <a:gd name="T18" fmla="*/ 2147483647 w 136"/>
              <a:gd name="T19" fmla="*/ 2147483647 h 174"/>
              <a:gd name="T20" fmla="*/ 2147483647 w 136"/>
              <a:gd name="T21" fmla="*/ 2147483647 h 174"/>
              <a:gd name="T22" fmla="*/ 2147483647 w 136"/>
              <a:gd name="T23" fmla="*/ 2147483647 h 174"/>
              <a:gd name="T24" fmla="*/ 2147483647 w 136"/>
              <a:gd name="T25" fmla="*/ 2147483647 h 174"/>
              <a:gd name="T26" fmla="*/ 2147483647 w 136"/>
              <a:gd name="T27" fmla="*/ 2147483647 h 174"/>
              <a:gd name="T28" fmla="*/ 2147483647 w 136"/>
              <a:gd name="T29" fmla="*/ 2147483647 h 174"/>
              <a:gd name="T30" fmla="*/ 2147483647 w 136"/>
              <a:gd name="T31" fmla="*/ 2147483647 h 174"/>
              <a:gd name="T32" fmla="*/ 2147483647 w 136"/>
              <a:gd name="T33" fmla="*/ 2147483647 h 174"/>
              <a:gd name="T34" fmla="*/ 2147483647 w 136"/>
              <a:gd name="T35" fmla="*/ 2147483647 h 174"/>
              <a:gd name="T36" fmla="*/ 2147483647 w 136"/>
              <a:gd name="T37" fmla="*/ 2147483647 h 174"/>
              <a:gd name="T38" fmla="*/ 2147483647 w 136"/>
              <a:gd name="T39" fmla="*/ 2147483647 h 174"/>
              <a:gd name="T40" fmla="*/ 2147483647 w 136"/>
              <a:gd name="T41" fmla="*/ 2147483647 h 174"/>
              <a:gd name="T42" fmla="*/ 2147483647 w 136"/>
              <a:gd name="T43" fmla="*/ 2147483647 h 174"/>
              <a:gd name="T44" fmla="*/ 2147483647 w 136"/>
              <a:gd name="T45" fmla="*/ 2147483647 h 174"/>
              <a:gd name="T46" fmla="*/ 2147483647 w 136"/>
              <a:gd name="T47" fmla="*/ 2147483647 h 174"/>
              <a:gd name="T48" fmla="*/ 2147483647 w 136"/>
              <a:gd name="T49" fmla="*/ 2147483647 h 1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6" h="174">
                <a:moveTo>
                  <a:pt x="136" y="165"/>
                </a:moveTo>
                <a:lnTo>
                  <a:pt x="136" y="0"/>
                </a:lnTo>
                <a:lnTo>
                  <a:pt x="39" y="0"/>
                </a:lnTo>
                <a:lnTo>
                  <a:pt x="0" y="40"/>
                </a:lnTo>
                <a:lnTo>
                  <a:pt x="0" y="165"/>
                </a:lnTo>
                <a:lnTo>
                  <a:pt x="16" y="165"/>
                </a:lnTo>
                <a:lnTo>
                  <a:pt x="29" y="149"/>
                </a:lnTo>
                <a:lnTo>
                  <a:pt x="49" y="174"/>
                </a:lnTo>
                <a:lnTo>
                  <a:pt x="68" y="150"/>
                </a:lnTo>
                <a:lnTo>
                  <a:pt x="87" y="174"/>
                </a:lnTo>
                <a:lnTo>
                  <a:pt x="107" y="149"/>
                </a:lnTo>
                <a:lnTo>
                  <a:pt x="120" y="165"/>
                </a:lnTo>
                <a:lnTo>
                  <a:pt x="136" y="165"/>
                </a:lnTo>
                <a:close/>
                <a:moveTo>
                  <a:pt x="107" y="125"/>
                </a:moveTo>
                <a:lnTo>
                  <a:pt x="87" y="149"/>
                </a:lnTo>
                <a:lnTo>
                  <a:pt x="68" y="125"/>
                </a:lnTo>
                <a:lnTo>
                  <a:pt x="49" y="149"/>
                </a:lnTo>
                <a:lnTo>
                  <a:pt x="29" y="125"/>
                </a:lnTo>
                <a:lnTo>
                  <a:pt x="15" y="141"/>
                </a:lnTo>
                <a:lnTo>
                  <a:pt x="15" y="55"/>
                </a:lnTo>
                <a:lnTo>
                  <a:pt x="55" y="55"/>
                </a:lnTo>
                <a:lnTo>
                  <a:pt x="55" y="16"/>
                </a:lnTo>
                <a:lnTo>
                  <a:pt x="120" y="16"/>
                </a:lnTo>
                <a:lnTo>
                  <a:pt x="120" y="142"/>
                </a:lnTo>
                <a:lnTo>
                  <a:pt x="107" y="125"/>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38" name="组合 204"/>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492500" y="2908300"/>
            <a:ext cx="2444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39" name="Freeform 177"/>
          <p:cNvSpPr>
            <a:spLocks noEditPoints="1"/>
          </p:cNvSpPr>
          <p:nvPr/>
        </p:nvSpPr>
        <p:spPr bwMode="auto">
          <a:xfrm>
            <a:off x="5130800" y="6237288"/>
            <a:ext cx="276225" cy="236537"/>
          </a:xfrm>
          <a:custGeom>
            <a:avLst/>
            <a:gdLst>
              <a:gd name="T0" fmla="*/ 2147483647 w 288"/>
              <a:gd name="T1" fmla="*/ 2147483647 h 247"/>
              <a:gd name="T2" fmla="*/ 2147483647 w 288"/>
              <a:gd name="T3" fmla="*/ 0 h 247"/>
              <a:gd name="T4" fmla="*/ 2147483647 w 288"/>
              <a:gd name="T5" fmla="*/ 2147483647 h 247"/>
              <a:gd name="T6" fmla="*/ 0 w 288"/>
              <a:gd name="T7" fmla="*/ 2147483647 h 247"/>
              <a:gd name="T8" fmla="*/ 2147483647 w 288"/>
              <a:gd name="T9" fmla="*/ 2147483647 h 247"/>
              <a:gd name="T10" fmla="*/ 2147483647 w 288"/>
              <a:gd name="T11" fmla="*/ 2147483647 h 247"/>
              <a:gd name="T12" fmla="*/ 2147483647 w 288"/>
              <a:gd name="T13" fmla="*/ 2147483647 h 247"/>
              <a:gd name="T14" fmla="*/ 2147483647 w 288"/>
              <a:gd name="T15" fmla="*/ 2147483647 h 247"/>
              <a:gd name="T16" fmla="*/ 2147483647 w 288"/>
              <a:gd name="T17" fmla="*/ 2147483647 h 247"/>
              <a:gd name="T18" fmla="*/ 2147483647 w 288"/>
              <a:gd name="T19" fmla="*/ 2147483647 h 247"/>
              <a:gd name="T20" fmla="*/ 2147483647 w 288"/>
              <a:gd name="T21" fmla="*/ 2147483647 h 247"/>
              <a:gd name="T22" fmla="*/ 2147483647 w 288"/>
              <a:gd name="T23" fmla="*/ 2147483647 h 247"/>
              <a:gd name="T24" fmla="*/ 2147483647 w 288"/>
              <a:gd name="T25" fmla="*/ 2147483647 h 247"/>
              <a:gd name="T26" fmla="*/ 2147483647 w 288"/>
              <a:gd name="T27" fmla="*/ 2147483647 h 247"/>
              <a:gd name="T28" fmla="*/ 2147483647 w 288"/>
              <a:gd name="T29" fmla="*/ 2147483647 h 247"/>
              <a:gd name="T30" fmla="*/ 2147483647 w 288"/>
              <a:gd name="T31" fmla="*/ 2147483647 h 247"/>
              <a:gd name="T32" fmla="*/ 2147483647 w 288"/>
              <a:gd name="T33" fmla="*/ 2147483647 h 247"/>
              <a:gd name="T34" fmla="*/ 2147483647 w 288"/>
              <a:gd name="T35" fmla="*/ 2147483647 h 247"/>
              <a:gd name="T36" fmla="*/ 2147483647 w 288"/>
              <a:gd name="T37" fmla="*/ 2147483647 h 247"/>
              <a:gd name="T38" fmla="*/ 2147483647 w 288"/>
              <a:gd name="T39" fmla="*/ 2147483647 h 247"/>
              <a:gd name="T40" fmla="*/ 2147483647 w 288"/>
              <a:gd name="T41" fmla="*/ 2147483647 h 247"/>
              <a:gd name="T42" fmla="*/ 2147483647 w 288"/>
              <a:gd name="T43" fmla="*/ 2147483647 h 247"/>
              <a:gd name="T44" fmla="*/ 2147483647 w 288"/>
              <a:gd name="T45" fmla="*/ 2147483647 h 247"/>
              <a:gd name="T46" fmla="*/ 2147483647 w 288"/>
              <a:gd name="T47" fmla="*/ 2147483647 h 247"/>
              <a:gd name="T48" fmla="*/ 2147483647 w 288"/>
              <a:gd name="T49" fmla="*/ 2147483647 h 247"/>
              <a:gd name="T50" fmla="*/ 2147483647 w 288"/>
              <a:gd name="T51" fmla="*/ 2147483647 h 247"/>
              <a:gd name="T52" fmla="*/ 2147483647 w 288"/>
              <a:gd name="T53" fmla="*/ 2147483647 h 247"/>
              <a:gd name="T54" fmla="*/ 2147483647 w 288"/>
              <a:gd name="T55" fmla="*/ 2147483647 h 247"/>
              <a:gd name="T56" fmla="*/ 2147483647 w 288"/>
              <a:gd name="T57" fmla="*/ 2147483647 h 247"/>
              <a:gd name="T58" fmla="*/ 2147483647 w 288"/>
              <a:gd name="T59" fmla="*/ 2147483647 h 247"/>
              <a:gd name="T60" fmla="*/ 2147483647 w 288"/>
              <a:gd name="T61" fmla="*/ 2147483647 h 247"/>
              <a:gd name="T62" fmla="*/ 2147483647 w 288"/>
              <a:gd name="T63" fmla="*/ 2147483647 h 247"/>
              <a:gd name="T64" fmla="*/ 2147483647 w 288"/>
              <a:gd name="T65" fmla="*/ 2147483647 h 247"/>
              <a:gd name="T66" fmla="*/ 2147483647 w 288"/>
              <a:gd name="T67" fmla="*/ 2147483647 h 247"/>
              <a:gd name="T68" fmla="*/ 2147483647 w 288"/>
              <a:gd name="T69" fmla="*/ 2147483647 h 247"/>
              <a:gd name="T70" fmla="*/ 2147483647 w 288"/>
              <a:gd name="T71" fmla="*/ 2147483647 h 247"/>
              <a:gd name="T72" fmla="*/ 2147483647 w 288"/>
              <a:gd name="T73" fmla="*/ 2147483647 h 247"/>
              <a:gd name="T74" fmla="*/ 2147483647 w 288"/>
              <a:gd name="T75" fmla="*/ 2147483647 h 247"/>
              <a:gd name="T76" fmla="*/ 2147483647 w 288"/>
              <a:gd name="T77" fmla="*/ 2147483647 h 247"/>
              <a:gd name="T78" fmla="*/ 2147483647 w 288"/>
              <a:gd name="T79" fmla="*/ 2147483647 h 247"/>
              <a:gd name="T80" fmla="*/ 2147483647 w 288"/>
              <a:gd name="T81" fmla="*/ 2147483647 h 247"/>
              <a:gd name="T82" fmla="*/ 2147483647 w 288"/>
              <a:gd name="T83" fmla="*/ 2147483647 h 247"/>
              <a:gd name="T84" fmla="*/ 2147483647 w 288"/>
              <a:gd name="T85" fmla="*/ 2147483647 h 247"/>
              <a:gd name="T86" fmla="*/ 2147483647 w 288"/>
              <a:gd name="T87" fmla="*/ 2147483647 h 247"/>
              <a:gd name="T88" fmla="*/ 2147483647 w 288"/>
              <a:gd name="T89" fmla="*/ 2147483647 h 247"/>
              <a:gd name="T90" fmla="*/ 2147483647 w 288"/>
              <a:gd name="T91" fmla="*/ 2147483647 h 247"/>
              <a:gd name="T92" fmla="*/ 2147483647 w 288"/>
              <a:gd name="T93" fmla="*/ 2147483647 h 247"/>
              <a:gd name="T94" fmla="*/ 2147483647 w 288"/>
              <a:gd name="T95" fmla="*/ 2147483647 h 247"/>
              <a:gd name="T96" fmla="*/ 2147483647 w 288"/>
              <a:gd name="T97" fmla="*/ 2147483647 h 247"/>
              <a:gd name="T98" fmla="*/ 2147483647 w 288"/>
              <a:gd name="T99" fmla="*/ 2147483647 h 247"/>
              <a:gd name="T100" fmla="*/ 2147483647 w 288"/>
              <a:gd name="T101" fmla="*/ 2147483647 h 247"/>
              <a:gd name="T102" fmla="*/ 2147483647 w 288"/>
              <a:gd name="T103" fmla="*/ 2147483647 h 247"/>
              <a:gd name="T104" fmla="*/ 2147483647 w 288"/>
              <a:gd name="T105" fmla="*/ 2147483647 h 247"/>
              <a:gd name="T106" fmla="*/ 2147483647 w 288"/>
              <a:gd name="T107" fmla="*/ 2147483647 h 247"/>
              <a:gd name="T108" fmla="*/ 2147483647 w 288"/>
              <a:gd name="T109" fmla="*/ 2147483647 h 247"/>
              <a:gd name="T110" fmla="*/ 2147483647 w 288"/>
              <a:gd name="T111" fmla="*/ 2147483647 h 2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40" name="组合 210"/>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132388" y="5181600"/>
            <a:ext cx="274637"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1" name="组合 213"/>
          <p:cNvPicPr>
            <a:picLocks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681663" y="5162550"/>
            <a:ext cx="274637"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2" name="组合 216"/>
          <p:cNvPicPr>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132388" y="5711825"/>
            <a:ext cx="274637"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3" name="组合 219"/>
          <p:cNvPicPr>
            <a:picLocks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235700" y="5735638"/>
            <a:ext cx="274638"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4" name="组合 223"/>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681663" y="5718175"/>
            <a:ext cx="274637"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5" name="组合 226"/>
          <p:cNvPicPr>
            <a:picLocks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274763" y="5114925"/>
            <a:ext cx="273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6" name="组合 236"/>
          <p:cNvPicPr>
            <a:picLocks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925763" y="5145088"/>
            <a:ext cx="2746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47" name="Freeform 207"/>
          <p:cNvSpPr/>
          <p:nvPr/>
        </p:nvSpPr>
        <p:spPr bwMode="auto">
          <a:xfrm>
            <a:off x="3476625" y="5178425"/>
            <a:ext cx="276225" cy="146050"/>
          </a:xfrm>
          <a:custGeom>
            <a:avLst/>
            <a:gdLst>
              <a:gd name="T0" fmla="*/ 2147483647 w 288"/>
              <a:gd name="T1" fmla="*/ 2147483647 h 153"/>
              <a:gd name="T2" fmla="*/ 2147483647 w 288"/>
              <a:gd name="T3" fmla="*/ 2147483647 h 153"/>
              <a:gd name="T4" fmla="*/ 2147483647 w 288"/>
              <a:gd name="T5" fmla="*/ 2147483647 h 153"/>
              <a:gd name="T6" fmla="*/ 2147483647 w 288"/>
              <a:gd name="T7" fmla="*/ 2147483647 h 153"/>
              <a:gd name="T8" fmla="*/ 2147483647 w 288"/>
              <a:gd name="T9" fmla="*/ 0 h 153"/>
              <a:gd name="T10" fmla="*/ 2147483647 w 288"/>
              <a:gd name="T11" fmla="*/ 2147483647 h 153"/>
              <a:gd name="T12" fmla="*/ 2147483647 w 288"/>
              <a:gd name="T13" fmla="*/ 2147483647 h 153"/>
              <a:gd name="T14" fmla="*/ 2147483647 w 288"/>
              <a:gd name="T15" fmla="*/ 2147483647 h 153"/>
              <a:gd name="T16" fmla="*/ 2147483647 w 288"/>
              <a:gd name="T17" fmla="*/ 2147483647 h 153"/>
              <a:gd name="T18" fmla="*/ 0 w 288"/>
              <a:gd name="T19" fmla="*/ 2147483647 h 153"/>
              <a:gd name="T20" fmla="*/ 2147483647 w 288"/>
              <a:gd name="T21" fmla="*/ 2147483647 h 153"/>
              <a:gd name="T22" fmla="*/ 2147483647 w 288"/>
              <a:gd name="T23" fmla="*/ 2147483647 h 153"/>
              <a:gd name="T24" fmla="*/ 2147483647 w 288"/>
              <a:gd name="T25" fmla="*/ 2147483647 h 153"/>
              <a:gd name="T26" fmla="*/ 2147483647 w 288"/>
              <a:gd name="T27" fmla="*/ 2147483647 h 153"/>
              <a:gd name="T28" fmla="*/ 2147483647 w 288"/>
              <a:gd name="T29" fmla="*/ 2147483647 h 153"/>
              <a:gd name="T30" fmla="*/ 2147483647 w 288"/>
              <a:gd name="T31" fmla="*/ 2147483647 h 153"/>
              <a:gd name="T32" fmla="*/ 2147483647 w 288"/>
              <a:gd name="T33" fmla="*/ 2147483647 h 153"/>
              <a:gd name="T34" fmla="*/ 2147483647 w 288"/>
              <a:gd name="T35" fmla="*/ 2147483647 h 153"/>
              <a:gd name="T36" fmla="*/ 2147483647 w 288"/>
              <a:gd name="T37" fmla="*/ 2147483647 h 1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8" h="153">
                <a:moveTo>
                  <a:pt x="267" y="86"/>
                </a:moveTo>
                <a:cubicBezTo>
                  <a:pt x="267" y="84"/>
                  <a:pt x="267" y="83"/>
                  <a:pt x="267" y="82"/>
                </a:cubicBezTo>
                <a:cubicBezTo>
                  <a:pt x="267" y="53"/>
                  <a:pt x="243" y="29"/>
                  <a:pt x="214" y="29"/>
                </a:cubicBezTo>
                <a:cubicBezTo>
                  <a:pt x="204" y="29"/>
                  <a:pt x="195" y="32"/>
                  <a:pt x="188" y="37"/>
                </a:cubicBezTo>
                <a:cubicBezTo>
                  <a:pt x="177" y="15"/>
                  <a:pt x="155" y="0"/>
                  <a:pt x="129" y="0"/>
                </a:cubicBezTo>
                <a:cubicBezTo>
                  <a:pt x="103" y="0"/>
                  <a:pt x="80" y="15"/>
                  <a:pt x="70" y="37"/>
                </a:cubicBezTo>
                <a:cubicBezTo>
                  <a:pt x="64" y="33"/>
                  <a:pt x="58" y="31"/>
                  <a:pt x="51" y="31"/>
                </a:cubicBezTo>
                <a:cubicBezTo>
                  <a:pt x="34" y="31"/>
                  <a:pt x="21" y="44"/>
                  <a:pt x="21" y="61"/>
                </a:cubicBezTo>
                <a:cubicBezTo>
                  <a:pt x="21" y="64"/>
                  <a:pt x="21" y="67"/>
                  <a:pt x="22" y="70"/>
                </a:cubicBezTo>
                <a:cubicBezTo>
                  <a:pt x="9" y="78"/>
                  <a:pt x="0" y="92"/>
                  <a:pt x="0" y="108"/>
                </a:cubicBezTo>
                <a:cubicBezTo>
                  <a:pt x="0" y="133"/>
                  <a:pt x="20" y="152"/>
                  <a:pt x="44" y="153"/>
                </a:cubicBezTo>
                <a:cubicBezTo>
                  <a:pt x="44" y="153"/>
                  <a:pt x="44" y="153"/>
                  <a:pt x="44" y="153"/>
                </a:cubicBezTo>
                <a:cubicBezTo>
                  <a:pt x="45" y="153"/>
                  <a:pt x="45" y="153"/>
                  <a:pt x="45" y="153"/>
                </a:cubicBezTo>
                <a:cubicBezTo>
                  <a:pt x="45" y="153"/>
                  <a:pt x="45" y="153"/>
                  <a:pt x="45" y="153"/>
                </a:cubicBezTo>
                <a:cubicBezTo>
                  <a:pt x="45" y="153"/>
                  <a:pt x="45" y="153"/>
                  <a:pt x="45" y="153"/>
                </a:cubicBezTo>
                <a:cubicBezTo>
                  <a:pt x="251" y="153"/>
                  <a:pt x="251" y="153"/>
                  <a:pt x="251" y="153"/>
                </a:cubicBezTo>
                <a:cubicBezTo>
                  <a:pt x="252" y="153"/>
                  <a:pt x="253" y="153"/>
                  <a:pt x="253" y="153"/>
                </a:cubicBezTo>
                <a:cubicBezTo>
                  <a:pt x="273" y="153"/>
                  <a:pt x="288" y="137"/>
                  <a:pt x="288" y="118"/>
                </a:cubicBezTo>
                <a:cubicBezTo>
                  <a:pt x="288" y="103"/>
                  <a:pt x="279" y="91"/>
                  <a:pt x="267" y="86"/>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48" name="组合 246"/>
          <p:cNvPicPr>
            <a:picLocks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822450" y="5121275"/>
            <a:ext cx="2746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9" name="组合 253"/>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389188" y="5114925"/>
            <a:ext cx="2444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50" name="Freeform 217"/>
          <p:cNvSpPr>
            <a:spLocks noEditPoints="1"/>
          </p:cNvSpPr>
          <p:nvPr/>
        </p:nvSpPr>
        <p:spPr bwMode="auto">
          <a:xfrm>
            <a:off x="9042400" y="5114925"/>
            <a:ext cx="173038" cy="274638"/>
          </a:xfrm>
          <a:custGeom>
            <a:avLst/>
            <a:gdLst>
              <a:gd name="T0" fmla="*/ 2147483647 w 180"/>
              <a:gd name="T1" fmla="*/ 2147483647 h 287"/>
              <a:gd name="T2" fmla="*/ 2147483647 w 180"/>
              <a:gd name="T3" fmla="*/ 0 h 287"/>
              <a:gd name="T4" fmla="*/ 2147483647 w 180"/>
              <a:gd name="T5" fmla="*/ 2147483647 h 287"/>
              <a:gd name="T6" fmla="*/ 0 w 180"/>
              <a:gd name="T7" fmla="*/ 2147483647 h 287"/>
              <a:gd name="T8" fmla="*/ 2147483647 w 180"/>
              <a:gd name="T9" fmla="*/ 2147483647 h 287"/>
              <a:gd name="T10" fmla="*/ 2147483647 w 180"/>
              <a:gd name="T11" fmla="*/ 2147483647 h 287"/>
              <a:gd name="T12" fmla="*/ 2147483647 w 180"/>
              <a:gd name="T13" fmla="*/ 2147483647 h 287"/>
              <a:gd name="T14" fmla="*/ 2147483647 w 180"/>
              <a:gd name="T15" fmla="*/ 2147483647 h 287"/>
              <a:gd name="T16" fmla="*/ 2147483647 w 180"/>
              <a:gd name="T17" fmla="*/ 2147483647 h 287"/>
              <a:gd name="T18" fmla="*/ 2147483647 w 180"/>
              <a:gd name="T19" fmla="*/ 2147483647 h 287"/>
              <a:gd name="T20" fmla="*/ 2147483647 w 180"/>
              <a:gd name="T21" fmla="*/ 2147483647 h 287"/>
              <a:gd name="T22" fmla="*/ 2147483647 w 180"/>
              <a:gd name="T23" fmla="*/ 2147483647 h 287"/>
              <a:gd name="T24" fmla="*/ 2147483647 w 180"/>
              <a:gd name="T25" fmla="*/ 2147483647 h 287"/>
              <a:gd name="T26" fmla="*/ 2147483647 w 180"/>
              <a:gd name="T27" fmla="*/ 2147483647 h 287"/>
              <a:gd name="T28" fmla="*/ 2147483647 w 180"/>
              <a:gd name="T29" fmla="*/ 2147483647 h 287"/>
              <a:gd name="T30" fmla="*/ 2147483647 w 180"/>
              <a:gd name="T31" fmla="*/ 2147483647 h 287"/>
              <a:gd name="T32" fmla="*/ 2147483647 w 180"/>
              <a:gd name="T33" fmla="*/ 2147483647 h 287"/>
              <a:gd name="T34" fmla="*/ 2147483647 w 180"/>
              <a:gd name="T35" fmla="*/ 2147483647 h 28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0" h="287">
                <a:moveTo>
                  <a:pt x="92" y="1"/>
                </a:moveTo>
                <a:cubicBezTo>
                  <a:pt x="92" y="0"/>
                  <a:pt x="91" y="0"/>
                  <a:pt x="90" y="0"/>
                </a:cubicBezTo>
                <a:cubicBezTo>
                  <a:pt x="89" y="0"/>
                  <a:pt x="88" y="0"/>
                  <a:pt x="87" y="1"/>
                </a:cubicBezTo>
                <a:cubicBezTo>
                  <a:pt x="84" y="6"/>
                  <a:pt x="0" y="122"/>
                  <a:pt x="0" y="181"/>
                </a:cubicBezTo>
                <a:cubicBezTo>
                  <a:pt x="0" y="282"/>
                  <a:pt x="75" y="287"/>
                  <a:pt x="90" y="287"/>
                </a:cubicBezTo>
                <a:cubicBezTo>
                  <a:pt x="105" y="287"/>
                  <a:pt x="180" y="282"/>
                  <a:pt x="180" y="181"/>
                </a:cubicBezTo>
                <a:cubicBezTo>
                  <a:pt x="180" y="123"/>
                  <a:pt x="96" y="6"/>
                  <a:pt x="92" y="1"/>
                </a:cubicBezTo>
                <a:close/>
                <a:moveTo>
                  <a:pt x="59" y="179"/>
                </a:moveTo>
                <a:cubicBezTo>
                  <a:pt x="62" y="191"/>
                  <a:pt x="65" y="197"/>
                  <a:pt x="69" y="202"/>
                </a:cubicBezTo>
                <a:cubicBezTo>
                  <a:pt x="71" y="207"/>
                  <a:pt x="74" y="211"/>
                  <a:pt x="76" y="219"/>
                </a:cubicBezTo>
                <a:cubicBezTo>
                  <a:pt x="77" y="225"/>
                  <a:pt x="76" y="231"/>
                  <a:pt x="72" y="236"/>
                </a:cubicBezTo>
                <a:cubicBezTo>
                  <a:pt x="69" y="240"/>
                  <a:pt x="64" y="243"/>
                  <a:pt x="58" y="243"/>
                </a:cubicBezTo>
                <a:cubicBezTo>
                  <a:pt x="55" y="243"/>
                  <a:pt x="51" y="241"/>
                  <a:pt x="48" y="239"/>
                </a:cubicBezTo>
                <a:cubicBezTo>
                  <a:pt x="34" y="231"/>
                  <a:pt x="25" y="202"/>
                  <a:pt x="29" y="174"/>
                </a:cubicBezTo>
                <a:cubicBezTo>
                  <a:pt x="32" y="147"/>
                  <a:pt x="56" y="99"/>
                  <a:pt x="57" y="97"/>
                </a:cubicBezTo>
                <a:cubicBezTo>
                  <a:pt x="58" y="95"/>
                  <a:pt x="60" y="95"/>
                  <a:pt x="61" y="95"/>
                </a:cubicBezTo>
                <a:cubicBezTo>
                  <a:pt x="63" y="96"/>
                  <a:pt x="64" y="98"/>
                  <a:pt x="63" y="99"/>
                </a:cubicBezTo>
                <a:cubicBezTo>
                  <a:pt x="51" y="135"/>
                  <a:pt x="55" y="161"/>
                  <a:pt x="59" y="17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51" name="Freeform 218"/>
          <p:cNvSpPr>
            <a:spLocks noEditPoints="1"/>
          </p:cNvSpPr>
          <p:nvPr/>
        </p:nvSpPr>
        <p:spPr bwMode="auto">
          <a:xfrm>
            <a:off x="9566275" y="5114925"/>
            <a:ext cx="214313" cy="274638"/>
          </a:xfrm>
          <a:custGeom>
            <a:avLst/>
            <a:gdLst>
              <a:gd name="T0" fmla="*/ 2147483647 w 224"/>
              <a:gd name="T1" fmla="*/ 2147483647 h 287"/>
              <a:gd name="T2" fmla="*/ 2147483647 w 224"/>
              <a:gd name="T3" fmla="*/ 0 h 287"/>
              <a:gd name="T4" fmla="*/ 0 w 224"/>
              <a:gd name="T5" fmla="*/ 2147483647 h 287"/>
              <a:gd name="T6" fmla="*/ 2147483647 w 224"/>
              <a:gd name="T7" fmla="*/ 2147483647 h 287"/>
              <a:gd name="T8" fmla="*/ 2147483647 w 224"/>
              <a:gd name="T9" fmla="*/ 2147483647 h 287"/>
              <a:gd name="T10" fmla="*/ 2147483647 w 224"/>
              <a:gd name="T11" fmla="*/ 2147483647 h 287"/>
              <a:gd name="T12" fmla="*/ 2147483647 w 224"/>
              <a:gd name="T13" fmla="*/ 2147483647 h 287"/>
              <a:gd name="T14" fmla="*/ 2147483647 w 224"/>
              <a:gd name="T15" fmla="*/ 2147483647 h 287"/>
              <a:gd name="T16" fmla="*/ 2147483647 w 224"/>
              <a:gd name="T17" fmla="*/ 2147483647 h 287"/>
              <a:gd name="T18" fmla="*/ 2147483647 w 224"/>
              <a:gd name="T19" fmla="*/ 2147483647 h 287"/>
              <a:gd name="T20" fmla="*/ 2147483647 w 224"/>
              <a:gd name="T21" fmla="*/ 2147483647 h 287"/>
              <a:gd name="T22" fmla="*/ 2147483647 w 224"/>
              <a:gd name="T23" fmla="*/ 2147483647 h 287"/>
              <a:gd name="T24" fmla="*/ 2147483647 w 224"/>
              <a:gd name="T25" fmla="*/ 2147483647 h 287"/>
              <a:gd name="T26" fmla="*/ 2147483647 w 224"/>
              <a:gd name="T27" fmla="*/ 2147483647 h 287"/>
              <a:gd name="T28" fmla="*/ 2147483647 w 224"/>
              <a:gd name="T29" fmla="*/ 2147483647 h 287"/>
              <a:gd name="T30" fmla="*/ 2147483647 w 224"/>
              <a:gd name="T31" fmla="*/ 2147483647 h 287"/>
              <a:gd name="T32" fmla="*/ 2147483647 w 224"/>
              <a:gd name="T33" fmla="*/ 2147483647 h 287"/>
              <a:gd name="T34" fmla="*/ 2147483647 w 224"/>
              <a:gd name="T35" fmla="*/ 2147483647 h 287"/>
              <a:gd name="T36" fmla="*/ 2147483647 w 224"/>
              <a:gd name="T37" fmla="*/ 2147483647 h 287"/>
              <a:gd name="T38" fmla="*/ 2147483647 w 224"/>
              <a:gd name="T39" fmla="*/ 2147483647 h 287"/>
              <a:gd name="T40" fmla="*/ 2147483647 w 224"/>
              <a:gd name="T41" fmla="*/ 2147483647 h 287"/>
              <a:gd name="T42" fmla="*/ 2147483647 w 224"/>
              <a:gd name="T43" fmla="*/ 2147483647 h 287"/>
              <a:gd name="T44" fmla="*/ 2147483647 w 224"/>
              <a:gd name="T45" fmla="*/ 2147483647 h 2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4" h="287">
                <a:moveTo>
                  <a:pt x="224" y="119"/>
                </a:moveTo>
                <a:cubicBezTo>
                  <a:pt x="224" y="6"/>
                  <a:pt x="131" y="0"/>
                  <a:pt x="112" y="0"/>
                </a:cubicBezTo>
                <a:cubicBezTo>
                  <a:pt x="93" y="0"/>
                  <a:pt x="0" y="6"/>
                  <a:pt x="0" y="119"/>
                </a:cubicBezTo>
                <a:cubicBezTo>
                  <a:pt x="0" y="201"/>
                  <a:pt x="76" y="247"/>
                  <a:pt x="98" y="258"/>
                </a:cubicBezTo>
                <a:cubicBezTo>
                  <a:pt x="85" y="282"/>
                  <a:pt x="85" y="282"/>
                  <a:pt x="85" y="282"/>
                </a:cubicBezTo>
                <a:cubicBezTo>
                  <a:pt x="84" y="283"/>
                  <a:pt x="84" y="284"/>
                  <a:pt x="85" y="285"/>
                </a:cubicBezTo>
                <a:cubicBezTo>
                  <a:pt x="86" y="287"/>
                  <a:pt x="87" y="287"/>
                  <a:pt x="88" y="287"/>
                </a:cubicBezTo>
                <a:cubicBezTo>
                  <a:pt x="136" y="287"/>
                  <a:pt x="136" y="287"/>
                  <a:pt x="136" y="287"/>
                </a:cubicBezTo>
                <a:cubicBezTo>
                  <a:pt x="138" y="287"/>
                  <a:pt x="139" y="287"/>
                  <a:pt x="140" y="285"/>
                </a:cubicBezTo>
                <a:cubicBezTo>
                  <a:pt x="140" y="284"/>
                  <a:pt x="140" y="283"/>
                  <a:pt x="140" y="282"/>
                </a:cubicBezTo>
                <a:cubicBezTo>
                  <a:pt x="127" y="258"/>
                  <a:pt x="127" y="258"/>
                  <a:pt x="127" y="258"/>
                </a:cubicBezTo>
                <a:cubicBezTo>
                  <a:pt x="149" y="247"/>
                  <a:pt x="224" y="202"/>
                  <a:pt x="224" y="119"/>
                </a:cubicBezTo>
                <a:close/>
                <a:moveTo>
                  <a:pt x="37" y="130"/>
                </a:moveTo>
                <a:cubicBezTo>
                  <a:pt x="36" y="130"/>
                  <a:pt x="36" y="129"/>
                  <a:pt x="36" y="128"/>
                </a:cubicBezTo>
                <a:cubicBezTo>
                  <a:pt x="35" y="126"/>
                  <a:pt x="28" y="84"/>
                  <a:pt x="49" y="60"/>
                </a:cubicBezTo>
                <a:cubicBezTo>
                  <a:pt x="56" y="52"/>
                  <a:pt x="66" y="52"/>
                  <a:pt x="79" y="59"/>
                </a:cubicBezTo>
                <a:cubicBezTo>
                  <a:pt x="80" y="60"/>
                  <a:pt x="81" y="62"/>
                  <a:pt x="82" y="63"/>
                </a:cubicBezTo>
                <a:cubicBezTo>
                  <a:pt x="82" y="68"/>
                  <a:pt x="79" y="73"/>
                  <a:pt x="74" y="80"/>
                </a:cubicBezTo>
                <a:cubicBezTo>
                  <a:pt x="72" y="83"/>
                  <a:pt x="70" y="86"/>
                  <a:pt x="69" y="88"/>
                </a:cubicBezTo>
                <a:cubicBezTo>
                  <a:pt x="64" y="99"/>
                  <a:pt x="62" y="110"/>
                  <a:pt x="61" y="118"/>
                </a:cubicBezTo>
                <a:cubicBezTo>
                  <a:pt x="59" y="127"/>
                  <a:pt x="58" y="132"/>
                  <a:pt x="54" y="133"/>
                </a:cubicBezTo>
                <a:cubicBezTo>
                  <a:pt x="52" y="133"/>
                  <a:pt x="51" y="134"/>
                  <a:pt x="49" y="134"/>
                </a:cubicBezTo>
                <a:cubicBezTo>
                  <a:pt x="45" y="134"/>
                  <a:pt x="39" y="133"/>
                  <a:pt x="37" y="13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52" name="Freeform 219"/>
          <p:cNvSpPr>
            <a:spLocks noEditPoints="1"/>
          </p:cNvSpPr>
          <p:nvPr/>
        </p:nvSpPr>
        <p:spPr bwMode="auto">
          <a:xfrm>
            <a:off x="7370763" y="2901950"/>
            <a:ext cx="201612" cy="282575"/>
          </a:xfrm>
          <a:custGeom>
            <a:avLst/>
            <a:gdLst>
              <a:gd name="T0" fmla="*/ 2147483647 w 211"/>
              <a:gd name="T1" fmla="*/ 2147483647 h 295"/>
              <a:gd name="T2" fmla="*/ 2147483647 w 211"/>
              <a:gd name="T3" fmla="*/ 2147483647 h 295"/>
              <a:gd name="T4" fmla="*/ 2147483647 w 211"/>
              <a:gd name="T5" fmla="*/ 2147483647 h 295"/>
              <a:gd name="T6" fmla="*/ 0 w 211"/>
              <a:gd name="T7" fmla="*/ 2147483647 h 295"/>
              <a:gd name="T8" fmla="*/ 2147483647 w 211"/>
              <a:gd name="T9" fmla="*/ 2147483647 h 295"/>
              <a:gd name="T10" fmla="*/ 2147483647 w 211"/>
              <a:gd name="T11" fmla="*/ 2147483647 h 295"/>
              <a:gd name="T12" fmla="*/ 2147483647 w 211"/>
              <a:gd name="T13" fmla="*/ 2147483647 h 295"/>
              <a:gd name="T14" fmla="*/ 2147483647 w 211"/>
              <a:gd name="T15" fmla="*/ 2147483647 h 295"/>
              <a:gd name="T16" fmla="*/ 2147483647 w 211"/>
              <a:gd name="T17" fmla="*/ 2147483647 h 295"/>
              <a:gd name="T18" fmla="*/ 2147483647 w 211"/>
              <a:gd name="T19" fmla="*/ 2147483647 h 295"/>
              <a:gd name="T20" fmla="*/ 2147483647 w 211"/>
              <a:gd name="T21" fmla="*/ 2147483647 h 295"/>
              <a:gd name="T22" fmla="*/ 2147483647 w 211"/>
              <a:gd name="T23" fmla="*/ 2147483647 h 295"/>
              <a:gd name="T24" fmla="*/ 2147483647 w 211"/>
              <a:gd name="T25" fmla="*/ 2147483647 h 295"/>
              <a:gd name="T26" fmla="*/ 2147483647 w 211"/>
              <a:gd name="T27" fmla="*/ 2147483647 h 295"/>
              <a:gd name="T28" fmla="*/ 2147483647 w 211"/>
              <a:gd name="T29" fmla="*/ 2147483647 h 295"/>
              <a:gd name="T30" fmla="*/ 2147483647 w 211"/>
              <a:gd name="T31" fmla="*/ 2147483647 h 295"/>
              <a:gd name="T32" fmla="*/ 2147483647 w 211"/>
              <a:gd name="T33" fmla="*/ 2147483647 h 295"/>
              <a:gd name="T34" fmla="*/ 2147483647 w 211"/>
              <a:gd name="T35" fmla="*/ 2147483647 h 295"/>
              <a:gd name="T36" fmla="*/ 2147483647 w 211"/>
              <a:gd name="T37" fmla="*/ 2147483647 h 295"/>
              <a:gd name="T38" fmla="*/ 2147483647 w 211"/>
              <a:gd name="T39" fmla="*/ 2147483647 h 295"/>
              <a:gd name="T40" fmla="*/ 2147483647 w 211"/>
              <a:gd name="T41" fmla="*/ 2147483647 h 295"/>
              <a:gd name="T42" fmla="*/ 2147483647 w 211"/>
              <a:gd name="T43" fmla="*/ 2147483647 h 295"/>
              <a:gd name="T44" fmla="*/ 2147483647 w 211"/>
              <a:gd name="T45" fmla="*/ 2147483647 h 295"/>
              <a:gd name="T46" fmla="*/ 2147483647 w 211"/>
              <a:gd name="T47" fmla="*/ 2147483647 h 295"/>
              <a:gd name="T48" fmla="*/ 2147483647 w 211"/>
              <a:gd name="T49" fmla="*/ 2147483647 h 295"/>
              <a:gd name="T50" fmla="*/ 2147483647 w 211"/>
              <a:gd name="T51" fmla="*/ 2147483647 h 295"/>
              <a:gd name="T52" fmla="*/ 2147483647 w 211"/>
              <a:gd name="T53" fmla="*/ 2147483647 h 295"/>
              <a:gd name="T54" fmla="*/ 2147483647 w 211"/>
              <a:gd name="T55" fmla="*/ 2147483647 h 295"/>
              <a:gd name="T56" fmla="*/ 2147483647 w 211"/>
              <a:gd name="T57" fmla="*/ 2147483647 h 295"/>
              <a:gd name="T58" fmla="*/ 2147483647 w 211"/>
              <a:gd name="T59" fmla="*/ 2147483647 h 295"/>
              <a:gd name="T60" fmla="*/ 2147483647 w 211"/>
              <a:gd name="T61" fmla="*/ 2147483647 h 295"/>
              <a:gd name="T62" fmla="*/ 2147483647 w 211"/>
              <a:gd name="T63" fmla="*/ 2147483647 h 2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53" name="Freeform 220"/>
          <p:cNvSpPr/>
          <p:nvPr/>
        </p:nvSpPr>
        <p:spPr bwMode="auto">
          <a:xfrm>
            <a:off x="1271588" y="4044950"/>
            <a:ext cx="276225" cy="206375"/>
          </a:xfrm>
          <a:custGeom>
            <a:avLst/>
            <a:gdLst>
              <a:gd name="T0" fmla="*/ 2147483647 w 174"/>
              <a:gd name="T1" fmla="*/ 2147483647 h 130"/>
              <a:gd name="T2" fmla="*/ 2147483647 w 174"/>
              <a:gd name="T3" fmla="*/ 0 h 130"/>
              <a:gd name="T4" fmla="*/ 2147483647 w 174"/>
              <a:gd name="T5" fmla="*/ 0 h 130"/>
              <a:gd name="T6" fmla="*/ 2147483647 w 174"/>
              <a:gd name="T7" fmla="*/ 2147483647 h 130"/>
              <a:gd name="T8" fmla="*/ 2147483647 w 174"/>
              <a:gd name="T9" fmla="*/ 2147483647 h 130"/>
              <a:gd name="T10" fmla="*/ 2147483647 w 174"/>
              <a:gd name="T11" fmla="*/ 2147483647 h 130"/>
              <a:gd name="T12" fmla="*/ 2147483647 w 174"/>
              <a:gd name="T13" fmla="*/ 2147483647 h 130"/>
              <a:gd name="T14" fmla="*/ 2147483647 w 174"/>
              <a:gd name="T15" fmla="*/ 2147483647 h 130"/>
              <a:gd name="T16" fmla="*/ 2147483647 w 174"/>
              <a:gd name="T17" fmla="*/ 2147483647 h 130"/>
              <a:gd name="T18" fmla="*/ 2147483647 w 174"/>
              <a:gd name="T19" fmla="*/ 2147483647 h 130"/>
              <a:gd name="T20" fmla="*/ 2147483647 w 174"/>
              <a:gd name="T21" fmla="*/ 2147483647 h 130"/>
              <a:gd name="T22" fmla="*/ 2147483647 w 174"/>
              <a:gd name="T23" fmla="*/ 2147483647 h 130"/>
              <a:gd name="T24" fmla="*/ 0 w 174"/>
              <a:gd name="T25" fmla="*/ 2147483647 h 130"/>
              <a:gd name="T26" fmla="*/ 0 w 174"/>
              <a:gd name="T27" fmla="*/ 2147483647 h 130"/>
              <a:gd name="T28" fmla="*/ 2147483647 w 174"/>
              <a:gd name="T29" fmla="*/ 2147483647 h 130"/>
              <a:gd name="T30" fmla="*/ 2147483647 w 174"/>
              <a:gd name="T31" fmla="*/ 2147483647 h 130"/>
              <a:gd name="T32" fmla="*/ 2147483647 w 174"/>
              <a:gd name="T33" fmla="*/ 2147483647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54" name="Freeform 221"/>
          <p:cNvSpPr>
            <a:spLocks noEditPoints="1"/>
          </p:cNvSpPr>
          <p:nvPr/>
        </p:nvSpPr>
        <p:spPr bwMode="auto">
          <a:xfrm>
            <a:off x="4579938" y="4562475"/>
            <a:ext cx="276225" cy="276225"/>
          </a:xfrm>
          <a:custGeom>
            <a:avLst/>
            <a:gdLst>
              <a:gd name="T0" fmla="*/ 2147483647 w 174"/>
              <a:gd name="T1" fmla="*/ 2147483647 h 174"/>
              <a:gd name="T2" fmla="*/ 2147483647 w 174"/>
              <a:gd name="T3" fmla="*/ 2147483647 h 174"/>
              <a:gd name="T4" fmla="*/ 2147483647 w 174"/>
              <a:gd name="T5" fmla="*/ 2147483647 h 174"/>
              <a:gd name="T6" fmla="*/ 2147483647 w 174"/>
              <a:gd name="T7" fmla="*/ 2147483647 h 174"/>
              <a:gd name="T8" fmla="*/ 2147483647 w 174"/>
              <a:gd name="T9" fmla="*/ 2147483647 h 174"/>
              <a:gd name="T10" fmla="*/ 2147483647 w 174"/>
              <a:gd name="T11" fmla="*/ 2147483647 h 174"/>
              <a:gd name="T12" fmla="*/ 2147483647 w 174"/>
              <a:gd name="T13" fmla="*/ 2147483647 h 174"/>
              <a:gd name="T14" fmla="*/ 2147483647 w 174"/>
              <a:gd name="T15" fmla="*/ 2147483647 h 174"/>
              <a:gd name="T16" fmla="*/ 2147483647 w 174"/>
              <a:gd name="T17" fmla="*/ 2147483647 h 174"/>
              <a:gd name="T18" fmla="*/ 2147483647 w 174"/>
              <a:gd name="T19" fmla="*/ 2147483647 h 174"/>
              <a:gd name="T20" fmla="*/ 2147483647 w 174"/>
              <a:gd name="T21" fmla="*/ 2147483647 h 174"/>
              <a:gd name="T22" fmla="*/ 2147483647 w 174"/>
              <a:gd name="T23" fmla="*/ 2147483647 h 174"/>
              <a:gd name="T24" fmla="*/ 2147483647 w 174"/>
              <a:gd name="T25" fmla="*/ 2147483647 h 174"/>
              <a:gd name="T26" fmla="*/ 2147483647 w 174"/>
              <a:gd name="T27" fmla="*/ 2147483647 h 174"/>
              <a:gd name="T28" fmla="*/ 2147483647 w 174"/>
              <a:gd name="T29" fmla="*/ 2147483647 h 174"/>
              <a:gd name="T30" fmla="*/ 2147483647 w 174"/>
              <a:gd name="T31" fmla="*/ 2147483647 h 174"/>
              <a:gd name="T32" fmla="*/ 2147483647 w 174"/>
              <a:gd name="T33" fmla="*/ 2147483647 h 174"/>
              <a:gd name="T34" fmla="*/ 2147483647 w 174"/>
              <a:gd name="T35" fmla="*/ 0 h 174"/>
              <a:gd name="T36" fmla="*/ 2147483647 w 174"/>
              <a:gd name="T37" fmla="*/ 2147483647 h 174"/>
              <a:gd name="T38" fmla="*/ 2147483647 w 174"/>
              <a:gd name="T39" fmla="*/ 2147483647 h 174"/>
              <a:gd name="T40" fmla="*/ 2147483647 w 174"/>
              <a:gd name="T41" fmla="*/ 2147483647 h 174"/>
              <a:gd name="T42" fmla="*/ 0 w 174"/>
              <a:gd name="T43" fmla="*/ 2147483647 h 174"/>
              <a:gd name="T44" fmla="*/ 2147483647 w 174"/>
              <a:gd name="T45" fmla="*/ 2147483647 h 174"/>
              <a:gd name="T46" fmla="*/ 2147483647 w 174"/>
              <a:gd name="T47" fmla="*/ 2147483647 h 174"/>
              <a:gd name="T48" fmla="*/ 2147483647 w 174"/>
              <a:gd name="T49" fmla="*/ 2147483647 h 174"/>
              <a:gd name="T50" fmla="*/ 2147483647 w 174"/>
              <a:gd name="T51" fmla="*/ 2147483647 h 174"/>
              <a:gd name="T52" fmla="*/ 2147483647 w 174"/>
              <a:gd name="T53" fmla="*/ 2147483647 h 174"/>
              <a:gd name="T54" fmla="*/ 2147483647 w 174"/>
              <a:gd name="T55" fmla="*/ 2147483647 h 174"/>
              <a:gd name="T56" fmla="*/ 2147483647 w 174"/>
              <a:gd name="T57" fmla="*/ 2147483647 h 174"/>
              <a:gd name="T58" fmla="*/ 2147483647 w 174"/>
              <a:gd name="T59" fmla="*/ 2147483647 h 174"/>
              <a:gd name="T60" fmla="*/ 2147483647 w 174"/>
              <a:gd name="T61" fmla="*/ 2147483647 h 174"/>
              <a:gd name="T62" fmla="*/ 2147483647 w 174"/>
              <a:gd name="T63" fmla="*/ 2147483647 h 174"/>
              <a:gd name="T64" fmla="*/ 2147483647 w 174"/>
              <a:gd name="T65" fmla="*/ 2147483647 h 174"/>
              <a:gd name="T66" fmla="*/ 2147483647 w 174"/>
              <a:gd name="T67" fmla="*/ 0 h 1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4" h="174">
                <a:moveTo>
                  <a:pt x="87" y="40"/>
                </a:moveTo>
                <a:lnTo>
                  <a:pt x="93" y="60"/>
                </a:lnTo>
                <a:lnTo>
                  <a:pt x="134" y="41"/>
                </a:lnTo>
                <a:lnTo>
                  <a:pt x="114" y="80"/>
                </a:lnTo>
                <a:lnTo>
                  <a:pt x="134" y="87"/>
                </a:lnTo>
                <a:lnTo>
                  <a:pt x="114" y="94"/>
                </a:lnTo>
                <a:lnTo>
                  <a:pt x="134" y="135"/>
                </a:lnTo>
                <a:lnTo>
                  <a:pt x="93" y="115"/>
                </a:lnTo>
                <a:lnTo>
                  <a:pt x="87" y="135"/>
                </a:lnTo>
                <a:lnTo>
                  <a:pt x="80" y="115"/>
                </a:lnTo>
                <a:lnTo>
                  <a:pt x="39" y="135"/>
                </a:lnTo>
                <a:lnTo>
                  <a:pt x="60" y="94"/>
                </a:lnTo>
                <a:lnTo>
                  <a:pt x="39" y="87"/>
                </a:lnTo>
                <a:lnTo>
                  <a:pt x="60" y="80"/>
                </a:lnTo>
                <a:lnTo>
                  <a:pt x="39" y="40"/>
                </a:lnTo>
                <a:lnTo>
                  <a:pt x="80" y="60"/>
                </a:lnTo>
                <a:lnTo>
                  <a:pt x="87" y="40"/>
                </a:lnTo>
                <a:close/>
                <a:moveTo>
                  <a:pt x="87" y="0"/>
                </a:moveTo>
                <a:lnTo>
                  <a:pt x="73" y="43"/>
                </a:lnTo>
                <a:lnTo>
                  <a:pt x="11" y="12"/>
                </a:lnTo>
                <a:lnTo>
                  <a:pt x="42" y="73"/>
                </a:lnTo>
                <a:lnTo>
                  <a:pt x="0" y="87"/>
                </a:lnTo>
                <a:lnTo>
                  <a:pt x="42" y="101"/>
                </a:lnTo>
                <a:lnTo>
                  <a:pt x="11" y="162"/>
                </a:lnTo>
                <a:lnTo>
                  <a:pt x="73" y="132"/>
                </a:lnTo>
                <a:lnTo>
                  <a:pt x="87" y="174"/>
                </a:lnTo>
                <a:lnTo>
                  <a:pt x="101" y="132"/>
                </a:lnTo>
                <a:lnTo>
                  <a:pt x="162" y="163"/>
                </a:lnTo>
                <a:lnTo>
                  <a:pt x="131" y="101"/>
                </a:lnTo>
                <a:lnTo>
                  <a:pt x="174" y="87"/>
                </a:lnTo>
                <a:lnTo>
                  <a:pt x="131" y="73"/>
                </a:lnTo>
                <a:lnTo>
                  <a:pt x="162" y="13"/>
                </a:lnTo>
                <a:lnTo>
                  <a:pt x="101" y="43"/>
                </a:lnTo>
                <a:lnTo>
                  <a:pt x="87" y="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55" name="组合 262"/>
          <p:cNvPicPr>
            <a:picLocks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578350" y="2908300"/>
            <a:ext cx="279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56" name="组合 269"/>
          <p:cNvPicPr>
            <a:picLocks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5724525" y="2908300"/>
            <a:ext cx="1952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57" name="组合 277"/>
          <p:cNvPicPr>
            <a:picLocks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5157788" y="2908300"/>
            <a:ext cx="2254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58" name="Freeform 243"/>
          <p:cNvSpPr>
            <a:spLocks noEditPoints="1"/>
          </p:cNvSpPr>
          <p:nvPr/>
        </p:nvSpPr>
        <p:spPr bwMode="auto">
          <a:xfrm>
            <a:off x="7886700" y="3459163"/>
            <a:ext cx="276225" cy="276225"/>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2147483647 w 288"/>
              <a:gd name="T19" fmla="*/ 2147483647 h 288"/>
              <a:gd name="T20" fmla="*/ 2147483647 w 288"/>
              <a:gd name="T21" fmla="*/ 2147483647 h 2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59" name="Freeform 244"/>
          <p:cNvSpPr>
            <a:spLocks noEditPoints="1"/>
          </p:cNvSpPr>
          <p:nvPr/>
        </p:nvSpPr>
        <p:spPr bwMode="auto">
          <a:xfrm>
            <a:off x="7335838" y="3459163"/>
            <a:ext cx="276225" cy="276225"/>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2147483647 w 288"/>
              <a:gd name="T19" fmla="*/ 2147483647 h 288"/>
              <a:gd name="T20" fmla="*/ 2147483647 w 288"/>
              <a:gd name="T21" fmla="*/ 2147483647 h 288"/>
              <a:gd name="T22" fmla="*/ 2147483647 w 288"/>
              <a:gd name="T23" fmla="*/ 2147483647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8" h="288">
                <a:moveTo>
                  <a:pt x="144" y="0"/>
                </a:moveTo>
                <a:cubicBezTo>
                  <a:pt x="64" y="0"/>
                  <a:pt x="0" y="65"/>
                  <a:pt x="0" y="144"/>
                </a:cubicBezTo>
                <a:cubicBezTo>
                  <a:pt x="0" y="224"/>
                  <a:pt x="64" y="288"/>
                  <a:pt x="144" y="288"/>
                </a:cubicBezTo>
                <a:cubicBezTo>
                  <a:pt x="223" y="288"/>
                  <a:pt x="288" y="224"/>
                  <a:pt x="288" y="144"/>
                </a:cubicBezTo>
                <a:cubicBezTo>
                  <a:pt x="288" y="65"/>
                  <a:pt x="223" y="0"/>
                  <a:pt x="144" y="0"/>
                </a:cubicBezTo>
                <a:close/>
                <a:moveTo>
                  <a:pt x="144" y="264"/>
                </a:moveTo>
                <a:cubicBezTo>
                  <a:pt x="78" y="264"/>
                  <a:pt x="24" y="210"/>
                  <a:pt x="24" y="144"/>
                </a:cubicBezTo>
                <a:cubicBezTo>
                  <a:pt x="24" y="78"/>
                  <a:pt x="78" y="24"/>
                  <a:pt x="144" y="24"/>
                </a:cubicBezTo>
                <a:cubicBezTo>
                  <a:pt x="144" y="144"/>
                  <a:pt x="144" y="144"/>
                  <a:pt x="144" y="144"/>
                </a:cubicBezTo>
                <a:cubicBezTo>
                  <a:pt x="229" y="60"/>
                  <a:pt x="229" y="60"/>
                  <a:pt x="229" y="60"/>
                </a:cubicBezTo>
                <a:cubicBezTo>
                  <a:pt x="251" y="82"/>
                  <a:pt x="264" y="111"/>
                  <a:pt x="264" y="144"/>
                </a:cubicBezTo>
                <a:cubicBezTo>
                  <a:pt x="264" y="210"/>
                  <a:pt x="210" y="264"/>
                  <a:pt x="144" y="26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60" name="组合 287"/>
          <p:cNvPicPr>
            <a:picLocks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9540875" y="4559300"/>
            <a:ext cx="2794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61" name="Freeform 247"/>
          <p:cNvSpPr>
            <a:spLocks noEditPoints="1"/>
          </p:cNvSpPr>
          <p:nvPr/>
        </p:nvSpPr>
        <p:spPr bwMode="auto">
          <a:xfrm>
            <a:off x="10091738" y="4597400"/>
            <a:ext cx="242887" cy="241300"/>
          </a:xfrm>
          <a:custGeom>
            <a:avLst/>
            <a:gdLst>
              <a:gd name="T0" fmla="*/ 2147483647 w 153"/>
              <a:gd name="T1" fmla="*/ 2147483647 h 152"/>
              <a:gd name="T2" fmla="*/ 2147483647 w 153"/>
              <a:gd name="T3" fmla="*/ 2147483647 h 152"/>
              <a:gd name="T4" fmla="*/ 2147483647 w 153"/>
              <a:gd name="T5" fmla="*/ 2147483647 h 152"/>
              <a:gd name="T6" fmla="*/ 2147483647 w 153"/>
              <a:gd name="T7" fmla="*/ 2147483647 h 152"/>
              <a:gd name="T8" fmla="*/ 2147483647 w 153"/>
              <a:gd name="T9" fmla="*/ 2147483647 h 152"/>
              <a:gd name="T10" fmla="*/ 2147483647 w 153"/>
              <a:gd name="T11" fmla="*/ 2147483647 h 152"/>
              <a:gd name="T12" fmla="*/ 2147483647 w 153"/>
              <a:gd name="T13" fmla="*/ 2147483647 h 152"/>
              <a:gd name="T14" fmla="*/ 2147483647 w 153"/>
              <a:gd name="T15" fmla="*/ 0 h 152"/>
              <a:gd name="T16" fmla="*/ 2147483647 w 153"/>
              <a:gd name="T17" fmla="*/ 2147483647 h 152"/>
              <a:gd name="T18" fmla="*/ 0 w 153"/>
              <a:gd name="T19" fmla="*/ 2147483647 h 152"/>
              <a:gd name="T20" fmla="*/ 2147483647 w 153"/>
              <a:gd name="T21" fmla="*/ 2147483647 h 152"/>
              <a:gd name="T22" fmla="*/ 2147483647 w 153"/>
              <a:gd name="T23" fmla="*/ 2147483647 h 152"/>
              <a:gd name="T24" fmla="*/ 2147483647 w 153"/>
              <a:gd name="T25" fmla="*/ 2147483647 h 152"/>
              <a:gd name="T26" fmla="*/ 2147483647 w 153"/>
              <a:gd name="T27" fmla="*/ 2147483647 h 152"/>
              <a:gd name="T28" fmla="*/ 2147483647 w 153"/>
              <a:gd name="T29" fmla="*/ 2147483647 h 152"/>
              <a:gd name="T30" fmla="*/ 2147483647 w 153"/>
              <a:gd name="T31" fmla="*/ 2147483647 h 152"/>
              <a:gd name="T32" fmla="*/ 2147483647 w 153"/>
              <a:gd name="T33" fmla="*/ 2147483647 h 152"/>
              <a:gd name="T34" fmla="*/ 2147483647 w 153"/>
              <a:gd name="T35" fmla="*/ 2147483647 h 1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53" h="152">
                <a:moveTo>
                  <a:pt x="45" y="125"/>
                </a:moveTo>
                <a:lnTo>
                  <a:pt x="38" y="118"/>
                </a:lnTo>
                <a:lnTo>
                  <a:pt x="139" y="17"/>
                </a:lnTo>
                <a:lnTo>
                  <a:pt x="136" y="14"/>
                </a:lnTo>
                <a:lnTo>
                  <a:pt x="35" y="114"/>
                </a:lnTo>
                <a:lnTo>
                  <a:pt x="28" y="108"/>
                </a:lnTo>
                <a:lnTo>
                  <a:pt x="128" y="6"/>
                </a:lnTo>
                <a:lnTo>
                  <a:pt x="122" y="0"/>
                </a:lnTo>
                <a:lnTo>
                  <a:pt x="16" y="106"/>
                </a:lnTo>
                <a:lnTo>
                  <a:pt x="0" y="152"/>
                </a:lnTo>
                <a:lnTo>
                  <a:pt x="47" y="137"/>
                </a:lnTo>
                <a:lnTo>
                  <a:pt x="153" y="31"/>
                </a:lnTo>
                <a:lnTo>
                  <a:pt x="146" y="24"/>
                </a:lnTo>
                <a:lnTo>
                  <a:pt x="45" y="125"/>
                </a:lnTo>
                <a:close/>
                <a:moveTo>
                  <a:pt x="22" y="119"/>
                </a:moveTo>
                <a:lnTo>
                  <a:pt x="34" y="131"/>
                </a:lnTo>
                <a:lnTo>
                  <a:pt x="16" y="137"/>
                </a:lnTo>
                <a:lnTo>
                  <a:pt x="22" y="11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62" name="Freeform 248"/>
          <p:cNvSpPr/>
          <p:nvPr/>
        </p:nvSpPr>
        <p:spPr bwMode="auto">
          <a:xfrm>
            <a:off x="10301288" y="4562475"/>
            <a:ext cx="85725" cy="68263"/>
          </a:xfrm>
          <a:custGeom>
            <a:avLst/>
            <a:gdLst>
              <a:gd name="T0" fmla="*/ 2147483647 w 89"/>
              <a:gd name="T1" fmla="*/ 2147483647 h 71"/>
              <a:gd name="T2" fmla="*/ 2147483647 w 89"/>
              <a:gd name="T3" fmla="*/ 2147483647 h 71"/>
              <a:gd name="T4" fmla="*/ 2147483647 w 89"/>
              <a:gd name="T5" fmla="*/ 2147483647 h 71"/>
              <a:gd name="T6" fmla="*/ 2147483647 w 89"/>
              <a:gd name="T7" fmla="*/ 0 h 71"/>
              <a:gd name="T8" fmla="*/ 2147483647 w 89"/>
              <a:gd name="T9" fmla="*/ 2147483647 h 71"/>
              <a:gd name="T10" fmla="*/ 0 w 89"/>
              <a:gd name="T11" fmla="*/ 2147483647 h 71"/>
              <a:gd name="T12" fmla="*/ 2147483647 w 89"/>
              <a:gd name="T13" fmla="*/ 2147483647 h 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 h="71">
                <a:moveTo>
                  <a:pt x="52" y="71"/>
                </a:moveTo>
                <a:cubicBezTo>
                  <a:pt x="55" y="68"/>
                  <a:pt x="55" y="68"/>
                  <a:pt x="55" y="68"/>
                </a:cubicBezTo>
                <a:cubicBezTo>
                  <a:pt x="55" y="68"/>
                  <a:pt x="89" y="42"/>
                  <a:pt x="59" y="12"/>
                </a:cubicBezTo>
                <a:cubicBezTo>
                  <a:pt x="49" y="3"/>
                  <a:pt x="41" y="0"/>
                  <a:pt x="33" y="0"/>
                </a:cubicBezTo>
                <a:cubicBezTo>
                  <a:pt x="15" y="0"/>
                  <a:pt x="3" y="16"/>
                  <a:pt x="3" y="16"/>
                </a:cubicBezTo>
                <a:cubicBezTo>
                  <a:pt x="0" y="19"/>
                  <a:pt x="0" y="19"/>
                  <a:pt x="0" y="19"/>
                </a:cubicBezTo>
                <a:lnTo>
                  <a:pt x="52" y="7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63" name="组合 292"/>
          <p:cNvPicPr>
            <a:picLocks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2378075" y="6261100"/>
            <a:ext cx="2730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64" name="组合 303"/>
          <p:cNvPicPr>
            <a:picLocks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925763" y="6267450"/>
            <a:ext cx="2746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65" name="组合 306"/>
          <p:cNvPicPr>
            <a:picLocks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3475038" y="6211888"/>
            <a:ext cx="2794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66" name="组合 324"/>
          <p:cNvPicPr>
            <a:picLocks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6235700" y="5114925"/>
            <a:ext cx="2746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67" name="组合 328"/>
          <p:cNvPicPr>
            <a:picLocks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6242050" y="2908300"/>
            <a:ext cx="2555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68" name="组合 331"/>
          <p:cNvPicPr>
            <a:picLocks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1822450" y="4591050"/>
            <a:ext cx="27463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69" name="Freeform 286"/>
          <p:cNvSpPr>
            <a:spLocks noEditPoints="1"/>
          </p:cNvSpPr>
          <p:nvPr/>
        </p:nvSpPr>
        <p:spPr bwMode="auto">
          <a:xfrm>
            <a:off x="1273175" y="2355850"/>
            <a:ext cx="273050" cy="276225"/>
          </a:xfrm>
          <a:custGeom>
            <a:avLst/>
            <a:gdLst>
              <a:gd name="T0" fmla="*/ 2147483647 w 285"/>
              <a:gd name="T1" fmla="*/ 2147483647 h 288"/>
              <a:gd name="T2" fmla="*/ 0 w 285"/>
              <a:gd name="T3" fmla="*/ 2147483647 h 288"/>
              <a:gd name="T4" fmla="*/ 2147483647 w 285"/>
              <a:gd name="T5" fmla="*/ 0 h 288"/>
              <a:gd name="T6" fmla="*/ 2147483647 w 285"/>
              <a:gd name="T7" fmla="*/ 2147483647 h 288"/>
              <a:gd name="T8" fmla="*/ 2147483647 w 285"/>
              <a:gd name="T9" fmla="*/ 2147483647 h 288"/>
              <a:gd name="T10" fmla="*/ 2147483647 w 285"/>
              <a:gd name="T11" fmla="*/ 2147483647 h 288"/>
              <a:gd name="T12" fmla="*/ 2147483647 w 285"/>
              <a:gd name="T13" fmla="*/ 2147483647 h 288"/>
              <a:gd name="T14" fmla="*/ 2147483647 w 285"/>
              <a:gd name="T15" fmla="*/ 2147483647 h 288"/>
              <a:gd name="T16" fmla="*/ 2147483647 w 285"/>
              <a:gd name="T17" fmla="*/ 2147483647 h 288"/>
              <a:gd name="T18" fmla="*/ 2147483647 w 285"/>
              <a:gd name="T19" fmla="*/ 2147483647 h 288"/>
              <a:gd name="T20" fmla="*/ 2147483647 w 285"/>
              <a:gd name="T21" fmla="*/ 2147483647 h 288"/>
              <a:gd name="T22" fmla="*/ 2147483647 w 285"/>
              <a:gd name="T23" fmla="*/ 2147483647 h 288"/>
              <a:gd name="T24" fmla="*/ 2147483647 w 285"/>
              <a:gd name="T25" fmla="*/ 2147483647 h 288"/>
              <a:gd name="T26" fmla="*/ 2147483647 w 285"/>
              <a:gd name="T27" fmla="*/ 2147483647 h 288"/>
              <a:gd name="T28" fmla="*/ 2147483647 w 285"/>
              <a:gd name="T29" fmla="*/ 2147483647 h 288"/>
              <a:gd name="T30" fmla="*/ 2147483647 w 285"/>
              <a:gd name="T31" fmla="*/ 2147483647 h 288"/>
              <a:gd name="T32" fmla="*/ 2147483647 w 285"/>
              <a:gd name="T33" fmla="*/ 2147483647 h 288"/>
              <a:gd name="T34" fmla="*/ 2147483647 w 285"/>
              <a:gd name="T35" fmla="*/ 2147483647 h 288"/>
              <a:gd name="T36" fmla="*/ 2147483647 w 285"/>
              <a:gd name="T37" fmla="*/ 2147483647 h 288"/>
              <a:gd name="T38" fmla="*/ 2147483647 w 285"/>
              <a:gd name="T39" fmla="*/ 2147483647 h 288"/>
              <a:gd name="T40" fmla="*/ 2147483647 w 285"/>
              <a:gd name="T41" fmla="*/ 2147483647 h 288"/>
              <a:gd name="T42" fmla="*/ 2147483647 w 285"/>
              <a:gd name="T43" fmla="*/ 2147483647 h 288"/>
              <a:gd name="T44" fmla="*/ 2147483647 w 285"/>
              <a:gd name="T45" fmla="*/ 2147483647 h 288"/>
              <a:gd name="T46" fmla="*/ 2147483647 w 285"/>
              <a:gd name="T47" fmla="*/ 2147483647 h 288"/>
              <a:gd name="T48" fmla="*/ 2147483647 w 285"/>
              <a:gd name="T49" fmla="*/ 2147483647 h 288"/>
              <a:gd name="T50" fmla="*/ 2147483647 w 285"/>
              <a:gd name="T51" fmla="*/ 2147483647 h 288"/>
              <a:gd name="T52" fmla="*/ 2147483647 w 285"/>
              <a:gd name="T53" fmla="*/ 2147483647 h 288"/>
              <a:gd name="T54" fmla="*/ 2147483647 w 285"/>
              <a:gd name="T55" fmla="*/ 2147483647 h 288"/>
              <a:gd name="T56" fmla="*/ 2147483647 w 285"/>
              <a:gd name="T57" fmla="*/ 2147483647 h 288"/>
              <a:gd name="T58" fmla="*/ 2147483647 w 285"/>
              <a:gd name="T59" fmla="*/ 2147483647 h 288"/>
              <a:gd name="T60" fmla="*/ 2147483647 w 285"/>
              <a:gd name="T61" fmla="*/ 2147483647 h 288"/>
              <a:gd name="T62" fmla="*/ 2147483647 w 285"/>
              <a:gd name="T63" fmla="*/ 2147483647 h 288"/>
              <a:gd name="T64" fmla="*/ 2147483647 w 285"/>
              <a:gd name="T65" fmla="*/ 2147483647 h 288"/>
              <a:gd name="T66" fmla="*/ 2147483647 w 285"/>
              <a:gd name="T67" fmla="*/ 2147483647 h 288"/>
              <a:gd name="T68" fmla="*/ 2147483647 w 285"/>
              <a:gd name="T69" fmla="*/ 2147483647 h 2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 h="288">
                <a:moveTo>
                  <a:pt x="144" y="288"/>
                </a:moveTo>
                <a:cubicBezTo>
                  <a:pt x="64" y="288"/>
                  <a:pt x="0" y="223"/>
                  <a:pt x="0" y="144"/>
                </a:cubicBezTo>
                <a:cubicBezTo>
                  <a:pt x="0" y="65"/>
                  <a:pt x="64" y="0"/>
                  <a:pt x="144" y="0"/>
                </a:cubicBezTo>
                <a:cubicBezTo>
                  <a:pt x="211" y="0"/>
                  <a:pt x="270" y="48"/>
                  <a:pt x="284" y="114"/>
                </a:cubicBezTo>
                <a:cubicBezTo>
                  <a:pt x="285" y="115"/>
                  <a:pt x="285" y="116"/>
                  <a:pt x="285" y="118"/>
                </a:cubicBezTo>
                <a:cubicBezTo>
                  <a:pt x="285" y="124"/>
                  <a:pt x="280" y="129"/>
                  <a:pt x="273" y="129"/>
                </a:cubicBezTo>
                <a:cubicBezTo>
                  <a:pt x="273" y="129"/>
                  <a:pt x="273" y="129"/>
                  <a:pt x="273" y="129"/>
                </a:cubicBezTo>
                <a:cubicBezTo>
                  <a:pt x="173" y="129"/>
                  <a:pt x="173" y="129"/>
                  <a:pt x="173" y="129"/>
                </a:cubicBezTo>
                <a:cubicBezTo>
                  <a:pt x="167" y="129"/>
                  <a:pt x="162" y="124"/>
                  <a:pt x="162" y="118"/>
                </a:cubicBezTo>
                <a:cubicBezTo>
                  <a:pt x="162" y="93"/>
                  <a:pt x="162" y="93"/>
                  <a:pt x="162" y="93"/>
                </a:cubicBezTo>
                <a:cubicBezTo>
                  <a:pt x="103" y="144"/>
                  <a:pt x="103" y="144"/>
                  <a:pt x="103" y="144"/>
                </a:cubicBezTo>
                <a:cubicBezTo>
                  <a:pt x="162" y="195"/>
                  <a:pt x="162" y="195"/>
                  <a:pt x="162" y="195"/>
                </a:cubicBezTo>
                <a:cubicBezTo>
                  <a:pt x="162" y="170"/>
                  <a:pt x="162" y="170"/>
                  <a:pt x="162" y="170"/>
                </a:cubicBezTo>
                <a:cubicBezTo>
                  <a:pt x="162" y="164"/>
                  <a:pt x="167" y="159"/>
                  <a:pt x="173" y="159"/>
                </a:cubicBezTo>
                <a:cubicBezTo>
                  <a:pt x="273" y="159"/>
                  <a:pt x="273" y="159"/>
                  <a:pt x="273" y="159"/>
                </a:cubicBezTo>
                <a:cubicBezTo>
                  <a:pt x="277" y="159"/>
                  <a:pt x="280" y="160"/>
                  <a:pt x="282" y="163"/>
                </a:cubicBezTo>
                <a:cubicBezTo>
                  <a:pt x="284" y="166"/>
                  <a:pt x="285" y="169"/>
                  <a:pt x="284" y="173"/>
                </a:cubicBezTo>
                <a:cubicBezTo>
                  <a:pt x="271" y="239"/>
                  <a:pt x="212" y="288"/>
                  <a:pt x="144" y="288"/>
                </a:cubicBezTo>
                <a:close/>
                <a:moveTo>
                  <a:pt x="144" y="23"/>
                </a:moveTo>
                <a:cubicBezTo>
                  <a:pt x="77" y="23"/>
                  <a:pt x="23" y="77"/>
                  <a:pt x="23" y="144"/>
                </a:cubicBezTo>
                <a:cubicBezTo>
                  <a:pt x="23" y="211"/>
                  <a:pt x="77" y="265"/>
                  <a:pt x="144" y="265"/>
                </a:cubicBezTo>
                <a:cubicBezTo>
                  <a:pt x="196" y="265"/>
                  <a:pt x="242" y="231"/>
                  <a:pt x="258" y="182"/>
                </a:cubicBezTo>
                <a:cubicBezTo>
                  <a:pt x="185" y="182"/>
                  <a:pt x="185" y="182"/>
                  <a:pt x="185" y="182"/>
                </a:cubicBezTo>
                <a:cubicBezTo>
                  <a:pt x="185" y="220"/>
                  <a:pt x="185" y="220"/>
                  <a:pt x="185" y="220"/>
                </a:cubicBezTo>
                <a:cubicBezTo>
                  <a:pt x="185" y="224"/>
                  <a:pt x="182" y="228"/>
                  <a:pt x="178" y="230"/>
                </a:cubicBezTo>
                <a:cubicBezTo>
                  <a:pt x="174" y="232"/>
                  <a:pt x="169" y="232"/>
                  <a:pt x="166" y="229"/>
                </a:cubicBezTo>
                <a:cubicBezTo>
                  <a:pt x="78" y="153"/>
                  <a:pt x="78" y="153"/>
                  <a:pt x="78" y="153"/>
                </a:cubicBezTo>
                <a:cubicBezTo>
                  <a:pt x="75" y="150"/>
                  <a:pt x="74" y="147"/>
                  <a:pt x="74" y="144"/>
                </a:cubicBezTo>
                <a:cubicBezTo>
                  <a:pt x="74" y="141"/>
                  <a:pt x="75" y="138"/>
                  <a:pt x="78" y="135"/>
                </a:cubicBezTo>
                <a:cubicBezTo>
                  <a:pt x="166" y="59"/>
                  <a:pt x="166" y="59"/>
                  <a:pt x="166" y="59"/>
                </a:cubicBezTo>
                <a:cubicBezTo>
                  <a:pt x="169" y="56"/>
                  <a:pt x="174" y="56"/>
                  <a:pt x="178" y="58"/>
                </a:cubicBezTo>
                <a:cubicBezTo>
                  <a:pt x="182" y="60"/>
                  <a:pt x="185" y="64"/>
                  <a:pt x="185" y="68"/>
                </a:cubicBezTo>
                <a:cubicBezTo>
                  <a:pt x="185" y="106"/>
                  <a:pt x="185" y="106"/>
                  <a:pt x="185" y="106"/>
                </a:cubicBezTo>
                <a:cubicBezTo>
                  <a:pt x="258" y="106"/>
                  <a:pt x="258" y="106"/>
                  <a:pt x="258" y="106"/>
                </a:cubicBezTo>
                <a:cubicBezTo>
                  <a:pt x="242" y="57"/>
                  <a:pt x="196" y="23"/>
                  <a:pt x="144" y="2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70" name="组合 336"/>
          <p:cNvPicPr>
            <a:picLocks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7888288" y="2352675"/>
            <a:ext cx="274637"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71" name="Freeform 289"/>
          <p:cNvSpPr>
            <a:spLocks noEditPoints="1"/>
          </p:cNvSpPr>
          <p:nvPr/>
        </p:nvSpPr>
        <p:spPr bwMode="auto">
          <a:xfrm>
            <a:off x="7891463" y="6216650"/>
            <a:ext cx="271462" cy="276225"/>
          </a:xfrm>
          <a:custGeom>
            <a:avLst/>
            <a:gdLst>
              <a:gd name="T0" fmla="*/ 2147483647 w 284"/>
              <a:gd name="T1" fmla="*/ 2147483647 h 288"/>
              <a:gd name="T2" fmla="*/ 2147483647 w 284"/>
              <a:gd name="T3" fmla="*/ 0 h 288"/>
              <a:gd name="T4" fmla="*/ 0 w 284"/>
              <a:gd name="T5" fmla="*/ 0 h 288"/>
              <a:gd name="T6" fmla="*/ 0 w 284"/>
              <a:gd name="T7" fmla="*/ 2147483647 h 288"/>
              <a:gd name="T8" fmla="*/ 2147483647 w 284"/>
              <a:gd name="T9" fmla="*/ 2147483647 h 288"/>
              <a:gd name="T10" fmla="*/ 2147483647 w 284"/>
              <a:gd name="T11" fmla="*/ 2147483647 h 288"/>
              <a:gd name="T12" fmla="*/ 2147483647 w 284"/>
              <a:gd name="T13" fmla="*/ 2147483647 h 288"/>
              <a:gd name="T14" fmla="*/ 2147483647 w 284"/>
              <a:gd name="T15" fmla="*/ 2147483647 h 288"/>
              <a:gd name="T16" fmla="*/ 2147483647 w 284"/>
              <a:gd name="T17" fmla="*/ 2147483647 h 288"/>
              <a:gd name="T18" fmla="*/ 0 w 284"/>
              <a:gd name="T19" fmla="*/ 2147483647 h 288"/>
              <a:gd name="T20" fmla="*/ 0 w 284"/>
              <a:gd name="T21" fmla="*/ 2147483647 h 288"/>
              <a:gd name="T22" fmla="*/ 2147483647 w 284"/>
              <a:gd name="T23" fmla="*/ 2147483647 h 288"/>
              <a:gd name="T24" fmla="*/ 2147483647 w 284"/>
              <a:gd name="T25" fmla="*/ 2147483647 h 288"/>
              <a:gd name="T26" fmla="*/ 2147483647 w 284"/>
              <a:gd name="T27" fmla="*/ 2147483647 h 288"/>
              <a:gd name="T28" fmla="*/ 2147483647 w 284"/>
              <a:gd name="T29" fmla="*/ 2147483647 h 288"/>
              <a:gd name="T30" fmla="*/ 2147483647 w 284"/>
              <a:gd name="T31" fmla="*/ 2147483647 h 288"/>
              <a:gd name="T32" fmla="*/ 2147483647 w 284"/>
              <a:gd name="T33" fmla="*/ 2147483647 h 288"/>
              <a:gd name="T34" fmla="*/ 2147483647 w 284"/>
              <a:gd name="T35" fmla="*/ 2147483647 h 288"/>
              <a:gd name="T36" fmla="*/ 2147483647 w 284"/>
              <a:gd name="T37" fmla="*/ 2147483647 h 288"/>
              <a:gd name="T38" fmla="*/ 2147483647 w 284"/>
              <a:gd name="T39" fmla="*/ 2147483647 h 288"/>
              <a:gd name="T40" fmla="*/ 2147483647 w 284"/>
              <a:gd name="T41" fmla="*/ 2147483647 h 288"/>
              <a:gd name="T42" fmla="*/ 2147483647 w 284"/>
              <a:gd name="T43" fmla="*/ 2147483647 h 288"/>
              <a:gd name="T44" fmla="*/ 2147483647 w 284"/>
              <a:gd name="T45" fmla="*/ 2147483647 h 288"/>
              <a:gd name="T46" fmla="*/ 2147483647 w 284"/>
              <a:gd name="T47" fmla="*/ 2147483647 h 288"/>
              <a:gd name="T48" fmla="*/ 2147483647 w 284"/>
              <a:gd name="T49" fmla="*/ 2147483647 h 2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4" h="288">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72" name="组合 340"/>
          <p:cNvPicPr>
            <a:picLocks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7334250" y="6254750"/>
            <a:ext cx="2794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73" name="组合 349"/>
          <p:cNvPicPr>
            <a:picLocks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4578350" y="3486150"/>
            <a:ext cx="2794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74" name="组合 354"/>
          <p:cNvPicPr>
            <a:picLocks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5681663" y="3486150"/>
            <a:ext cx="274637"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75" name="组合 359"/>
          <p:cNvPicPr>
            <a:picLocks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5132388" y="3486150"/>
            <a:ext cx="274637"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76" name="Freeform 314"/>
          <p:cNvSpPr/>
          <p:nvPr/>
        </p:nvSpPr>
        <p:spPr bwMode="auto">
          <a:xfrm>
            <a:off x="6234113" y="3487738"/>
            <a:ext cx="254000" cy="166687"/>
          </a:xfrm>
          <a:custGeom>
            <a:avLst/>
            <a:gdLst>
              <a:gd name="T0" fmla="*/ 2147483647 w 265"/>
              <a:gd name="T1" fmla="*/ 2147483647 h 174"/>
              <a:gd name="T2" fmla="*/ 2147483647 w 265"/>
              <a:gd name="T3" fmla="*/ 2147483647 h 174"/>
              <a:gd name="T4" fmla="*/ 2147483647 w 265"/>
              <a:gd name="T5" fmla="*/ 2147483647 h 174"/>
              <a:gd name="T6" fmla="*/ 2147483647 w 265"/>
              <a:gd name="T7" fmla="*/ 0 h 174"/>
              <a:gd name="T8" fmla="*/ 2147483647 w 265"/>
              <a:gd name="T9" fmla="*/ 0 h 174"/>
              <a:gd name="T10" fmla="*/ 0 w 265"/>
              <a:gd name="T11" fmla="*/ 2147483647 h 174"/>
              <a:gd name="T12" fmla="*/ 2147483647 w 265"/>
              <a:gd name="T13" fmla="*/ 2147483647 h 174"/>
              <a:gd name="T14" fmla="*/ 2147483647 w 265"/>
              <a:gd name="T15" fmla="*/ 2147483647 h 174"/>
              <a:gd name="T16" fmla="*/ 2147483647 w 265"/>
              <a:gd name="T17" fmla="*/ 2147483647 h 174"/>
              <a:gd name="T18" fmla="*/ 2147483647 w 265"/>
              <a:gd name="T19" fmla="*/ 2147483647 h 174"/>
              <a:gd name="T20" fmla="*/ 2147483647 w 265"/>
              <a:gd name="T21" fmla="*/ 2147483647 h 174"/>
              <a:gd name="T22" fmla="*/ 2147483647 w 265"/>
              <a:gd name="T23" fmla="*/ 2147483647 h 174"/>
              <a:gd name="T24" fmla="*/ 2147483647 w 265"/>
              <a:gd name="T25" fmla="*/ 2147483647 h 1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5" h="174">
                <a:moveTo>
                  <a:pt x="255" y="153"/>
                </a:moveTo>
                <a:cubicBezTo>
                  <a:pt x="113" y="153"/>
                  <a:pt x="113" y="153"/>
                  <a:pt x="113" y="153"/>
                </a:cubicBezTo>
                <a:cubicBezTo>
                  <a:pt x="64" y="7"/>
                  <a:pt x="64" y="7"/>
                  <a:pt x="64" y="7"/>
                </a:cubicBezTo>
                <a:cubicBezTo>
                  <a:pt x="62" y="3"/>
                  <a:pt x="58" y="0"/>
                  <a:pt x="54" y="0"/>
                </a:cubicBezTo>
                <a:cubicBezTo>
                  <a:pt x="10" y="0"/>
                  <a:pt x="10" y="0"/>
                  <a:pt x="10" y="0"/>
                </a:cubicBezTo>
                <a:cubicBezTo>
                  <a:pt x="5" y="0"/>
                  <a:pt x="0" y="5"/>
                  <a:pt x="0" y="11"/>
                </a:cubicBezTo>
                <a:cubicBezTo>
                  <a:pt x="0" y="16"/>
                  <a:pt x="5" y="21"/>
                  <a:pt x="10" y="21"/>
                </a:cubicBezTo>
                <a:cubicBezTo>
                  <a:pt x="46" y="21"/>
                  <a:pt x="46" y="21"/>
                  <a:pt x="46" y="21"/>
                </a:cubicBezTo>
                <a:cubicBezTo>
                  <a:pt x="95" y="167"/>
                  <a:pt x="95" y="167"/>
                  <a:pt x="95" y="167"/>
                </a:cubicBezTo>
                <a:cubicBezTo>
                  <a:pt x="97" y="171"/>
                  <a:pt x="101" y="174"/>
                  <a:pt x="105" y="174"/>
                </a:cubicBezTo>
                <a:cubicBezTo>
                  <a:pt x="255" y="174"/>
                  <a:pt x="255" y="174"/>
                  <a:pt x="255" y="174"/>
                </a:cubicBezTo>
                <a:cubicBezTo>
                  <a:pt x="261" y="174"/>
                  <a:pt x="265" y="169"/>
                  <a:pt x="265" y="164"/>
                </a:cubicBezTo>
                <a:cubicBezTo>
                  <a:pt x="265" y="158"/>
                  <a:pt x="261" y="153"/>
                  <a:pt x="255" y="15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77" name="组合 367"/>
          <p:cNvPicPr>
            <a:picLocks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6321425" y="3511550"/>
            <a:ext cx="188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78" name="组合 371"/>
          <p:cNvPicPr>
            <a:picLocks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1274763" y="4591050"/>
            <a:ext cx="2730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79" name="组合 374"/>
          <p:cNvPicPr>
            <a:picLocks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6821488" y="2908300"/>
            <a:ext cx="20161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80" name="Freeform 321"/>
          <p:cNvSpPr>
            <a:spLocks noEditPoints="1"/>
          </p:cNvSpPr>
          <p:nvPr/>
        </p:nvSpPr>
        <p:spPr bwMode="auto">
          <a:xfrm>
            <a:off x="8439150" y="3459163"/>
            <a:ext cx="276225" cy="276225"/>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4" y="144"/>
                </a:moveTo>
                <a:cubicBezTo>
                  <a:pt x="24" y="78"/>
                  <a:pt x="78" y="24"/>
                  <a:pt x="144" y="24"/>
                </a:cubicBezTo>
                <a:cubicBezTo>
                  <a:pt x="144" y="264"/>
                  <a:pt x="144" y="264"/>
                  <a:pt x="144" y="264"/>
                </a:cubicBezTo>
                <a:cubicBezTo>
                  <a:pt x="78" y="264"/>
                  <a:pt x="24" y="210"/>
                  <a:pt x="24" y="14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81" name="Freeform 322"/>
          <p:cNvSpPr/>
          <p:nvPr/>
        </p:nvSpPr>
        <p:spPr bwMode="auto">
          <a:xfrm>
            <a:off x="6234113" y="4011613"/>
            <a:ext cx="276225" cy="274637"/>
          </a:xfrm>
          <a:custGeom>
            <a:avLst/>
            <a:gdLst>
              <a:gd name="T0" fmla="*/ 2147483647 w 287"/>
              <a:gd name="T1" fmla="*/ 2147483647 h 287"/>
              <a:gd name="T2" fmla="*/ 2147483647 w 287"/>
              <a:gd name="T3" fmla="*/ 2147483647 h 287"/>
              <a:gd name="T4" fmla="*/ 2147483647 w 287"/>
              <a:gd name="T5" fmla="*/ 2147483647 h 287"/>
              <a:gd name="T6" fmla="*/ 2147483647 w 287"/>
              <a:gd name="T7" fmla="*/ 2147483647 h 287"/>
              <a:gd name="T8" fmla="*/ 2147483647 w 287"/>
              <a:gd name="T9" fmla="*/ 2147483647 h 287"/>
              <a:gd name="T10" fmla="*/ 2147483647 w 287"/>
              <a:gd name="T11" fmla="*/ 2147483647 h 287"/>
              <a:gd name="T12" fmla="*/ 2147483647 w 287"/>
              <a:gd name="T13" fmla="*/ 2147483647 h 287"/>
              <a:gd name="T14" fmla="*/ 2147483647 w 287"/>
              <a:gd name="T15" fmla="*/ 2147483647 h 287"/>
              <a:gd name="T16" fmla="*/ 2147483647 w 287"/>
              <a:gd name="T17" fmla="*/ 2147483647 h 287"/>
              <a:gd name="T18" fmla="*/ 2147483647 w 287"/>
              <a:gd name="T19" fmla="*/ 2147483647 h 287"/>
              <a:gd name="T20" fmla="*/ 2147483647 w 287"/>
              <a:gd name="T21" fmla="*/ 2147483647 h 287"/>
              <a:gd name="T22" fmla="*/ 2147483647 w 287"/>
              <a:gd name="T23" fmla="*/ 0 h 287"/>
              <a:gd name="T24" fmla="*/ 2147483647 w 287"/>
              <a:gd name="T25" fmla="*/ 2147483647 h 287"/>
              <a:gd name="T26" fmla="*/ 2147483647 w 287"/>
              <a:gd name="T27" fmla="*/ 2147483647 h 287"/>
              <a:gd name="T28" fmla="*/ 2147483647 w 287"/>
              <a:gd name="T29" fmla="*/ 2147483647 h 287"/>
              <a:gd name="T30" fmla="*/ 2147483647 w 287"/>
              <a:gd name="T31" fmla="*/ 2147483647 h 287"/>
              <a:gd name="T32" fmla="*/ 2147483647 w 287"/>
              <a:gd name="T33" fmla="*/ 2147483647 h 287"/>
              <a:gd name="T34" fmla="*/ 2147483647 w 287"/>
              <a:gd name="T35" fmla="*/ 2147483647 h 287"/>
              <a:gd name="T36" fmla="*/ 2147483647 w 287"/>
              <a:gd name="T37" fmla="*/ 2147483647 h 287"/>
              <a:gd name="T38" fmla="*/ 2147483647 w 287"/>
              <a:gd name="T39" fmla="*/ 2147483647 h 287"/>
              <a:gd name="T40" fmla="*/ 2147483647 w 287"/>
              <a:gd name="T41" fmla="*/ 2147483647 h 287"/>
              <a:gd name="T42" fmla="*/ 2147483647 w 287"/>
              <a:gd name="T43" fmla="*/ 2147483647 h 287"/>
              <a:gd name="T44" fmla="*/ 2147483647 w 287"/>
              <a:gd name="T45" fmla="*/ 2147483647 h 287"/>
              <a:gd name="T46" fmla="*/ 0 w 287"/>
              <a:gd name="T47" fmla="*/ 2147483647 h 287"/>
              <a:gd name="T48" fmla="*/ 0 w 287"/>
              <a:gd name="T49" fmla="*/ 2147483647 h 287"/>
              <a:gd name="T50" fmla="*/ 2147483647 w 287"/>
              <a:gd name="T51" fmla="*/ 2147483647 h 287"/>
              <a:gd name="T52" fmla="*/ 2147483647 w 287"/>
              <a:gd name="T53" fmla="*/ 2147483647 h 287"/>
              <a:gd name="T54" fmla="*/ 2147483647 w 287"/>
              <a:gd name="T55" fmla="*/ 2147483647 h 2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7" h="287">
                <a:moveTo>
                  <a:pt x="249" y="220"/>
                </a:moveTo>
                <a:cubicBezTo>
                  <a:pt x="230" y="212"/>
                  <a:pt x="208" y="196"/>
                  <a:pt x="168" y="191"/>
                </a:cubicBezTo>
                <a:cubicBezTo>
                  <a:pt x="180" y="181"/>
                  <a:pt x="186" y="162"/>
                  <a:pt x="196" y="136"/>
                </a:cubicBezTo>
                <a:cubicBezTo>
                  <a:pt x="196" y="136"/>
                  <a:pt x="196" y="135"/>
                  <a:pt x="196" y="135"/>
                </a:cubicBezTo>
                <a:cubicBezTo>
                  <a:pt x="199" y="135"/>
                  <a:pt x="201" y="135"/>
                  <a:pt x="203" y="134"/>
                </a:cubicBezTo>
                <a:cubicBezTo>
                  <a:pt x="208" y="131"/>
                  <a:pt x="211" y="115"/>
                  <a:pt x="211" y="107"/>
                </a:cubicBezTo>
                <a:cubicBezTo>
                  <a:pt x="211" y="95"/>
                  <a:pt x="205" y="96"/>
                  <a:pt x="205" y="96"/>
                </a:cubicBezTo>
                <a:cubicBezTo>
                  <a:pt x="205" y="96"/>
                  <a:pt x="205" y="96"/>
                  <a:pt x="205" y="96"/>
                </a:cubicBezTo>
                <a:cubicBezTo>
                  <a:pt x="205" y="95"/>
                  <a:pt x="205" y="94"/>
                  <a:pt x="205" y="93"/>
                </a:cubicBezTo>
                <a:cubicBezTo>
                  <a:pt x="205" y="83"/>
                  <a:pt x="207" y="64"/>
                  <a:pt x="204" y="54"/>
                </a:cubicBezTo>
                <a:cubicBezTo>
                  <a:pt x="200" y="39"/>
                  <a:pt x="194" y="26"/>
                  <a:pt x="183" y="22"/>
                </a:cubicBezTo>
                <a:cubicBezTo>
                  <a:pt x="169" y="16"/>
                  <a:pt x="149" y="0"/>
                  <a:pt x="143" y="0"/>
                </a:cubicBezTo>
                <a:cubicBezTo>
                  <a:pt x="135" y="0"/>
                  <a:pt x="115" y="16"/>
                  <a:pt x="103" y="22"/>
                </a:cubicBezTo>
                <a:cubicBezTo>
                  <a:pt x="93" y="27"/>
                  <a:pt x="86" y="39"/>
                  <a:pt x="82" y="54"/>
                </a:cubicBezTo>
                <a:cubicBezTo>
                  <a:pt x="79" y="64"/>
                  <a:pt x="81" y="82"/>
                  <a:pt x="81" y="93"/>
                </a:cubicBezTo>
                <a:cubicBezTo>
                  <a:pt x="81" y="94"/>
                  <a:pt x="81" y="95"/>
                  <a:pt x="81" y="96"/>
                </a:cubicBezTo>
                <a:cubicBezTo>
                  <a:pt x="81" y="96"/>
                  <a:pt x="81" y="96"/>
                  <a:pt x="81" y="96"/>
                </a:cubicBezTo>
                <a:cubicBezTo>
                  <a:pt x="81" y="96"/>
                  <a:pt x="75" y="95"/>
                  <a:pt x="75" y="107"/>
                </a:cubicBezTo>
                <a:cubicBezTo>
                  <a:pt x="75" y="115"/>
                  <a:pt x="78" y="131"/>
                  <a:pt x="83" y="134"/>
                </a:cubicBezTo>
                <a:cubicBezTo>
                  <a:pt x="85" y="135"/>
                  <a:pt x="87" y="135"/>
                  <a:pt x="89" y="135"/>
                </a:cubicBezTo>
                <a:cubicBezTo>
                  <a:pt x="89" y="135"/>
                  <a:pt x="90" y="136"/>
                  <a:pt x="90" y="136"/>
                </a:cubicBezTo>
                <a:cubicBezTo>
                  <a:pt x="100" y="163"/>
                  <a:pt x="105" y="182"/>
                  <a:pt x="118" y="191"/>
                </a:cubicBezTo>
                <a:cubicBezTo>
                  <a:pt x="78" y="196"/>
                  <a:pt x="56" y="212"/>
                  <a:pt x="38" y="220"/>
                </a:cubicBezTo>
                <a:cubicBezTo>
                  <a:pt x="0" y="237"/>
                  <a:pt x="0" y="256"/>
                  <a:pt x="0" y="256"/>
                </a:cubicBezTo>
                <a:cubicBezTo>
                  <a:pt x="0" y="287"/>
                  <a:pt x="0" y="287"/>
                  <a:pt x="0" y="287"/>
                </a:cubicBezTo>
                <a:cubicBezTo>
                  <a:pt x="287" y="287"/>
                  <a:pt x="287" y="287"/>
                  <a:pt x="287" y="287"/>
                </a:cubicBezTo>
                <a:cubicBezTo>
                  <a:pt x="287" y="256"/>
                  <a:pt x="287" y="256"/>
                  <a:pt x="287" y="256"/>
                </a:cubicBezTo>
                <a:cubicBezTo>
                  <a:pt x="287" y="256"/>
                  <a:pt x="287" y="237"/>
                  <a:pt x="249" y="22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82" name="Freeform 323"/>
          <p:cNvSpPr/>
          <p:nvPr/>
        </p:nvSpPr>
        <p:spPr bwMode="auto">
          <a:xfrm>
            <a:off x="6783388" y="4011613"/>
            <a:ext cx="276225" cy="274637"/>
          </a:xfrm>
          <a:custGeom>
            <a:avLst/>
            <a:gdLst>
              <a:gd name="T0" fmla="*/ 2147483647 w 288"/>
              <a:gd name="T1" fmla="*/ 2147483647 h 287"/>
              <a:gd name="T2" fmla="*/ 2147483647 w 288"/>
              <a:gd name="T3" fmla="*/ 2147483647 h 287"/>
              <a:gd name="T4" fmla="*/ 2147483647 w 288"/>
              <a:gd name="T5" fmla="*/ 2147483647 h 287"/>
              <a:gd name="T6" fmla="*/ 2147483647 w 288"/>
              <a:gd name="T7" fmla="*/ 2147483647 h 287"/>
              <a:gd name="T8" fmla="*/ 2147483647 w 288"/>
              <a:gd name="T9" fmla="*/ 2147483647 h 287"/>
              <a:gd name="T10" fmla="*/ 2147483647 w 288"/>
              <a:gd name="T11" fmla="*/ 2147483647 h 287"/>
              <a:gd name="T12" fmla="*/ 2147483647 w 288"/>
              <a:gd name="T13" fmla="*/ 2147483647 h 287"/>
              <a:gd name="T14" fmla="*/ 2147483647 w 288"/>
              <a:gd name="T15" fmla="*/ 2147483647 h 287"/>
              <a:gd name="T16" fmla="*/ 2147483647 w 288"/>
              <a:gd name="T17" fmla="*/ 2147483647 h 287"/>
              <a:gd name="T18" fmla="*/ 2147483647 w 288"/>
              <a:gd name="T19" fmla="*/ 2147483647 h 287"/>
              <a:gd name="T20" fmla="*/ 2147483647 w 288"/>
              <a:gd name="T21" fmla="*/ 2147483647 h 287"/>
              <a:gd name="T22" fmla="*/ 2147483647 w 288"/>
              <a:gd name="T23" fmla="*/ 2147483647 h 287"/>
              <a:gd name="T24" fmla="*/ 2147483647 w 288"/>
              <a:gd name="T25" fmla="*/ 2147483647 h 287"/>
              <a:gd name="T26" fmla="*/ 2147483647 w 288"/>
              <a:gd name="T27" fmla="*/ 2147483647 h 287"/>
              <a:gd name="T28" fmla="*/ 2147483647 w 288"/>
              <a:gd name="T29" fmla="*/ 2147483647 h 287"/>
              <a:gd name="T30" fmla="*/ 2147483647 w 288"/>
              <a:gd name="T31" fmla="*/ 2147483647 h 287"/>
              <a:gd name="T32" fmla="*/ 2147483647 w 288"/>
              <a:gd name="T33" fmla="*/ 2147483647 h 287"/>
              <a:gd name="T34" fmla="*/ 2147483647 w 288"/>
              <a:gd name="T35" fmla="*/ 2147483647 h 287"/>
              <a:gd name="T36" fmla="*/ 2147483647 w 288"/>
              <a:gd name="T37" fmla="*/ 2147483647 h 287"/>
              <a:gd name="T38" fmla="*/ 2147483647 w 288"/>
              <a:gd name="T39" fmla="*/ 2147483647 h 287"/>
              <a:gd name="T40" fmla="*/ 2147483647 w 288"/>
              <a:gd name="T41" fmla="*/ 2147483647 h 287"/>
              <a:gd name="T42" fmla="*/ 2147483647 w 288"/>
              <a:gd name="T43" fmla="*/ 2147483647 h 287"/>
              <a:gd name="T44" fmla="*/ 2147483647 w 288"/>
              <a:gd name="T45" fmla="*/ 2147483647 h 287"/>
              <a:gd name="T46" fmla="*/ 2147483647 w 288"/>
              <a:gd name="T47" fmla="*/ 2147483647 h 287"/>
              <a:gd name="T48" fmla="*/ 0 w 288"/>
              <a:gd name="T49" fmla="*/ 2147483647 h 287"/>
              <a:gd name="T50" fmla="*/ 0 w 288"/>
              <a:gd name="T51" fmla="*/ 2147483647 h 287"/>
              <a:gd name="T52" fmla="*/ 2147483647 w 288"/>
              <a:gd name="T53" fmla="*/ 2147483647 h 287"/>
              <a:gd name="T54" fmla="*/ 2147483647 w 288"/>
              <a:gd name="T55" fmla="*/ 2147483647 h 287"/>
              <a:gd name="T56" fmla="*/ 2147483647 w 288"/>
              <a:gd name="T57" fmla="*/ 2147483647 h 2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87">
                <a:moveTo>
                  <a:pt x="250" y="220"/>
                </a:moveTo>
                <a:cubicBezTo>
                  <a:pt x="231" y="212"/>
                  <a:pt x="209" y="196"/>
                  <a:pt x="169" y="191"/>
                </a:cubicBezTo>
                <a:cubicBezTo>
                  <a:pt x="181" y="181"/>
                  <a:pt x="186" y="162"/>
                  <a:pt x="197" y="136"/>
                </a:cubicBezTo>
                <a:cubicBezTo>
                  <a:pt x="197" y="136"/>
                  <a:pt x="197" y="135"/>
                  <a:pt x="197" y="135"/>
                </a:cubicBezTo>
                <a:cubicBezTo>
                  <a:pt x="200" y="135"/>
                  <a:pt x="202" y="135"/>
                  <a:pt x="204" y="134"/>
                </a:cubicBezTo>
                <a:cubicBezTo>
                  <a:pt x="208" y="131"/>
                  <a:pt x="211" y="115"/>
                  <a:pt x="211" y="107"/>
                </a:cubicBezTo>
                <a:cubicBezTo>
                  <a:pt x="211" y="95"/>
                  <a:pt x="206" y="96"/>
                  <a:pt x="206" y="96"/>
                </a:cubicBezTo>
                <a:cubicBezTo>
                  <a:pt x="206" y="96"/>
                  <a:pt x="205" y="96"/>
                  <a:pt x="205" y="96"/>
                </a:cubicBezTo>
                <a:cubicBezTo>
                  <a:pt x="205" y="95"/>
                  <a:pt x="205" y="94"/>
                  <a:pt x="205" y="93"/>
                </a:cubicBezTo>
                <a:cubicBezTo>
                  <a:pt x="205" y="83"/>
                  <a:pt x="207" y="64"/>
                  <a:pt x="205" y="54"/>
                </a:cubicBezTo>
                <a:cubicBezTo>
                  <a:pt x="200" y="39"/>
                  <a:pt x="201" y="33"/>
                  <a:pt x="193" y="25"/>
                </a:cubicBezTo>
                <a:cubicBezTo>
                  <a:pt x="182" y="13"/>
                  <a:pt x="166" y="8"/>
                  <a:pt x="160" y="8"/>
                </a:cubicBezTo>
                <a:cubicBezTo>
                  <a:pt x="155" y="8"/>
                  <a:pt x="133" y="0"/>
                  <a:pt x="120" y="4"/>
                </a:cubicBezTo>
                <a:cubicBezTo>
                  <a:pt x="107" y="9"/>
                  <a:pt x="114" y="22"/>
                  <a:pt x="103" y="22"/>
                </a:cubicBezTo>
                <a:cubicBezTo>
                  <a:pt x="92" y="22"/>
                  <a:pt x="87" y="39"/>
                  <a:pt x="83" y="54"/>
                </a:cubicBezTo>
                <a:cubicBezTo>
                  <a:pt x="80" y="64"/>
                  <a:pt x="82" y="82"/>
                  <a:pt x="82" y="93"/>
                </a:cubicBezTo>
                <a:cubicBezTo>
                  <a:pt x="82" y="94"/>
                  <a:pt x="82" y="95"/>
                  <a:pt x="82" y="96"/>
                </a:cubicBezTo>
                <a:cubicBezTo>
                  <a:pt x="82" y="96"/>
                  <a:pt x="82" y="96"/>
                  <a:pt x="82" y="96"/>
                </a:cubicBezTo>
                <a:cubicBezTo>
                  <a:pt x="82" y="96"/>
                  <a:pt x="76" y="95"/>
                  <a:pt x="76" y="107"/>
                </a:cubicBezTo>
                <a:cubicBezTo>
                  <a:pt x="76" y="115"/>
                  <a:pt x="79" y="131"/>
                  <a:pt x="83" y="134"/>
                </a:cubicBezTo>
                <a:cubicBezTo>
                  <a:pt x="85" y="135"/>
                  <a:pt x="88" y="135"/>
                  <a:pt x="90" y="135"/>
                </a:cubicBezTo>
                <a:cubicBezTo>
                  <a:pt x="90" y="135"/>
                  <a:pt x="90" y="136"/>
                  <a:pt x="90" y="136"/>
                </a:cubicBezTo>
                <a:cubicBezTo>
                  <a:pt x="101" y="163"/>
                  <a:pt x="106" y="182"/>
                  <a:pt x="118" y="191"/>
                </a:cubicBezTo>
                <a:cubicBezTo>
                  <a:pt x="79" y="196"/>
                  <a:pt x="57" y="212"/>
                  <a:pt x="38" y="220"/>
                </a:cubicBezTo>
                <a:cubicBezTo>
                  <a:pt x="0" y="237"/>
                  <a:pt x="0" y="256"/>
                  <a:pt x="0" y="256"/>
                </a:cubicBezTo>
                <a:cubicBezTo>
                  <a:pt x="0" y="287"/>
                  <a:pt x="0" y="287"/>
                  <a:pt x="0" y="287"/>
                </a:cubicBezTo>
                <a:cubicBezTo>
                  <a:pt x="288" y="287"/>
                  <a:pt x="288" y="287"/>
                  <a:pt x="288" y="287"/>
                </a:cubicBezTo>
                <a:cubicBezTo>
                  <a:pt x="288" y="256"/>
                  <a:pt x="288" y="256"/>
                  <a:pt x="288" y="256"/>
                </a:cubicBezTo>
                <a:cubicBezTo>
                  <a:pt x="288" y="256"/>
                  <a:pt x="287" y="237"/>
                  <a:pt x="250" y="22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83" name="Freeform 324"/>
          <p:cNvSpPr/>
          <p:nvPr/>
        </p:nvSpPr>
        <p:spPr bwMode="auto">
          <a:xfrm>
            <a:off x="8432800" y="4011613"/>
            <a:ext cx="287338" cy="274637"/>
          </a:xfrm>
          <a:custGeom>
            <a:avLst/>
            <a:gdLst>
              <a:gd name="T0" fmla="*/ 2147483647 w 301"/>
              <a:gd name="T1" fmla="*/ 2147483647 h 288"/>
              <a:gd name="T2" fmla="*/ 2147483647 w 301"/>
              <a:gd name="T3" fmla="*/ 2147483647 h 288"/>
              <a:gd name="T4" fmla="*/ 2147483647 w 301"/>
              <a:gd name="T5" fmla="*/ 2147483647 h 288"/>
              <a:gd name="T6" fmla="*/ 2147483647 w 301"/>
              <a:gd name="T7" fmla="*/ 2147483647 h 288"/>
              <a:gd name="T8" fmla="*/ 2147483647 w 301"/>
              <a:gd name="T9" fmla="*/ 2147483647 h 288"/>
              <a:gd name="T10" fmla="*/ 2147483647 w 301"/>
              <a:gd name="T11" fmla="*/ 2147483647 h 288"/>
              <a:gd name="T12" fmla="*/ 2147483647 w 301"/>
              <a:gd name="T13" fmla="*/ 2147483647 h 288"/>
              <a:gd name="T14" fmla="*/ 2147483647 w 301"/>
              <a:gd name="T15" fmla="*/ 2147483647 h 288"/>
              <a:gd name="T16" fmla="*/ 2147483647 w 301"/>
              <a:gd name="T17" fmla="*/ 2147483647 h 288"/>
              <a:gd name="T18" fmla="*/ 2147483647 w 301"/>
              <a:gd name="T19" fmla="*/ 2147483647 h 288"/>
              <a:gd name="T20" fmla="*/ 2147483647 w 301"/>
              <a:gd name="T21" fmla="*/ 2147483647 h 288"/>
              <a:gd name="T22" fmla="*/ 2147483647 w 301"/>
              <a:gd name="T23" fmla="*/ 2147483647 h 288"/>
              <a:gd name="T24" fmla="*/ 2147483647 w 301"/>
              <a:gd name="T25" fmla="*/ 2147483647 h 288"/>
              <a:gd name="T26" fmla="*/ 2147483647 w 301"/>
              <a:gd name="T27" fmla="*/ 2147483647 h 288"/>
              <a:gd name="T28" fmla="*/ 2147483647 w 301"/>
              <a:gd name="T29" fmla="*/ 0 h 288"/>
              <a:gd name="T30" fmla="*/ 2147483647 w 301"/>
              <a:gd name="T31" fmla="*/ 2147483647 h 288"/>
              <a:gd name="T32" fmla="*/ 2147483647 w 301"/>
              <a:gd name="T33" fmla="*/ 2147483647 h 288"/>
              <a:gd name="T34" fmla="*/ 2147483647 w 301"/>
              <a:gd name="T35" fmla="*/ 2147483647 h 288"/>
              <a:gd name="T36" fmla="*/ 2147483647 w 301"/>
              <a:gd name="T37" fmla="*/ 2147483647 h 288"/>
              <a:gd name="T38" fmla="*/ 2147483647 w 301"/>
              <a:gd name="T39" fmla="*/ 2147483647 h 288"/>
              <a:gd name="T40" fmla="*/ 2147483647 w 301"/>
              <a:gd name="T41" fmla="*/ 2147483647 h 288"/>
              <a:gd name="T42" fmla="*/ 2147483647 w 301"/>
              <a:gd name="T43" fmla="*/ 2147483647 h 288"/>
              <a:gd name="T44" fmla="*/ 2147483647 w 301"/>
              <a:gd name="T45" fmla="*/ 2147483647 h 288"/>
              <a:gd name="T46" fmla="*/ 2147483647 w 301"/>
              <a:gd name="T47" fmla="*/ 2147483647 h 288"/>
              <a:gd name="T48" fmla="*/ 2147483647 w 301"/>
              <a:gd name="T49" fmla="*/ 2147483647 h 288"/>
              <a:gd name="T50" fmla="*/ 2147483647 w 301"/>
              <a:gd name="T51" fmla="*/ 2147483647 h 288"/>
              <a:gd name="T52" fmla="*/ 2147483647 w 301"/>
              <a:gd name="T53" fmla="*/ 2147483647 h 288"/>
              <a:gd name="T54" fmla="*/ 2147483647 w 301"/>
              <a:gd name="T55" fmla="*/ 2147483647 h 288"/>
              <a:gd name="T56" fmla="*/ 2147483647 w 301"/>
              <a:gd name="T57" fmla="*/ 2147483647 h 288"/>
              <a:gd name="T58" fmla="*/ 2147483647 w 301"/>
              <a:gd name="T59" fmla="*/ 2147483647 h 288"/>
              <a:gd name="T60" fmla="*/ 2147483647 w 301"/>
              <a:gd name="T61" fmla="*/ 2147483647 h 288"/>
              <a:gd name="T62" fmla="*/ 2147483647 w 301"/>
              <a:gd name="T63" fmla="*/ 2147483647 h 288"/>
              <a:gd name="T64" fmla="*/ 2147483647 w 301"/>
              <a:gd name="T65" fmla="*/ 2147483647 h 288"/>
              <a:gd name="T66" fmla="*/ 2147483647 w 301"/>
              <a:gd name="T67" fmla="*/ 2147483647 h 288"/>
              <a:gd name="T68" fmla="*/ 2147483647 w 301"/>
              <a:gd name="T69" fmla="*/ 2147483647 h 288"/>
              <a:gd name="T70" fmla="*/ 2147483647 w 301"/>
              <a:gd name="T71" fmla="*/ 2147483647 h 288"/>
              <a:gd name="T72" fmla="*/ 2147483647 w 301"/>
              <a:gd name="T73" fmla="*/ 2147483647 h 288"/>
              <a:gd name="T74" fmla="*/ 2147483647 w 301"/>
              <a:gd name="T75" fmla="*/ 2147483647 h 2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1" h="288">
                <a:moveTo>
                  <a:pt x="283" y="199"/>
                </a:moveTo>
                <a:cubicBezTo>
                  <a:pt x="279" y="208"/>
                  <a:pt x="260" y="212"/>
                  <a:pt x="241" y="213"/>
                </a:cubicBezTo>
                <a:cubicBezTo>
                  <a:pt x="226" y="204"/>
                  <a:pt x="208" y="191"/>
                  <a:pt x="180" y="185"/>
                </a:cubicBezTo>
                <a:cubicBezTo>
                  <a:pt x="186" y="176"/>
                  <a:pt x="190" y="162"/>
                  <a:pt x="197" y="145"/>
                </a:cubicBezTo>
                <a:cubicBezTo>
                  <a:pt x="197" y="145"/>
                  <a:pt x="197" y="145"/>
                  <a:pt x="197" y="144"/>
                </a:cubicBezTo>
                <a:cubicBezTo>
                  <a:pt x="199" y="145"/>
                  <a:pt x="201" y="145"/>
                  <a:pt x="203" y="144"/>
                </a:cubicBezTo>
                <a:cubicBezTo>
                  <a:pt x="207" y="141"/>
                  <a:pt x="210" y="126"/>
                  <a:pt x="210" y="119"/>
                </a:cubicBezTo>
                <a:cubicBezTo>
                  <a:pt x="210" y="108"/>
                  <a:pt x="205" y="109"/>
                  <a:pt x="205" y="109"/>
                </a:cubicBezTo>
                <a:cubicBezTo>
                  <a:pt x="205" y="109"/>
                  <a:pt x="205" y="109"/>
                  <a:pt x="204" y="109"/>
                </a:cubicBezTo>
                <a:cubicBezTo>
                  <a:pt x="204" y="108"/>
                  <a:pt x="205" y="107"/>
                  <a:pt x="205" y="106"/>
                </a:cubicBezTo>
                <a:cubicBezTo>
                  <a:pt x="205" y="96"/>
                  <a:pt x="207" y="80"/>
                  <a:pt x="204" y="70"/>
                </a:cubicBezTo>
                <a:cubicBezTo>
                  <a:pt x="200" y="56"/>
                  <a:pt x="194" y="45"/>
                  <a:pt x="185" y="41"/>
                </a:cubicBezTo>
                <a:cubicBezTo>
                  <a:pt x="180" y="39"/>
                  <a:pt x="175" y="36"/>
                  <a:pt x="170" y="33"/>
                </a:cubicBezTo>
                <a:cubicBezTo>
                  <a:pt x="171" y="31"/>
                  <a:pt x="171" y="28"/>
                  <a:pt x="171" y="26"/>
                </a:cubicBezTo>
                <a:cubicBezTo>
                  <a:pt x="171" y="12"/>
                  <a:pt x="161" y="0"/>
                  <a:pt x="148" y="0"/>
                </a:cubicBezTo>
                <a:cubicBezTo>
                  <a:pt x="136" y="0"/>
                  <a:pt x="126" y="12"/>
                  <a:pt x="126" y="26"/>
                </a:cubicBezTo>
                <a:cubicBezTo>
                  <a:pt x="126" y="28"/>
                  <a:pt x="126" y="30"/>
                  <a:pt x="126" y="32"/>
                </a:cubicBezTo>
                <a:cubicBezTo>
                  <a:pt x="121" y="35"/>
                  <a:pt x="116" y="39"/>
                  <a:pt x="111" y="41"/>
                </a:cubicBezTo>
                <a:cubicBezTo>
                  <a:pt x="102" y="46"/>
                  <a:pt x="96" y="56"/>
                  <a:pt x="92" y="70"/>
                </a:cubicBezTo>
                <a:cubicBezTo>
                  <a:pt x="90" y="79"/>
                  <a:pt x="92" y="96"/>
                  <a:pt x="92" y="106"/>
                </a:cubicBezTo>
                <a:cubicBezTo>
                  <a:pt x="92" y="107"/>
                  <a:pt x="92" y="108"/>
                  <a:pt x="92" y="109"/>
                </a:cubicBezTo>
                <a:cubicBezTo>
                  <a:pt x="91" y="109"/>
                  <a:pt x="91" y="109"/>
                  <a:pt x="91" y="109"/>
                </a:cubicBezTo>
                <a:cubicBezTo>
                  <a:pt x="91" y="109"/>
                  <a:pt x="86" y="108"/>
                  <a:pt x="86" y="119"/>
                </a:cubicBezTo>
                <a:cubicBezTo>
                  <a:pt x="86" y="126"/>
                  <a:pt x="89" y="141"/>
                  <a:pt x="93" y="144"/>
                </a:cubicBezTo>
                <a:cubicBezTo>
                  <a:pt x="95" y="145"/>
                  <a:pt x="97" y="145"/>
                  <a:pt x="99" y="144"/>
                </a:cubicBezTo>
                <a:cubicBezTo>
                  <a:pt x="99" y="145"/>
                  <a:pt x="99" y="145"/>
                  <a:pt x="99" y="146"/>
                </a:cubicBezTo>
                <a:cubicBezTo>
                  <a:pt x="106" y="163"/>
                  <a:pt x="111" y="177"/>
                  <a:pt x="117" y="186"/>
                </a:cubicBezTo>
                <a:cubicBezTo>
                  <a:pt x="91" y="193"/>
                  <a:pt x="74" y="205"/>
                  <a:pt x="60" y="213"/>
                </a:cubicBezTo>
                <a:cubicBezTo>
                  <a:pt x="41" y="212"/>
                  <a:pt x="22" y="208"/>
                  <a:pt x="19" y="199"/>
                </a:cubicBezTo>
                <a:cubicBezTo>
                  <a:pt x="11" y="183"/>
                  <a:pt x="0" y="243"/>
                  <a:pt x="12" y="276"/>
                </a:cubicBezTo>
                <a:cubicBezTo>
                  <a:pt x="12" y="288"/>
                  <a:pt x="12" y="288"/>
                  <a:pt x="12" y="288"/>
                </a:cubicBezTo>
                <a:cubicBezTo>
                  <a:pt x="19" y="288"/>
                  <a:pt x="19" y="288"/>
                  <a:pt x="19" y="288"/>
                </a:cubicBezTo>
                <a:cubicBezTo>
                  <a:pt x="283" y="288"/>
                  <a:pt x="283" y="288"/>
                  <a:pt x="283" y="288"/>
                </a:cubicBezTo>
                <a:cubicBezTo>
                  <a:pt x="283" y="288"/>
                  <a:pt x="283" y="288"/>
                  <a:pt x="283" y="288"/>
                </a:cubicBezTo>
                <a:cubicBezTo>
                  <a:pt x="283" y="288"/>
                  <a:pt x="283" y="288"/>
                  <a:pt x="283" y="288"/>
                </a:cubicBezTo>
                <a:cubicBezTo>
                  <a:pt x="290" y="288"/>
                  <a:pt x="290" y="288"/>
                  <a:pt x="290" y="288"/>
                </a:cubicBezTo>
                <a:cubicBezTo>
                  <a:pt x="290" y="276"/>
                  <a:pt x="290" y="276"/>
                  <a:pt x="290" y="276"/>
                </a:cubicBezTo>
                <a:cubicBezTo>
                  <a:pt x="301" y="243"/>
                  <a:pt x="290" y="183"/>
                  <a:pt x="283" y="19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84" name="Freeform 325"/>
          <p:cNvSpPr/>
          <p:nvPr/>
        </p:nvSpPr>
        <p:spPr bwMode="auto">
          <a:xfrm>
            <a:off x="7888288" y="4022725"/>
            <a:ext cx="274637" cy="265113"/>
          </a:xfrm>
          <a:custGeom>
            <a:avLst/>
            <a:gdLst>
              <a:gd name="T0" fmla="*/ 2147483647 w 287"/>
              <a:gd name="T1" fmla="*/ 2147483647 h 277"/>
              <a:gd name="T2" fmla="*/ 2147483647 w 287"/>
              <a:gd name="T3" fmla="*/ 2147483647 h 277"/>
              <a:gd name="T4" fmla="*/ 2147483647 w 287"/>
              <a:gd name="T5" fmla="*/ 2147483647 h 277"/>
              <a:gd name="T6" fmla="*/ 2147483647 w 287"/>
              <a:gd name="T7" fmla="*/ 2147483647 h 277"/>
              <a:gd name="T8" fmla="*/ 2147483647 w 287"/>
              <a:gd name="T9" fmla="*/ 2147483647 h 277"/>
              <a:gd name="T10" fmla="*/ 2147483647 w 287"/>
              <a:gd name="T11" fmla="*/ 2147483647 h 277"/>
              <a:gd name="T12" fmla="*/ 2147483647 w 287"/>
              <a:gd name="T13" fmla="*/ 2147483647 h 277"/>
              <a:gd name="T14" fmla="*/ 2147483647 w 287"/>
              <a:gd name="T15" fmla="*/ 2147483647 h 277"/>
              <a:gd name="T16" fmla="*/ 2147483647 w 287"/>
              <a:gd name="T17" fmla="*/ 2147483647 h 277"/>
              <a:gd name="T18" fmla="*/ 2147483647 w 287"/>
              <a:gd name="T19" fmla="*/ 2147483647 h 277"/>
              <a:gd name="T20" fmla="*/ 2147483647 w 287"/>
              <a:gd name="T21" fmla="*/ 2147483647 h 277"/>
              <a:gd name="T22" fmla="*/ 2147483647 w 287"/>
              <a:gd name="T23" fmla="*/ 2147483647 h 277"/>
              <a:gd name="T24" fmla="*/ 2147483647 w 287"/>
              <a:gd name="T25" fmla="*/ 2147483647 h 277"/>
              <a:gd name="T26" fmla="*/ 2147483647 w 287"/>
              <a:gd name="T27" fmla="*/ 0 h 277"/>
              <a:gd name="T28" fmla="*/ 2147483647 w 287"/>
              <a:gd name="T29" fmla="*/ 2147483647 h 277"/>
              <a:gd name="T30" fmla="*/ 2147483647 w 287"/>
              <a:gd name="T31" fmla="*/ 0 h 277"/>
              <a:gd name="T32" fmla="*/ 2147483647 w 287"/>
              <a:gd name="T33" fmla="*/ 2147483647 h 277"/>
              <a:gd name="T34" fmla="*/ 2147483647 w 287"/>
              <a:gd name="T35" fmla="*/ 2147483647 h 277"/>
              <a:gd name="T36" fmla="*/ 2147483647 w 287"/>
              <a:gd name="T37" fmla="*/ 2147483647 h 277"/>
              <a:gd name="T38" fmla="*/ 2147483647 w 287"/>
              <a:gd name="T39" fmla="*/ 2147483647 h 277"/>
              <a:gd name="T40" fmla="*/ 2147483647 w 287"/>
              <a:gd name="T41" fmla="*/ 2147483647 h 277"/>
              <a:gd name="T42" fmla="*/ 2147483647 w 287"/>
              <a:gd name="T43" fmla="*/ 2147483647 h 277"/>
              <a:gd name="T44" fmla="*/ 2147483647 w 287"/>
              <a:gd name="T45" fmla="*/ 2147483647 h 277"/>
              <a:gd name="T46" fmla="*/ 2147483647 w 287"/>
              <a:gd name="T47" fmla="*/ 2147483647 h 277"/>
              <a:gd name="T48" fmla="*/ 2147483647 w 287"/>
              <a:gd name="T49" fmla="*/ 2147483647 h 277"/>
              <a:gd name="T50" fmla="*/ 2147483647 w 287"/>
              <a:gd name="T51" fmla="*/ 2147483647 h 277"/>
              <a:gd name="T52" fmla="*/ 2147483647 w 287"/>
              <a:gd name="T53" fmla="*/ 2147483647 h 277"/>
              <a:gd name="T54" fmla="*/ 2147483647 w 287"/>
              <a:gd name="T55" fmla="*/ 2147483647 h 277"/>
              <a:gd name="T56" fmla="*/ 2147483647 w 287"/>
              <a:gd name="T57" fmla="*/ 2147483647 h 277"/>
              <a:gd name="T58" fmla="*/ 0 w 287"/>
              <a:gd name="T59" fmla="*/ 2147483647 h 277"/>
              <a:gd name="T60" fmla="*/ 0 w 287"/>
              <a:gd name="T61" fmla="*/ 2147483647 h 277"/>
              <a:gd name="T62" fmla="*/ 2147483647 w 287"/>
              <a:gd name="T63" fmla="*/ 2147483647 h 277"/>
              <a:gd name="T64" fmla="*/ 2147483647 w 287"/>
              <a:gd name="T65" fmla="*/ 2147483647 h 277"/>
              <a:gd name="T66" fmla="*/ 2147483647 w 287"/>
              <a:gd name="T67" fmla="*/ 2147483647 h 2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87" h="277">
                <a:moveTo>
                  <a:pt x="249" y="222"/>
                </a:moveTo>
                <a:cubicBezTo>
                  <a:pt x="233" y="214"/>
                  <a:pt x="214" y="211"/>
                  <a:pt x="182" y="206"/>
                </a:cubicBezTo>
                <a:cubicBezTo>
                  <a:pt x="180" y="203"/>
                  <a:pt x="176" y="190"/>
                  <a:pt x="172" y="176"/>
                </a:cubicBezTo>
                <a:cubicBezTo>
                  <a:pt x="173" y="176"/>
                  <a:pt x="178" y="180"/>
                  <a:pt x="179" y="180"/>
                </a:cubicBezTo>
                <a:cubicBezTo>
                  <a:pt x="181" y="180"/>
                  <a:pt x="183" y="180"/>
                  <a:pt x="185" y="180"/>
                </a:cubicBezTo>
                <a:cubicBezTo>
                  <a:pt x="186" y="180"/>
                  <a:pt x="201" y="177"/>
                  <a:pt x="207" y="177"/>
                </a:cubicBezTo>
                <a:cubicBezTo>
                  <a:pt x="209" y="177"/>
                  <a:pt x="210" y="177"/>
                  <a:pt x="211" y="178"/>
                </a:cubicBezTo>
                <a:cubicBezTo>
                  <a:pt x="211" y="178"/>
                  <a:pt x="213" y="179"/>
                  <a:pt x="215" y="179"/>
                </a:cubicBezTo>
                <a:cubicBezTo>
                  <a:pt x="214" y="178"/>
                  <a:pt x="214" y="176"/>
                  <a:pt x="214" y="175"/>
                </a:cubicBezTo>
                <a:cubicBezTo>
                  <a:pt x="208" y="160"/>
                  <a:pt x="208" y="160"/>
                  <a:pt x="208" y="160"/>
                </a:cubicBezTo>
                <a:cubicBezTo>
                  <a:pt x="208" y="160"/>
                  <a:pt x="214" y="152"/>
                  <a:pt x="218" y="154"/>
                </a:cubicBezTo>
                <a:cubicBezTo>
                  <a:pt x="222" y="156"/>
                  <a:pt x="228" y="152"/>
                  <a:pt x="228" y="152"/>
                </a:cubicBezTo>
                <a:cubicBezTo>
                  <a:pt x="233" y="116"/>
                  <a:pt x="238" y="42"/>
                  <a:pt x="200" y="13"/>
                </a:cubicBezTo>
                <a:cubicBezTo>
                  <a:pt x="187" y="4"/>
                  <a:pt x="175" y="0"/>
                  <a:pt x="166" y="0"/>
                </a:cubicBezTo>
                <a:cubicBezTo>
                  <a:pt x="156" y="0"/>
                  <a:pt x="149" y="4"/>
                  <a:pt x="143" y="8"/>
                </a:cubicBezTo>
                <a:cubicBezTo>
                  <a:pt x="138" y="4"/>
                  <a:pt x="130" y="0"/>
                  <a:pt x="121" y="0"/>
                </a:cubicBezTo>
                <a:cubicBezTo>
                  <a:pt x="111" y="0"/>
                  <a:pt x="100" y="4"/>
                  <a:pt x="87" y="13"/>
                </a:cubicBezTo>
                <a:cubicBezTo>
                  <a:pt x="50" y="41"/>
                  <a:pt x="52" y="114"/>
                  <a:pt x="55" y="151"/>
                </a:cubicBezTo>
                <a:cubicBezTo>
                  <a:pt x="55" y="151"/>
                  <a:pt x="58" y="149"/>
                  <a:pt x="63" y="154"/>
                </a:cubicBezTo>
                <a:cubicBezTo>
                  <a:pt x="68" y="159"/>
                  <a:pt x="77" y="160"/>
                  <a:pt x="77" y="160"/>
                </a:cubicBezTo>
                <a:cubicBezTo>
                  <a:pt x="72" y="178"/>
                  <a:pt x="72" y="178"/>
                  <a:pt x="72" y="178"/>
                </a:cubicBezTo>
                <a:cubicBezTo>
                  <a:pt x="72" y="179"/>
                  <a:pt x="72" y="179"/>
                  <a:pt x="72" y="179"/>
                </a:cubicBezTo>
                <a:cubicBezTo>
                  <a:pt x="74" y="179"/>
                  <a:pt x="76" y="178"/>
                  <a:pt x="78" y="177"/>
                </a:cubicBezTo>
                <a:cubicBezTo>
                  <a:pt x="79" y="177"/>
                  <a:pt x="79" y="177"/>
                  <a:pt x="80" y="177"/>
                </a:cubicBezTo>
                <a:cubicBezTo>
                  <a:pt x="86" y="177"/>
                  <a:pt x="92" y="180"/>
                  <a:pt x="94" y="180"/>
                </a:cubicBezTo>
                <a:cubicBezTo>
                  <a:pt x="96" y="180"/>
                  <a:pt x="98" y="180"/>
                  <a:pt x="100" y="180"/>
                </a:cubicBezTo>
                <a:cubicBezTo>
                  <a:pt x="103" y="180"/>
                  <a:pt x="113" y="176"/>
                  <a:pt x="115" y="176"/>
                </a:cubicBezTo>
                <a:cubicBezTo>
                  <a:pt x="112" y="184"/>
                  <a:pt x="108" y="200"/>
                  <a:pt x="104" y="206"/>
                </a:cubicBezTo>
                <a:cubicBezTo>
                  <a:pt x="73" y="211"/>
                  <a:pt x="54" y="214"/>
                  <a:pt x="38" y="222"/>
                </a:cubicBezTo>
                <a:cubicBezTo>
                  <a:pt x="0" y="239"/>
                  <a:pt x="0" y="257"/>
                  <a:pt x="0" y="257"/>
                </a:cubicBezTo>
                <a:cubicBezTo>
                  <a:pt x="0" y="277"/>
                  <a:pt x="0" y="277"/>
                  <a:pt x="0" y="277"/>
                </a:cubicBezTo>
                <a:cubicBezTo>
                  <a:pt x="287" y="277"/>
                  <a:pt x="287" y="277"/>
                  <a:pt x="287" y="277"/>
                </a:cubicBezTo>
                <a:cubicBezTo>
                  <a:pt x="287" y="257"/>
                  <a:pt x="287" y="257"/>
                  <a:pt x="287" y="257"/>
                </a:cubicBezTo>
                <a:cubicBezTo>
                  <a:pt x="287" y="257"/>
                  <a:pt x="287" y="239"/>
                  <a:pt x="249" y="222"/>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85" name="组合 383"/>
          <p:cNvPicPr>
            <a:picLocks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9540875" y="4065588"/>
            <a:ext cx="2730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86" name="组合 386"/>
          <p:cNvPicPr>
            <a:picLocks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10094913" y="4065588"/>
            <a:ext cx="27463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87" name="Freeform 330"/>
          <p:cNvSpPr/>
          <p:nvPr/>
        </p:nvSpPr>
        <p:spPr bwMode="auto">
          <a:xfrm>
            <a:off x="7335838" y="4013200"/>
            <a:ext cx="276225" cy="273050"/>
          </a:xfrm>
          <a:custGeom>
            <a:avLst/>
            <a:gdLst>
              <a:gd name="T0" fmla="*/ 2147483647 w 289"/>
              <a:gd name="T1" fmla="*/ 2147483647 h 286"/>
              <a:gd name="T2" fmla="*/ 2147483647 w 289"/>
              <a:gd name="T3" fmla="*/ 2147483647 h 286"/>
              <a:gd name="T4" fmla="*/ 2147483647 w 289"/>
              <a:gd name="T5" fmla="*/ 2147483647 h 286"/>
              <a:gd name="T6" fmla="*/ 2147483647 w 289"/>
              <a:gd name="T7" fmla="*/ 2147483647 h 286"/>
              <a:gd name="T8" fmla="*/ 2147483647 w 289"/>
              <a:gd name="T9" fmla="*/ 2147483647 h 286"/>
              <a:gd name="T10" fmla="*/ 2147483647 w 289"/>
              <a:gd name="T11" fmla="*/ 2147483647 h 286"/>
              <a:gd name="T12" fmla="*/ 2147483647 w 289"/>
              <a:gd name="T13" fmla="*/ 2147483647 h 286"/>
              <a:gd name="T14" fmla="*/ 2147483647 w 289"/>
              <a:gd name="T15" fmla="*/ 2147483647 h 286"/>
              <a:gd name="T16" fmla="*/ 2147483647 w 289"/>
              <a:gd name="T17" fmla="*/ 2147483647 h 286"/>
              <a:gd name="T18" fmla="*/ 2147483647 w 289"/>
              <a:gd name="T19" fmla="*/ 2147483647 h 286"/>
              <a:gd name="T20" fmla="*/ 2147483647 w 289"/>
              <a:gd name="T21" fmla="*/ 2147483647 h 286"/>
              <a:gd name="T22" fmla="*/ 2147483647 w 289"/>
              <a:gd name="T23" fmla="*/ 2147483647 h 286"/>
              <a:gd name="T24" fmla="*/ 2147483647 w 289"/>
              <a:gd name="T25" fmla="*/ 2147483647 h 286"/>
              <a:gd name="T26" fmla="*/ 2147483647 w 289"/>
              <a:gd name="T27" fmla="*/ 2147483647 h 286"/>
              <a:gd name="T28" fmla="*/ 2147483647 w 289"/>
              <a:gd name="T29" fmla="*/ 2147483647 h 286"/>
              <a:gd name="T30" fmla="*/ 2147483647 w 289"/>
              <a:gd name="T31" fmla="*/ 2147483647 h 286"/>
              <a:gd name="T32" fmla="*/ 2147483647 w 289"/>
              <a:gd name="T33" fmla="*/ 2147483647 h 286"/>
              <a:gd name="T34" fmla="*/ 2147483647 w 289"/>
              <a:gd name="T35" fmla="*/ 2147483647 h 286"/>
              <a:gd name="T36" fmla="*/ 2147483647 w 289"/>
              <a:gd name="T37" fmla="*/ 2147483647 h 286"/>
              <a:gd name="T38" fmla="*/ 2147483647 w 289"/>
              <a:gd name="T39" fmla="*/ 2147483647 h 286"/>
              <a:gd name="T40" fmla="*/ 2147483647 w 289"/>
              <a:gd name="T41" fmla="*/ 2147483647 h 286"/>
              <a:gd name="T42" fmla="*/ 2147483647 w 289"/>
              <a:gd name="T43" fmla="*/ 2147483647 h 286"/>
              <a:gd name="T44" fmla="*/ 2147483647 w 289"/>
              <a:gd name="T45" fmla="*/ 2147483647 h 286"/>
              <a:gd name="T46" fmla="*/ 2147483647 w 289"/>
              <a:gd name="T47" fmla="*/ 2147483647 h 286"/>
              <a:gd name="T48" fmla="*/ 2147483647 w 289"/>
              <a:gd name="T49" fmla="*/ 2147483647 h 286"/>
              <a:gd name="T50" fmla="*/ 2147483647 w 289"/>
              <a:gd name="T51" fmla="*/ 2147483647 h 286"/>
              <a:gd name="T52" fmla="*/ 2147483647 w 289"/>
              <a:gd name="T53" fmla="*/ 2147483647 h 286"/>
              <a:gd name="T54" fmla="*/ 2147483647 w 289"/>
              <a:gd name="T55" fmla="*/ 2147483647 h 286"/>
              <a:gd name="T56" fmla="*/ 2147483647 w 289"/>
              <a:gd name="T57" fmla="*/ 2147483647 h 286"/>
              <a:gd name="T58" fmla="*/ 2147483647 w 289"/>
              <a:gd name="T59" fmla="*/ 2147483647 h 286"/>
              <a:gd name="T60" fmla="*/ 2147483647 w 289"/>
              <a:gd name="T61" fmla="*/ 2147483647 h 286"/>
              <a:gd name="T62" fmla="*/ 2147483647 w 289"/>
              <a:gd name="T63" fmla="*/ 2147483647 h 286"/>
              <a:gd name="T64" fmla="*/ 2147483647 w 289"/>
              <a:gd name="T65" fmla="*/ 2147483647 h 286"/>
              <a:gd name="T66" fmla="*/ 2147483647 w 289"/>
              <a:gd name="T67" fmla="*/ 2147483647 h 286"/>
              <a:gd name="T68" fmla="*/ 2147483647 w 289"/>
              <a:gd name="T69" fmla="*/ 2147483647 h 286"/>
              <a:gd name="T70" fmla="*/ 2147483647 w 289"/>
              <a:gd name="T71" fmla="*/ 2147483647 h 286"/>
              <a:gd name="T72" fmla="*/ 2147483647 w 289"/>
              <a:gd name="T73" fmla="*/ 2147483647 h 286"/>
              <a:gd name="T74" fmla="*/ 2147483647 w 289"/>
              <a:gd name="T75" fmla="*/ 2147483647 h 286"/>
              <a:gd name="T76" fmla="*/ 2147483647 w 289"/>
              <a:gd name="T77" fmla="*/ 2147483647 h 286"/>
              <a:gd name="T78" fmla="*/ 2147483647 w 289"/>
              <a:gd name="T79" fmla="*/ 2147483647 h 286"/>
              <a:gd name="T80" fmla="*/ 2147483647 w 289"/>
              <a:gd name="T81" fmla="*/ 2147483647 h 286"/>
              <a:gd name="T82" fmla="*/ 2147483647 w 289"/>
              <a:gd name="T83" fmla="*/ 2147483647 h 286"/>
              <a:gd name="T84" fmla="*/ 2147483647 w 289"/>
              <a:gd name="T85" fmla="*/ 2147483647 h 2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9" h="286">
                <a:moveTo>
                  <a:pt x="250" y="231"/>
                </a:moveTo>
                <a:cubicBezTo>
                  <a:pt x="240" y="229"/>
                  <a:pt x="229" y="225"/>
                  <a:pt x="215" y="221"/>
                </a:cubicBezTo>
                <a:cubicBezTo>
                  <a:pt x="217" y="211"/>
                  <a:pt x="218" y="201"/>
                  <a:pt x="219" y="190"/>
                </a:cubicBezTo>
                <a:cubicBezTo>
                  <a:pt x="223" y="181"/>
                  <a:pt x="225" y="167"/>
                  <a:pt x="224" y="151"/>
                </a:cubicBezTo>
                <a:cubicBezTo>
                  <a:pt x="224" y="150"/>
                  <a:pt x="224" y="149"/>
                  <a:pt x="224" y="147"/>
                </a:cubicBezTo>
                <a:cubicBezTo>
                  <a:pt x="228" y="141"/>
                  <a:pt x="230" y="133"/>
                  <a:pt x="230" y="123"/>
                </a:cubicBezTo>
                <a:cubicBezTo>
                  <a:pt x="230" y="112"/>
                  <a:pt x="228" y="103"/>
                  <a:pt x="223" y="97"/>
                </a:cubicBezTo>
                <a:cubicBezTo>
                  <a:pt x="223" y="96"/>
                  <a:pt x="223" y="94"/>
                  <a:pt x="223" y="93"/>
                </a:cubicBezTo>
                <a:cubicBezTo>
                  <a:pt x="224" y="90"/>
                  <a:pt x="225" y="86"/>
                  <a:pt x="225" y="82"/>
                </a:cubicBezTo>
                <a:cubicBezTo>
                  <a:pt x="225" y="75"/>
                  <a:pt x="223" y="69"/>
                  <a:pt x="219" y="64"/>
                </a:cubicBezTo>
                <a:cubicBezTo>
                  <a:pt x="219" y="63"/>
                  <a:pt x="219" y="62"/>
                  <a:pt x="219" y="61"/>
                </a:cubicBezTo>
                <a:cubicBezTo>
                  <a:pt x="219" y="59"/>
                  <a:pt x="220" y="56"/>
                  <a:pt x="219" y="53"/>
                </a:cubicBezTo>
                <a:cubicBezTo>
                  <a:pt x="219" y="42"/>
                  <a:pt x="214" y="33"/>
                  <a:pt x="208" y="30"/>
                </a:cubicBezTo>
                <a:cubicBezTo>
                  <a:pt x="207" y="27"/>
                  <a:pt x="205" y="25"/>
                  <a:pt x="204" y="23"/>
                </a:cubicBezTo>
                <a:cubicBezTo>
                  <a:pt x="197" y="13"/>
                  <a:pt x="188" y="8"/>
                  <a:pt x="180" y="9"/>
                </a:cubicBezTo>
                <a:cubicBezTo>
                  <a:pt x="179" y="8"/>
                  <a:pt x="178" y="8"/>
                  <a:pt x="177" y="8"/>
                </a:cubicBezTo>
                <a:cubicBezTo>
                  <a:pt x="166" y="1"/>
                  <a:pt x="154" y="1"/>
                  <a:pt x="149" y="8"/>
                </a:cubicBezTo>
                <a:cubicBezTo>
                  <a:pt x="148" y="8"/>
                  <a:pt x="147" y="9"/>
                  <a:pt x="146" y="9"/>
                </a:cubicBezTo>
                <a:cubicBezTo>
                  <a:pt x="145" y="9"/>
                  <a:pt x="145" y="9"/>
                  <a:pt x="145" y="9"/>
                </a:cubicBezTo>
                <a:cubicBezTo>
                  <a:pt x="144" y="9"/>
                  <a:pt x="144" y="9"/>
                  <a:pt x="143" y="9"/>
                </a:cubicBezTo>
                <a:cubicBezTo>
                  <a:pt x="143" y="9"/>
                  <a:pt x="142" y="9"/>
                  <a:pt x="142" y="8"/>
                </a:cubicBezTo>
                <a:cubicBezTo>
                  <a:pt x="142" y="8"/>
                  <a:pt x="142" y="8"/>
                  <a:pt x="141" y="8"/>
                </a:cubicBezTo>
                <a:cubicBezTo>
                  <a:pt x="136" y="1"/>
                  <a:pt x="125" y="0"/>
                  <a:pt x="114" y="7"/>
                </a:cubicBezTo>
                <a:cubicBezTo>
                  <a:pt x="112" y="7"/>
                  <a:pt x="111" y="8"/>
                  <a:pt x="109" y="9"/>
                </a:cubicBezTo>
                <a:cubicBezTo>
                  <a:pt x="101" y="8"/>
                  <a:pt x="91" y="13"/>
                  <a:pt x="84" y="23"/>
                </a:cubicBezTo>
                <a:cubicBezTo>
                  <a:pt x="83" y="25"/>
                  <a:pt x="81" y="27"/>
                  <a:pt x="80" y="30"/>
                </a:cubicBezTo>
                <a:cubicBezTo>
                  <a:pt x="74" y="33"/>
                  <a:pt x="69" y="42"/>
                  <a:pt x="69" y="53"/>
                </a:cubicBezTo>
                <a:cubicBezTo>
                  <a:pt x="68" y="56"/>
                  <a:pt x="69" y="60"/>
                  <a:pt x="70" y="63"/>
                </a:cubicBezTo>
                <a:cubicBezTo>
                  <a:pt x="70" y="63"/>
                  <a:pt x="70" y="63"/>
                  <a:pt x="69" y="63"/>
                </a:cubicBezTo>
                <a:cubicBezTo>
                  <a:pt x="66" y="68"/>
                  <a:pt x="63" y="75"/>
                  <a:pt x="63" y="82"/>
                </a:cubicBezTo>
                <a:cubicBezTo>
                  <a:pt x="63" y="86"/>
                  <a:pt x="64" y="90"/>
                  <a:pt x="65" y="94"/>
                </a:cubicBezTo>
                <a:cubicBezTo>
                  <a:pt x="65" y="95"/>
                  <a:pt x="65" y="96"/>
                  <a:pt x="65" y="97"/>
                </a:cubicBezTo>
                <a:cubicBezTo>
                  <a:pt x="60" y="102"/>
                  <a:pt x="58" y="112"/>
                  <a:pt x="58" y="123"/>
                </a:cubicBezTo>
                <a:cubicBezTo>
                  <a:pt x="58" y="131"/>
                  <a:pt x="59" y="139"/>
                  <a:pt x="62" y="144"/>
                </a:cubicBezTo>
                <a:cubicBezTo>
                  <a:pt x="62" y="147"/>
                  <a:pt x="62" y="150"/>
                  <a:pt x="62" y="153"/>
                </a:cubicBezTo>
                <a:cubicBezTo>
                  <a:pt x="61" y="170"/>
                  <a:pt x="63" y="184"/>
                  <a:pt x="67" y="193"/>
                </a:cubicBezTo>
                <a:cubicBezTo>
                  <a:pt x="68" y="203"/>
                  <a:pt x="70" y="213"/>
                  <a:pt x="71" y="222"/>
                </a:cubicBezTo>
                <a:cubicBezTo>
                  <a:pt x="59" y="226"/>
                  <a:pt x="49" y="229"/>
                  <a:pt x="39" y="231"/>
                </a:cubicBezTo>
                <a:cubicBezTo>
                  <a:pt x="0" y="239"/>
                  <a:pt x="1" y="263"/>
                  <a:pt x="1" y="263"/>
                </a:cubicBezTo>
                <a:cubicBezTo>
                  <a:pt x="1" y="286"/>
                  <a:pt x="1" y="286"/>
                  <a:pt x="1" y="286"/>
                </a:cubicBezTo>
                <a:cubicBezTo>
                  <a:pt x="289" y="286"/>
                  <a:pt x="289" y="286"/>
                  <a:pt x="289" y="286"/>
                </a:cubicBezTo>
                <a:cubicBezTo>
                  <a:pt x="289" y="263"/>
                  <a:pt x="289" y="263"/>
                  <a:pt x="289" y="263"/>
                </a:cubicBezTo>
                <a:cubicBezTo>
                  <a:pt x="289" y="263"/>
                  <a:pt x="289" y="239"/>
                  <a:pt x="250" y="231"/>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88" name="Freeform 331"/>
          <p:cNvSpPr/>
          <p:nvPr/>
        </p:nvSpPr>
        <p:spPr bwMode="auto">
          <a:xfrm>
            <a:off x="1822450" y="4048125"/>
            <a:ext cx="276225" cy="201613"/>
          </a:xfrm>
          <a:custGeom>
            <a:avLst/>
            <a:gdLst>
              <a:gd name="T0" fmla="*/ 2147483647 w 288"/>
              <a:gd name="T1" fmla="*/ 0 h 210"/>
              <a:gd name="T2" fmla="*/ 2147483647 w 288"/>
              <a:gd name="T3" fmla="*/ 2147483647 h 210"/>
              <a:gd name="T4" fmla="*/ 2147483647 w 288"/>
              <a:gd name="T5" fmla="*/ 2147483647 h 210"/>
              <a:gd name="T6" fmla="*/ 2147483647 w 288"/>
              <a:gd name="T7" fmla="*/ 2147483647 h 210"/>
              <a:gd name="T8" fmla="*/ 2147483647 w 288"/>
              <a:gd name="T9" fmla="*/ 2147483647 h 210"/>
              <a:gd name="T10" fmla="*/ 2147483647 w 288"/>
              <a:gd name="T11" fmla="*/ 2147483647 h 210"/>
              <a:gd name="T12" fmla="*/ 2147483647 w 288"/>
              <a:gd name="T13" fmla="*/ 2147483647 h 210"/>
              <a:gd name="T14" fmla="*/ 2147483647 w 288"/>
              <a:gd name="T15" fmla="*/ 2147483647 h 210"/>
              <a:gd name="T16" fmla="*/ 2147483647 w 288"/>
              <a:gd name="T17" fmla="*/ 2147483647 h 210"/>
              <a:gd name="T18" fmla="*/ 2147483647 w 288"/>
              <a:gd name="T19" fmla="*/ 2147483647 h 210"/>
              <a:gd name="T20" fmla="*/ 2147483647 w 288"/>
              <a:gd name="T21" fmla="*/ 2147483647 h 210"/>
              <a:gd name="T22" fmla="*/ 2147483647 w 288"/>
              <a:gd name="T23" fmla="*/ 2147483647 h 210"/>
              <a:gd name="T24" fmla="*/ 2147483647 w 288"/>
              <a:gd name="T25" fmla="*/ 2147483647 h 210"/>
              <a:gd name="T26" fmla="*/ 0 w 288"/>
              <a:gd name="T27" fmla="*/ 2147483647 h 210"/>
              <a:gd name="T28" fmla="*/ 2147483647 w 288"/>
              <a:gd name="T29" fmla="*/ 2147483647 h 210"/>
              <a:gd name="T30" fmla="*/ 2147483647 w 288"/>
              <a:gd name="T31" fmla="*/ 2147483647 h 210"/>
              <a:gd name="T32" fmla="*/ 2147483647 w 288"/>
              <a:gd name="T33" fmla="*/ 2147483647 h 210"/>
              <a:gd name="T34" fmla="*/ 2147483647 w 288"/>
              <a:gd name="T35" fmla="*/ 2147483647 h 210"/>
              <a:gd name="T36" fmla="*/ 2147483647 w 288"/>
              <a:gd name="T37" fmla="*/ 2147483647 h 210"/>
              <a:gd name="T38" fmla="*/ 2147483647 w 288"/>
              <a:gd name="T39" fmla="*/ 2147483647 h 210"/>
              <a:gd name="T40" fmla="*/ 2147483647 w 288"/>
              <a:gd name="T41" fmla="*/ 2147483647 h 210"/>
              <a:gd name="T42" fmla="*/ 2147483647 w 288"/>
              <a:gd name="T43" fmla="*/ 2147483647 h 210"/>
              <a:gd name="T44" fmla="*/ 2147483647 w 288"/>
              <a:gd name="T45" fmla="*/ 2147483647 h 210"/>
              <a:gd name="T46" fmla="*/ 2147483647 w 288"/>
              <a:gd name="T47" fmla="*/ 2147483647 h 210"/>
              <a:gd name="T48" fmla="*/ 2147483647 w 288"/>
              <a:gd name="T49" fmla="*/ 2147483647 h 210"/>
              <a:gd name="T50" fmla="*/ 2147483647 w 288"/>
              <a:gd name="T51" fmla="*/ 2147483647 h 210"/>
              <a:gd name="T52" fmla="*/ 2147483647 w 288"/>
              <a:gd name="T53" fmla="*/ 2147483647 h 210"/>
              <a:gd name="T54" fmla="*/ 2147483647 w 288"/>
              <a:gd name="T55" fmla="*/ 2147483647 h 210"/>
              <a:gd name="T56" fmla="*/ 2147483647 w 288"/>
              <a:gd name="T57" fmla="*/ 0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10">
                <a:moveTo>
                  <a:pt x="260" y="0"/>
                </a:moveTo>
                <a:cubicBezTo>
                  <a:pt x="245" y="0"/>
                  <a:pt x="232" y="12"/>
                  <a:pt x="232" y="28"/>
                </a:cubicBezTo>
                <a:cubicBezTo>
                  <a:pt x="232" y="34"/>
                  <a:pt x="235" y="41"/>
                  <a:pt x="239" y="46"/>
                </a:cubicBezTo>
                <a:cubicBezTo>
                  <a:pt x="191" y="117"/>
                  <a:pt x="191" y="117"/>
                  <a:pt x="191" y="117"/>
                </a:cubicBezTo>
                <a:cubicBezTo>
                  <a:pt x="188" y="116"/>
                  <a:pt x="186" y="116"/>
                  <a:pt x="183" y="116"/>
                </a:cubicBezTo>
                <a:cubicBezTo>
                  <a:pt x="178" y="116"/>
                  <a:pt x="174" y="117"/>
                  <a:pt x="170" y="119"/>
                </a:cubicBezTo>
                <a:cubicBezTo>
                  <a:pt x="130" y="79"/>
                  <a:pt x="130" y="79"/>
                  <a:pt x="130" y="79"/>
                </a:cubicBezTo>
                <a:cubicBezTo>
                  <a:pt x="132" y="76"/>
                  <a:pt x="133" y="71"/>
                  <a:pt x="133" y="67"/>
                </a:cubicBezTo>
                <a:cubicBezTo>
                  <a:pt x="133" y="51"/>
                  <a:pt x="121" y="39"/>
                  <a:pt x="105" y="39"/>
                </a:cubicBezTo>
                <a:cubicBezTo>
                  <a:pt x="90" y="39"/>
                  <a:pt x="78" y="51"/>
                  <a:pt x="78" y="67"/>
                </a:cubicBezTo>
                <a:cubicBezTo>
                  <a:pt x="78" y="73"/>
                  <a:pt x="80" y="79"/>
                  <a:pt x="84" y="84"/>
                </a:cubicBezTo>
                <a:cubicBezTo>
                  <a:pt x="36" y="156"/>
                  <a:pt x="36" y="156"/>
                  <a:pt x="36" y="156"/>
                </a:cubicBezTo>
                <a:cubicBezTo>
                  <a:pt x="34" y="155"/>
                  <a:pt x="31" y="155"/>
                  <a:pt x="28" y="155"/>
                </a:cubicBezTo>
                <a:cubicBezTo>
                  <a:pt x="13" y="155"/>
                  <a:pt x="0" y="167"/>
                  <a:pt x="0" y="183"/>
                </a:cubicBezTo>
                <a:cubicBezTo>
                  <a:pt x="0" y="198"/>
                  <a:pt x="13" y="210"/>
                  <a:pt x="28" y="210"/>
                </a:cubicBezTo>
                <a:cubicBezTo>
                  <a:pt x="43" y="210"/>
                  <a:pt x="56" y="198"/>
                  <a:pt x="56" y="183"/>
                </a:cubicBezTo>
                <a:cubicBezTo>
                  <a:pt x="56" y="176"/>
                  <a:pt x="54" y="170"/>
                  <a:pt x="50" y="166"/>
                </a:cubicBezTo>
                <a:cubicBezTo>
                  <a:pt x="98" y="94"/>
                  <a:pt x="98" y="94"/>
                  <a:pt x="98" y="94"/>
                </a:cubicBezTo>
                <a:cubicBezTo>
                  <a:pt x="100" y="94"/>
                  <a:pt x="103" y="95"/>
                  <a:pt x="105" y="95"/>
                </a:cubicBezTo>
                <a:cubicBezTo>
                  <a:pt x="110" y="95"/>
                  <a:pt x="114" y="93"/>
                  <a:pt x="118" y="92"/>
                </a:cubicBezTo>
                <a:cubicBezTo>
                  <a:pt x="158" y="132"/>
                  <a:pt x="158" y="132"/>
                  <a:pt x="158" y="132"/>
                </a:cubicBezTo>
                <a:cubicBezTo>
                  <a:pt x="156" y="135"/>
                  <a:pt x="155" y="140"/>
                  <a:pt x="155" y="144"/>
                </a:cubicBezTo>
                <a:cubicBezTo>
                  <a:pt x="155" y="159"/>
                  <a:pt x="167" y="172"/>
                  <a:pt x="183" y="172"/>
                </a:cubicBezTo>
                <a:cubicBezTo>
                  <a:pt x="198" y="172"/>
                  <a:pt x="211" y="159"/>
                  <a:pt x="211" y="144"/>
                </a:cubicBezTo>
                <a:cubicBezTo>
                  <a:pt x="211" y="138"/>
                  <a:pt x="209" y="132"/>
                  <a:pt x="205" y="127"/>
                </a:cubicBezTo>
                <a:cubicBezTo>
                  <a:pt x="253" y="55"/>
                  <a:pt x="253" y="55"/>
                  <a:pt x="253" y="55"/>
                </a:cubicBezTo>
                <a:cubicBezTo>
                  <a:pt x="255" y="55"/>
                  <a:pt x="258" y="56"/>
                  <a:pt x="260" y="56"/>
                </a:cubicBezTo>
                <a:cubicBezTo>
                  <a:pt x="276" y="56"/>
                  <a:pt x="288" y="43"/>
                  <a:pt x="288" y="28"/>
                </a:cubicBezTo>
                <a:cubicBezTo>
                  <a:pt x="288" y="12"/>
                  <a:pt x="276" y="0"/>
                  <a:pt x="260" y="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89" name="组合 391"/>
          <p:cNvPicPr>
            <a:picLocks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3486150" y="4011613"/>
            <a:ext cx="257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0" name="组合 401"/>
          <p:cNvPicPr>
            <a:picLocks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9040813" y="3455988"/>
            <a:ext cx="176212"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1" name="组合 404"/>
          <p:cNvPicPr>
            <a:picLocks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5132388" y="4084638"/>
            <a:ext cx="274637"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2" name="组合 411"/>
          <p:cNvPicPr>
            <a:picLocks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9540875" y="2908300"/>
            <a:ext cx="279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3" name="组合 417"/>
          <p:cNvPicPr>
            <a:picLocks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10094913" y="2919413"/>
            <a:ext cx="27463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4" name="组合 426"/>
          <p:cNvPicPr>
            <a:picLocks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10644188" y="2938463"/>
            <a:ext cx="2730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5" name="组合 433"/>
          <p:cNvPicPr>
            <a:picLocks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8991600" y="2925763"/>
            <a:ext cx="274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96" name="Freeform 372"/>
          <p:cNvSpPr/>
          <p:nvPr/>
        </p:nvSpPr>
        <p:spPr bwMode="auto">
          <a:xfrm>
            <a:off x="2925763" y="2400300"/>
            <a:ext cx="276225" cy="185738"/>
          </a:xfrm>
          <a:custGeom>
            <a:avLst/>
            <a:gdLst>
              <a:gd name="T0" fmla="*/ 2147483647 w 174"/>
              <a:gd name="T1" fmla="*/ 2147483647 h 117"/>
              <a:gd name="T2" fmla="*/ 2147483647 w 174"/>
              <a:gd name="T3" fmla="*/ 0 h 117"/>
              <a:gd name="T4" fmla="*/ 2147483647 w 174"/>
              <a:gd name="T5" fmla="*/ 2147483647 h 117"/>
              <a:gd name="T6" fmla="*/ 2147483647 w 174"/>
              <a:gd name="T7" fmla="*/ 2147483647 h 117"/>
              <a:gd name="T8" fmla="*/ 2147483647 w 174"/>
              <a:gd name="T9" fmla="*/ 2147483647 h 117"/>
              <a:gd name="T10" fmla="*/ 2147483647 w 174"/>
              <a:gd name="T11" fmla="*/ 2147483647 h 117"/>
              <a:gd name="T12" fmla="*/ 0 w 174"/>
              <a:gd name="T13" fmla="*/ 2147483647 h 117"/>
              <a:gd name="T14" fmla="*/ 2147483647 w 174"/>
              <a:gd name="T15" fmla="*/ 2147483647 h 117"/>
              <a:gd name="T16" fmla="*/ 2147483647 w 174"/>
              <a:gd name="T17" fmla="*/ 2147483647 h 117"/>
              <a:gd name="T18" fmla="*/ 2147483647 w 174"/>
              <a:gd name="T19" fmla="*/ 2147483647 h 117"/>
              <a:gd name="T20" fmla="*/ 2147483647 w 174"/>
              <a:gd name="T21" fmla="*/ 2147483647 h 117"/>
              <a:gd name="T22" fmla="*/ 2147483647 w 174"/>
              <a:gd name="T23" fmla="*/ 2147483647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4" h="117">
                <a:moveTo>
                  <a:pt x="156" y="71"/>
                </a:moveTo>
                <a:lnTo>
                  <a:pt x="174" y="0"/>
                </a:lnTo>
                <a:lnTo>
                  <a:pt x="103" y="18"/>
                </a:lnTo>
                <a:lnTo>
                  <a:pt x="121" y="35"/>
                </a:lnTo>
                <a:lnTo>
                  <a:pt x="90" y="66"/>
                </a:lnTo>
                <a:lnTo>
                  <a:pt x="62" y="37"/>
                </a:lnTo>
                <a:lnTo>
                  <a:pt x="0" y="99"/>
                </a:lnTo>
                <a:lnTo>
                  <a:pt x="19" y="117"/>
                </a:lnTo>
                <a:lnTo>
                  <a:pt x="62" y="74"/>
                </a:lnTo>
                <a:lnTo>
                  <a:pt x="90" y="103"/>
                </a:lnTo>
                <a:lnTo>
                  <a:pt x="140" y="55"/>
                </a:lnTo>
                <a:lnTo>
                  <a:pt x="156" y="7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197" name="组合 439"/>
          <p:cNvPicPr>
            <a:picLocks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2389188" y="2352675"/>
            <a:ext cx="2444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8" name="组合 442"/>
          <p:cNvPicPr>
            <a:picLocks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1274763" y="3455988"/>
            <a:ext cx="27305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99" name="组合 447"/>
          <p:cNvPicPr>
            <a:picLocks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3475038" y="2365375"/>
            <a:ext cx="279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00" name="组合 452"/>
          <p:cNvPicPr>
            <a:picLocks noChangeArrowheads="1"/>
          </p:cNvPicPr>
          <p:nvPr/>
        </p:nvPicPr>
        <p:blipFill>
          <a:blip r:embed="rId77">
            <a:extLst>
              <a:ext uri="{28A0092B-C50C-407E-A947-70E740481C1C}">
                <a14:useLocalDpi xmlns:a14="http://schemas.microsoft.com/office/drawing/2010/main" val="0"/>
              </a:ext>
            </a:extLst>
          </a:blip>
          <a:srcRect/>
          <a:stretch>
            <a:fillRect/>
          </a:stretch>
        </p:blipFill>
        <p:spPr bwMode="auto">
          <a:xfrm>
            <a:off x="4029075" y="2365375"/>
            <a:ext cx="2746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01" name="Freeform 385"/>
          <p:cNvSpPr/>
          <p:nvPr/>
        </p:nvSpPr>
        <p:spPr bwMode="auto">
          <a:xfrm>
            <a:off x="4029075" y="1817688"/>
            <a:ext cx="274638" cy="250825"/>
          </a:xfrm>
          <a:custGeom>
            <a:avLst/>
            <a:gdLst>
              <a:gd name="T0" fmla="*/ 2147483647 w 288"/>
              <a:gd name="T1" fmla="*/ 2147483647 h 262"/>
              <a:gd name="T2" fmla="*/ 2147483647 w 288"/>
              <a:gd name="T3" fmla="*/ 2147483647 h 262"/>
              <a:gd name="T4" fmla="*/ 2147483647 w 288"/>
              <a:gd name="T5" fmla="*/ 2147483647 h 262"/>
              <a:gd name="T6" fmla="*/ 2147483647 w 288"/>
              <a:gd name="T7" fmla="*/ 0 h 262"/>
              <a:gd name="T8" fmla="*/ 0 w 288"/>
              <a:gd name="T9" fmla="*/ 2147483647 h 262"/>
              <a:gd name="T10" fmla="*/ 2147483647 w 288"/>
              <a:gd name="T11" fmla="*/ 2147483647 h 262"/>
              <a:gd name="T12" fmla="*/ 2147483647 w 288"/>
              <a:gd name="T13" fmla="*/ 2147483647 h 262"/>
              <a:gd name="T14" fmla="*/ 2147483647 w 288"/>
              <a:gd name="T15" fmla="*/ 2147483647 h 262"/>
              <a:gd name="T16" fmla="*/ 2147483647 w 288"/>
              <a:gd name="T17" fmla="*/ 2147483647 h 262"/>
              <a:gd name="T18" fmla="*/ 2147483647 w 288"/>
              <a:gd name="T19" fmla="*/ 2147483647 h 2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8" h="262">
                <a:moveTo>
                  <a:pt x="167" y="129"/>
                </a:moveTo>
                <a:cubicBezTo>
                  <a:pt x="135" y="129"/>
                  <a:pt x="47" y="122"/>
                  <a:pt x="47" y="77"/>
                </a:cubicBezTo>
                <a:cubicBezTo>
                  <a:pt x="47" y="29"/>
                  <a:pt x="139" y="14"/>
                  <a:pt x="167" y="14"/>
                </a:cubicBezTo>
                <a:cubicBezTo>
                  <a:pt x="167" y="0"/>
                  <a:pt x="167" y="0"/>
                  <a:pt x="167" y="0"/>
                </a:cubicBezTo>
                <a:cubicBezTo>
                  <a:pt x="106" y="0"/>
                  <a:pt x="0" y="13"/>
                  <a:pt x="0" y="86"/>
                </a:cubicBezTo>
                <a:cubicBezTo>
                  <a:pt x="0" y="162"/>
                  <a:pt x="115" y="204"/>
                  <a:pt x="167" y="205"/>
                </a:cubicBezTo>
                <a:cubicBezTo>
                  <a:pt x="167" y="262"/>
                  <a:pt x="167" y="262"/>
                  <a:pt x="167" y="262"/>
                </a:cubicBezTo>
                <a:cubicBezTo>
                  <a:pt x="288" y="165"/>
                  <a:pt x="288" y="165"/>
                  <a:pt x="288" y="165"/>
                </a:cubicBezTo>
                <a:cubicBezTo>
                  <a:pt x="167" y="68"/>
                  <a:pt x="167" y="68"/>
                  <a:pt x="167" y="68"/>
                </a:cubicBezTo>
                <a:lnTo>
                  <a:pt x="167" y="12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02" name="组合 456"/>
          <p:cNvPicPr>
            <a:picLocks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2925763" y="3511550"/>
            <a:ext cx="274637"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03" name="组合 465"/>
          <p:cNvPicPr>
            <a:picLocks noChangeArrowheads="1"/>
          </p:cNvPicPr>
          <p:nvPr/>
        </p:nvPicPr>
        <p:blipFill>
          <a:blip r:embed="rId79">
            <a:extLst>
              <a:ext uri="{28A0092B-C50C-407E-A947-70E740481C1C}">
                <a14:useLocalDpi xmlns:a14="http://schemas.microsoft.com/office/drawing/2010/main" val="0"/>
              </a:ext>
            </a:extLst>
          </a:blip>
          <a:srcRect/>
          <a:stretch>
            <a:fillRect/>
          </a:stretch>
        </p:blipFill>
        <p:spPr bwMode="auto">
          <a:xfrm>
            <a:off x="9540875" y="6224588"/>
            <a:ext cx="2794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04" name="Freeform 402"/>
          <p:cNvSpPr/>
          <p:nvPr/>
        </p:nvSpPr>
        <p:spPr bwMode="auto">
          <a:xfrm>
            <a:off x="5130800" y="1863725"/>
            <a:ext cx="276225" cy="161925"/>
          </a:xfrm>
          <a:custGeom>
            <a:avLst/>
            <a:gdLst>
              <a:gd name="T0" fmla="*/ 2147483647 w 289"/>
              <a:gd name="T1" fmla="*/ 2147483647 h 169"/>
              <a:gd name="T2" fmla="*/ 2147483647 w 289"/>
              <a:gd name="T3" fmla="*/ 2147483647 h 169"/>
              <a:gd name="T4" fmla="*/ 2147483647 w 289"/>
              <a:gd name="T5" fmla="*/ 2147483647 h 169"/>
              <a:gd name="T6" fmla="*/ 2147483647 w 289"/>
              <a:gd name="T7" fmla="*/ 2147483647 h 169"/>
              <a:gd name="T8" fmla="*/ 2147483647 w 289"/>
              <a:gd name="T9" fmla="*/ 2147483647 h 169"/>
              <a:gd name="T10" fmla="*/ 2147483647 w 289"/>
              <a:gd name="T11" fmla="*/ 2147483647 h 169"/>
              <a:gd name="T12" fmla="*/ 2147483647 w 289"/>
              <a:gd name="T13" fmla="*/ 2147483647 h 169"/>
              <a:gd name="T14" fmla="*/ 2147483647 w 289"/>
              <a:gd name="T15" fmla="*/ 2147483647 h 169"/>
              <a:gd name="T16" fmla="*/ 2147483647 w 289"/>
              <a:gd name="T17" fmla="*/ 2147483647 h 169"/>
              <a:gd name="T18" fmla="*/ 2147483647 w 289"/>
              <a:gd name="T19" fmla="*/ 2147483647 h 169"/>
              <a:gd name="T20" fmla="*/ 2147483647 w 289"/>
              <a:gd name="T21" fmla="*/ 2147483647 h 169"/>
              <a:gd name="T22" fmla="*/ 2147483647 w 289"/>
              <a:gd name="T23" fmla="*/ 2147483647 h 169"/>
              <a:gd name="T24" fmla="*/ 2147483647 w 289"/>
              <a:gd name="T25" fmla="*/ 2147483647 h 169"/>
              <a:gd name="T26" fmla="*/ 2147483647 w 289"/>
              <a:gd name="T27" fmla="*/ 2147483647 h 169"/>
              <a:gd name="T28" fmla="*/ 2147483647 w 289"/>
              <a:gd name="T29" fmla="*/ 2147483647 h 169"/>
              <a:gd name="T30" fmla="*/ 2147483647 w 289"/>
              <a:gd name="T31" fmla="*/ 2147483647 h 169"/>
              <a:gd name="T32" fmla="*/ 2147483647 w 289"/>
              <a:gd name="T33" fmla="*/ 2147483647 h 169"/>
              <a:gd name="T34" fmla="*/ 2147483647 w 289"/>
              <a:gd name="T35" fmla="*/ 2147483647 h 169"/>
              <a:gd name="T36" fmla="*/ 2147483647 w 289"/>
              <a:gd name="T37" fmla="*/ 2147483647 h 169"/>
              <a:gd name="T38" fmla="*/ 2147483647 w 289"/>
              <a:gd name="T39" fmla="*/ 2147483647 h 169"/>
              <a:gd name="T40" fmla="*/ 2147483647 w 289"/>
              <a:gd name="T41" fmla="*/ 2147483647 h 169"/>
              <a:gd name="T42" fmla="*/ 2147483647 w 289"/>
              <a:gd name="T43" fmla="*/ 2147483647 h 169"/>
              <a:gd name="T44" fmla="*/ 2147483647 w 289"/>
              <a:gd name="T45" fmla="*/ 2147483647 h 169"/>
              <a:gd name="T46" fmla="*/ 2147483647 w 289"/>
              <a:gd name="T47" fmla="*/ 2147483647 h 169"/>
              <a:gd name="T48" fmla="*/ 0 w 289"/>
              <a:gd name="T49" fmla="*/ 2147483647 h 169"/>
              <a:gd name="T50" fmla="*/ 2147483647 w 289"/>
              <a:gd name="T51" fmla="*/ 2147483647 h 169"/>
              <a:gd name="T52" fmla="*/ 2147483647 w 289"/>
              <a:gd name="T53" fmla="*/ 2147483647 h 169"/>
              <a:gd name="T54" fmla="*/ 2147483647 w 289"/>
              <a:gd name="T55" fmla="*/ 2147483647 h 169"/>
              <a:gd name="T56" fmla="*/ 2147483647 w 289"/>
              <a:gd name="T57" fmla="*/ 2147483647 h 169"/>
              <a:gd name="T58" fmla="*/ 2147483647 w 289"/>
              <a:gd name="T59" fmla="*/ 2147483647 h 169"/>
              <a:gd name="T60" fmla="*/ 2147483647 w 289"/>
              <a:gd name="T61" fmla="*/ 2147483647 h 169"/>
              <a:gd name="T62" fmla="*/ 2147483647 w 289"/>
              <a:gd name="T63" fmla="*/ 2147483647 h 169"/>
              <a:gd name="T64" fmla="*/ 2147483647 w 289"/>
              <a:gd name="T65" fmla="*/ 2147483647 h 169"/>
              <a:gd name="T66" fmla="*/ 2147483647 w 289"/>
              <a:gd name="T67" fmla="*/ 2147483647 h 1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89" h="169">
                <a:moveTo>
                  <a:pt x="288" y="63"/>
                </a:moveTo>
                <a:cubicBezTo>
                  <a:pt x="287" y="67"/>
                  <a:pt x="287" y="70"/>
                  <a:pt x="286" y="74"/>
                </a:cubicBezTo>
                <a:cubicBezTo>
                  <a:pt x="284" y="87"/>
                  <a:pt x="273" y="101"/>
                  <a:pt x="263" y="107"/>
                </a:cubicBezTo>
                <a:cubicBezTo>
                  <a:pt x="248" y="117"/>
                  <a:pt x="231" y="123"/>
                  <a:pt x="213" y="127"/>
                </a:cubicBezTo>
                <a:cubicBezTo>
                  <a:pt x="213" y="80"/>
                  <a:pt x="213" y="80"/>
                  <a:pt x="213" y="80"/>
                </a:cubicBezTo>
                <a:cubicBezTo>
                  <a:pt x="221" y="77"/>
                  <a:pt x="227" y="74"/>
                  <a:pt x="234" y="69"/>
                </a:cubicBezTo>
                <a:cubicBezTo>
                  <a:pt x="237" y="67"/>
                  <a:pt x="241" y="63"/>
                  <a:pt x="243" y="59"/>
                </a:cubicBezTo>
                <a:cubicBezTo>
                  <a:pt x="245" y="56"/>
                  <a:pt x="242" y="51"/>
                  <a:pt x="240" y="48"/>
                </a:cubicBezTo>
                <a:cubicBezTo>
                  <a:pt x="234" y="42"/>
                  <a:pt x="227" y="37"/>
                  <a:pt x="219" y="33"/>
                </a:cubicBezTo>
                <a:cubicBezTo>
                  <a:pt x="206" y="27"/>
                  <a:pt x="192" y="24"/>
                  <a:pt x="177" y="22"/>
                </a:cubicBezTo>
                <a:cubicBezTo>
                  <a:pt x="155" y="18"/>
                  <a:pt x="133" y="18"/>
                  <a:pt x="111" y="21"/>
                </a:cubicBezTo>
                <a:cubicBezTo>
                  <a:pt x="92" y="24"/>
                  <a:pt x="71" y="29"/>
                  <a:pt x="56" y="41"/>
                </a:cubicBezTo>
                <a:cubicBezTo>
                  <a:pt x="52" y="44"/>
                  <a:pt x="48" y="47"/>
                  <a:pt x="46" y="51"/>
                </a:cubicBezTo>
                <a:cubicBezTo>
                  <a:pt x="45" y="52"/>
                  <a:pt x="45" y="53"/>
                  <a:pt x="45" y="55"/>
                </a:cubicBezTo>
                <a:cubicBezTo>
                  <a:pt x="44" y="57"/>
                  <a:pt x="46" y="60"/>
                  <a:pt x="48" y="62"/>
                </a:cubicBezTo>
                <a:cubicBezTo>
                  <a:pt x="54" y="69"/>
                  <a:pt x="63" y="74"/>
                  <a:pt x="72" y="78"/>
                </a:cubicBezTo>
                <a:cubicBezTo>
                  <a:pt x="83" y="82"/>
                  <a:pt x="94" y="85"/>
                  <a:pt x="105" y="87"/>
                </a:cubicBezTo>
                <a:cubicBezTo>
                  <a:pt x="105" y="87"/>
                  <a:pt x="105" y="87"/>
                  <a:pt x="105" y="87"/>
                </a:cubicBezTo>
                <a:cubicBezTo>
                  <a:pt x="105" y="42"/>
                  <a:pt x="105" y="42"/>
                  <a:pt x="105" y="42"/>
                </a:cubicBezTo>
                <a:cubicBezTo>
                  <a:pt x="184" y="105"/>
                  <a:pt x="184" y="105"/>
                  <a:pt x="184" y="105"/>
                </a:cubicBezTo>
                <a:cubicBezTo>
                  <a:pt x="105" y="169"/>
                  <a:pt x="105" y="169"/>
                  <a:pt x="105" y="169"/>
                </a:cubicBezTo>
                <a:cubicBezTo>
                  <a:pt x="105" y="132"/>
                  <a:pt x="105" y="132"/>
                  <a:pt x="105" y="132"/>
                </a:cubicBezTo>
                <a:cubicBezTo>
                  <a:pt x="84" y="129"/>
                  <a:pt x="63" y="124"/>
                  <a:pt x="43" y="116"/>
                </a:cubicBezTo>
                <a:cubicBezTo>
                  <a:pt x="28" y="109"/>
                  <a:pt x="9" y="94"/>
                  <a:pt x="3" y="77"/>
                </a:cubicBezTo>
                <a:cubicBezTo>
                  <a:pt x="1" y="72"/>
                  <a:pt x="1" y="66"/>
                  <a:pt x="0" y="61"/>
                </a:cubicBezTo>
                <a:cubicBezTo>
                  <a:pt x="0" y="56"/>
                  <a:pt x="1" y="52"/>
                  <a:pt x="2" y="48"/>
                </a:cubicBezTo>
                <a:cubicBezTo>
                  <a:pt x="6" y="38"/>
                  <a:pt x="15" y="32"/>
                  <a:pt x="23" y="26"/>
                </a:cubicBezTo>
                <a:cubicBezTo>
                  <a:pt x="42" y="15"/>
                  <a:pt x="64" y="9"/>
                  <a:pt x="86" y="5"/>
                </a:cubicBezTo>
                <a:cubicBezTo>
                  <a:pt x="109" y="1"/>
                  <a:pt x="133" y="0"/>
                  <a:pt x="157" y="1"/>
                </a:cubicBezTo>
                <a:cubicBezTo>
                  <a:pt x="181" y="2"/>
                  <a:pt x="205" y="5"/>
                  <a:pt x="227" y="12"/>
                </a:cubicBezTo>
                <a:cubicBezTo>
                  <a:pt x="246" y="17"/>
                  <a:pt x="268" y="25"/>
                  <a:pt x="281" y="41"/>
                </a:cubicBezTo>
                <a:cubicBezTo>
                  <a:pt x="281" y="41"/>
                  <a:pt x="281" y="41"/>
                  <a:pt x="281" y="41"/>
                </a:cubicBezTo>
                <a:cubicBezTo>
                  <a:pt x="281" y="42"/>
                  <a:pt x="282" y="42"/>
                  <a:pt x="282" y="42"/>
                </a:cubicBezTo>
                <a:cubicBezTo>
                  <a:pt x="286" y="48"/>
                  <a:pt x="289" y="55"/>
                  <a:pt x="288" y="6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05" name="Freeform 403"/>
          <p:cNvSpPr/>
          <p:nvPr/>
        </p:nvSpPr>
        <p:spPr bwMode="auto">
          <a:xfrm>
            <a:off x="4579938" y="1860550"/>
            <a:ext cx="276225" cy="163513"/>
          </a:xfrm>
          <a:custGeom>
            <a:avLst/>
            <a:gdLst>
              <a:gd name="T0" fmla="*/ 2147483647 w 289"/>
              <a:gd name="T1" fmla="*/ 2147483647 h 171"/>
              <a:gd name="T2" fmla="*/ 2147483647 w 289"/>
              <a:gd name="T3" fmla="*/ 2147483647 h 171"/>
              <a:gd name="T4" fmla="*/ 2147483647 w 289"/>
              <a:gd name="T5" fmla="*/ 2147483647 h 171"/>
              <a:gd name="T6" fmla="*/ 2147483647 w 289"/>
              <a:gd name="T7" fmla="*/ 2147483647 h 171"/>
              <a:gd name="T8" fmla="*/ 2147483647 w 289"/>
              <a:gd name="T9" fmla="*/ 2147483647 h 171"/>
              <a:gd name="T10" fmla="*/ 2147483647 w 289"/>
              <a:gd name="T11" fmla="*/ 2147483647 h 171"/>
              <a:gd name="T12" fmla="*/ 0 w 289"/>
              <a:gd name="T13" fmla="*/ 2147483647 h 171"/>
              <a:gd name="T14" fmla="*/ 2147483647 w 289"/>
              <a:gd name="T15" fmla="*/ 2147483647 h 171"/>
              <a:gd name="T16" fmla="*/ 2147483647 w 289"/>
              <a:gd name="T17" fmla="*/ 2147483647 h 171"/>
              <a:gd name="T18" fmla="*/ 2147483647 w 289"/>
              <a:gd name="T19" fmla="*/ 2147483647 h 171"/>
              <a:gd name="T20" fmla="*/ 2147483647 w 289"/>
              <a:gd name="T21" fmla="*/ 2147483647 h 171"/>
              <a:gd name="T22" fmla="*/ 2147483647 w 289"/>
              <a:gd name="T23" fmla="*/ 2147483647 h 171"/>
              <a:gd name="T24" fmla="*/ 2147483647 w 289"/>
              <a:gd name="T25" fmla="*/ 2147483647 h 171"/>
              <a:gd name="T26" fmla="*/ 2147483647 w 289"/>
              <a:gd name="T27" fmla="*/ 2147483647 h 171"/>
              <a:gd name="T28" fmla="*/ 2147483647 w 289"/>
              <a:gd name="T29" fmla="*/ 2147483647 h 171"/>
              <a:gd name="T30" fmla="*/ 2147483647 w 289"/>
              <a:gd name="T31" fmla="*/ 2147483647 h 171"/>
              <a:gd name="T32" fmla="*/ 2147483647 w 289"/>
              <a:gd name="T33" fmla="*/ 2147483647 h 171"/>
              <a:gd name="T34" fmla="*/ 2147483647 w 289"/>
              <a:gd name="T35" fmla="*/ 2147483647 h 171"/>
              <a:gd name="T36" fmla="*/ 2147483647 w 289"/>
              <a:gd name="T37" fmla="*/ 2147483647 h 171"/>
              <a:gd name="T38" fmla="*/ 2147483647 w 289"/>
              <a:gd name="T39" fmla="*/ 2147483647 h 171"/>
              <a:gd name="T40" fmla="*/ 2147483647 w 289"/>
              <a:gd name="T41" fmla="*/ 2147483647 h 171"/>
              <a:gd name="T42" fmla="*/ 2147483647 w 289"/>
              <a:gd name="T43" fmla="*/ 2147483647 h 171"/>
              <a:gd name="T44" fmla="*/ 2147483647 w 289"/>
              <a:gd name="T45" fmla="*/ 2147483647 h 171"/>
              <a:gd name="T46" fmla="*/ 2147483647 w 289"/>
              <a:gd name="T47" fmla="*/ 2147483647 h 171"/>
              <a:gd name="T48" fmla="*/ 2147483647 w 289"/>
              <a:gd name="T49" fmla="*/ 2147483647 h 171"/>
              <a:gd name="T50" fmla="*/ 2147483647 w 289"/>
              <a:gd name="T51" fmla="*/ 2147483647 h 171"/>
              <a:gd name="T52" fmla="*/ 2147483647 w 289"/>
              <a:gd name="T53" fmla="*/ 0 h 171"/>
              <a:gd name="T54" fmla="*/ 2147483647 w 289"/>
              <a:gd name="T55" fmla="*/ 2147483647 h 171"/>
              <a:gd name="T56" fmla="*/ 2147483647 w 289"/>
              <a:gd name="T57" fmla="*/ 2147483647 h 171"/>
              <a:gd name="T58" fmla="*/ 2147483647 w 289"/>
              <a:gd name="T59" fmla="*/ 2147483647 h 171"/>
              <a:gd name="T60" fmla="*/ 2147483647 w 289"/>
              <a:gd name="T61" fmla="*/ 2147483647 h 171"/>
              <a:gd name="T62" fmla="*/ 2147483647 w 289"/>
              <a:gd name="T63" fmla="*/ 2147483647 h 1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89" h="171">
                <a:moveTo>
                  <a:pt x="288" y="99"/>
                </a:moveTo>
                <a:cubicBezTo>
                  <a:pt x="287" y="103"/>
                  <a:pt x="287" y="106"/>
                  <a:pt x="286" y="110"/>
                </a:cubicBezTo>
                <a:cubicBezTo>
                  <a:pt x="284" y="123"/>
                  <a:pt x="273" y="137"/>
                  <a:pt x="263" y="143"/>
                </a:cubicBezTo>
                <a:cubicBezTo>
                  <a:pt x="233" y="162"/>
                  <a:pt x="194" y="168"/>
                  <a:pt x="159" y="170"/>
                </a:cubicBezTo>
                <a:cubicBezTo>
                  <a:pt x="120" y="171"/>
                  <a:pt x="79" y="167"/>
                  <a:pt x="43" y="152"/>
                </a:cubicBezTo>
                <a:cubicBezTo>
                  <a:pt x="28" y="145"/>
                  <a:pt x="9" y="130"/>
                  <a:pt x="3" y="113"/>
                </a:cubicBezTo>
                <a:cubicBezTo>
                  <a:pt x="1" y="108"/>
                  <a:pt x="1" y="102"/>
                  <a:pt x="0" y="97"/>
                </a:cubicBezTo>
                <a:cubicBezTo>
                  <a:pt x="0" y="92"/>
                  <a:pt x="0" y="88"/>
                  <a:pt x="2" y="84"/>
                </a:cubicBezTo>
                <a:cubicBezTo>
                  <a:pt x="6" y="74"/>
                  <a:pt x="15" y="68"/>
                  <a:pt x="23" y="62"/>
                </a:cubicBezTo>
                <a:cubicBezTo>
                  <a:pt x="42" y="51"/>
                  <a:pt x="64" y="45"/>
                  <a:pt x="86" y="41"/>
                </a:cubicBezTo>
                <a:cubicBezTo>
                  <a:pt x="88" y="41"/>
                  <a:pt x="91" y="40"/>
                  <a:pt x="93" y="40"/>
                </a:cubicBezTo>
                <a:cubicBezTo>
                  <a:pt x="93" y="61"/>
                  <a:pt x="93" y="61"/>
                  <a:pt x="93" y="61"/>
                </a:cubicBezTo>
                <a:cubicBezTo>
                  <a:pt x="80" y="64"/>
                  <a:pt x="66" y="68"/>
                  <a:pt x="56" y="77"/>
                </a:cubicBezTo>
                <a:cubicBezTo>
                  <a:pt x="52" y="80"/>
                  <a:pt x="48" y="83"/>
                  <a:pt x="46" y="87"/>
                </a:cubicBezTo>
                <a:cubicBezTo>
                  <a:pt x="45" y="88"/>
                  <a:pt x="45" y="89"/>
                  <a:pt x="45" y="91"/>
                </a:cubicBezTo>
                <a:cubicBezTo>
                  <a:pt x="44" y="93"/>
                  <a:pt x="46" y="96"/>
                  <a:pt x="48" y="98"/>
                </a:cubicBezTo>
                <a:cubicBezTo>
                  <a:pt x="54" y="105"/>
                  <a:pt x="63" y="110"/>
                  <a:pt x="72" y="114"/>
                </a:cubicBezTo>
                <a:cubicBezTo>
                  <a:pt x="83" y="118"/>
                  <a:pt x="94" y="121"/>
                  <a:pt x="105" y="123"/>
                </a:cubicBezTo>
                <a:cubicBezTo>
                  <a:pt x="127" y="126"/>
                  <a:pt x="151" y="127"/>
                  <a:pt x="173" y="124"/>
                </a:cubicBezTo>
                <a:cubicBezTo>
                  <a:pt x="194" y="122"/>
                  <a:pt x="217" y="118"/>
                  <a:pt x="234" y="105"/>
                </a:cubicBezTo>
                <a:cubicBezTo>
                  <a:pt x="237" y="103"/>
                  <a:pt x="241" y="99"/>
                  <a:pt x="243" y="95"/>
                </a:cubicBezTo>
                <a:cubicBezTo>
                  <a:pt x="245" y="92"/>
                  <a:pt x="242" y="87"/>
                  <a:pt x="240" y="85"/>
                </a:cubicBezTo>
                <a:cubicBezTo>
                  <a:pt x="234" y="78"/>
                  <a:pt x="227" y="73"/>
                  <a:pt x="219" y="69"/>
                </a:cubicBezTo>
                <a:cubicBezTo>
                  <a:pt x="211" y="66"/>
                  <a:pt x="202" y="63"/>
                  <a:pt x="193" y="61"/>
                </a:cubicBezTo>
                <a:cubicBezTo>
                  <a:pt x="193" y="98"/>
                  <a:pt x="193" y="98"/>
                  <a:pt x="193" y="98"/>
                </a:cubicBezTo>
                <a:cubicBezTo>
                  <a:pt x="132" y="49"/>
                  <a:pt x="132" y="49"/>
                  <a:pt x="132" y="49"/>
                </a:cubicBezTo>
                <a:cubicBezTo>
                  <a:pt x="193" y="0"/>
                  <a:pt x="193" y="0"/>
                  <a:pt x="193" y="0"/>
                </a:cubicBezTo>
                <a:cubicBezTo>
                  <a:pt x="193" y="40"/>
                  <a:pt x="193" y="40"/>
                  <a:pt x="193" y="40"/>
                </a:cubicBezTo>
                <a:cubicBezTo>
                  <a:pt x="205" y="42"/>
                  <a:pt x="216" y="44"/>
                  <a:pt x="227" y="48"/>
                </a:cubicBezTo>
                <a:cubicBezTo>
                  <a:pt x="246" y="53"/>
                  <a:pt x="268" y="61"/>
                  <a:pt x="281" y="77"/>
                </a:cubicBezTo>
                <a:cubicBezTo>
                  <a:pt x="281" y="77"/>
                  <a:pt x="282" y="78"/>
                  <a:pt x="282" y="78"/>
                </a:cubicBezTo>
                <a:cubicBezTo>
                  <a:pt x="286" y="84"/>
                  <a:pt x="289" y="92"/>
                  <a:pt x="288" y="9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06" name="组合 476"/>
          <p:cNvPicPr>
            <a:picLocks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10088563" y="5151438"/>
            <a:ext cx="2873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07" name="组合 479"/>
          <p:cNvPicPr>
            <a:picLocks noChangeArrowheads="1"/>
          </p:cNvPicPr>
          <p:nvPr/>
        </p:nvPicPr>
        <p:blipFill>
          <a:blip r:embed="rId81">
            <a:extLst>
              <a:ext uri="{28A0092B-C50C-407E-A947-70E740481C1C}">
                <a14:useLocalDpi xmlns:a14="http://schemas.microsoft.com/office/drawing/2010/main" val="0"/>
              </a:ext>
            </a:extLst>
          </a:blip>
          <a:srcRect/>
          <a:stretch>
            <a:fillRect/>
          </a:stretch>
        </p:blipFill>
        <p:spPr bwMode="auto">
          <a:xfrm>
            <a:off x="1292225" y="5662613"/>
            <a:ext cx="2381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08" name="Freeform 409"/>
          <p:cNvSpPr/>
          <p:nvPr/>
        </p:nvSpPr>
        <p:spPr bwMode="auto">
          <a:xfrm>
            <a:off x="10663238" y="4011613"/>
            <a:ext cx="239712" cy="274637"/>
          </a:xfrm>
          <a:custGeom>
            <a:avLst/>
            <a:gdLst>
              <a:gd name="T0" fmla="*/ 2147483647 w 250"/>
              <a:gd name="T1" fmla="*/ 2147483647 h 288"/>
              <a:gd name="T2" fmla="*/ 2147483647 w 250"/>
              <a:gd name="T3" fmla="*/ 2147483647 h 288"/>
              <a:gd name="T4" fmla="*/ 2147483647 w 250"/>
              <a:gd name="T5" fmla="*/ 2147483647 h 288"/>
              <a:gd name="T6" fmla="*/ 2147483647 w 250"/>
              <a:gd name="T7" fmla="*/ 2147483647 h 288"/>
              <a:gd name="T8" fmla="*/ 2147483647 w 250"/>
              <a:gd name="T9" fmla="*/ 2147483647 h 288"/>
              <a:gd name="T10" fmla="*/ 2147483647 w 250"/>
              <a:gd name="T11" fmla="*/ 2147483647 h 288"/>
              <a:gd name="T12" fmla="*/ 2147483647 w 250"/>
              <a:gd name="T13" fmla="*/ 2147483647 h 288"/>
              <a:gd name="T14" fmla="*/ 2147483647 w 250"/>
              <a:gd name="T15" fmla="*/ 2147483647 h 288"/>
              <a:gd name="T16" fmla="*/ 2147483647 w 250"/>
              <a:gd name="T17" fmla="*/ 2147483647 h 288"/>
              <a:gd name="T18" fmla="*/ 2147483647 w 250"/>
              <a:gd name="T19" fmla="*/ 2147483647 h 288"/>
              <a:gd name="T20" fmla="*/ 2147483647 w 250"/>
              <a:gd name="T21" fmla="*/ 2147483647 h 288"/>
              <a:gd name="T22" fmla="*/ 2147483647 w 250"/>
              <a:gd name="T23" fmla="*/ 2147483647 h 288"/>
              <a:gd name="T24" fmla="*/ 2147483647 w 250"/>
              <a:gd name="T25" fmla="*/ 2147483647 h 288"/>
              <a:gd name="T26" fmla="*/ 2147483647 w 250"/>
              <a:gd name="T27" fmla="*/ 2147483647 h 288"/>
              <a:gd name="T28" fmla="*/ 2147483647 w 250"/>
              <a:gd name="T29" fmla="*/ 2147483647 h 288"/>
              <a:gd name="T30" fmla="*/ 2147483647 w 250"/>
              <a:gd name="T31" fmla="*/ 2147483647 h 288"/>
              <a:gd name="T32" fmla="*/ 2147483647 w 250"/>
              <a:gd name="T33" fmla="*/ 2147483647 h 288"/>
              <a:gd name="T34" fmla="*/ 2147483647 w 250"/>
              <a:gd name="T35" fmla="*/ 2147483647 h 288"/>
              <a:gd name="T36" fmla="*/ 2147483647 w 250"/>
              <a:gd name="T37" fmla="*/ 2147483647 h 288"/>
              <a:gd name="T38" fmla="*/ 2147483647 w 250"/>
              <a:gd name="T39" fmla="*/ 2147483647 h 288"/>
              <a:gd name="T40" fmla="*/ 2147483647 w 250"/>
              <a:gd name="T41" fmla="*/ 2147483647 h 288"/>
              <a:gd name="T42" fmla="*/ 2147483647 w 250"/>
              <a:gd name="T43" fmla="*/ 2147483647 h 288"/>
              <a:gd name="T44" fmla="*/ 2147483647 w 250"/>
              <a:gd name="T45" fmla="*/ 2147483647 h 288"/>
              <a:gd name="T46" fmla="*/ 2147483647 w 250"/>
              <a:gd name="T47" fmla="*/ 2147483647 h 288"/>
              <a:gd name="T48" fmla="*/ 2147483647 w 250"/>
              <a:gd name="T49" fmla="*/ 2147483647 h 288"/>
              <a:gd name="T50" fmla="*/ 2147483647 w 250"/>
              <a:gd name="T51" fmla="*/ 2147483647 h 288"/>
              <a:gd name="T52" fmla="*/ 2147483647 w 250"/>
              <a:gd name="T53" fmla="*/ 2147483647 h 288"/>
              <a:gd name="T54" fmla="*/ 2147483647 w 250"/>
              <a:gd name="T55" fmla="*/ 2147483647 h 288"/>
              <a:gd name="T56" fmla="*/ 2147483647 w 250"/>
              <a:gd name="T57" fmla="*/ 2147483647 h 288"/>
              <a:gd name="T58" fmla="*/ 2147483647 w 250"/>
              <a:gd name="T59" fmla="*/ 2147483647 h 288"/>
              <a:gd name="T60" fmla="*/ 2147483647 w 250"/>
              <a:gd name="T61" fmla="*/ 2147483647 h 288"/>
              <a:gd name="T62" fmla="*/ 2147483647 w 250"/>
              <a:gd name="T63" fmla="*/ 2147483647 h 288"/>
              <a:gd name="T64" fmla="*/ 2147483647 w 250"/>
              <a:gd name="T65" fmla="*/ 2147483647 h 288"/>
              <a:gd name="T66" fmla="*/ 2147483647 w 250"/>
              <a:gd name="T67" fmla="*/ 2147483647 h 288"/>
              <a:gd name="T68" fmla="*/ 2147483647 w 250"/>
              <a:gd name="T69" fmla="*/ 2147483647 h 288"/>
              <a:gd name="T70" fmla="*/ 2147483647 w 250"/>
              <a:gd name="T71" fmla="*/ 2147483647 h 288"/>
              <a:gd name="T72" fmla="*/ 2147483647 w 250"/>
              <a:gd name="T73" fmla="*/ 2147483647 h 288"/>
              <a:gd name="T74" fmla="*/ 2147483647 w 250"/>
              <a:gd name="T75" fmla="*/ 2147483647 h 288"/>
              <a:gd name="T76" fmla="*/ 0 w 250"/>
              <a:gd name="T77" fmla="*/ 2147483647 h 288"/>
              <a:gd name="T78" fmla="*/ 0 w 250"/>
              <a:gd name="T79" fmla="*/ 2147483647 h 288"/>
              <a:gd name="T80" fmla="*/ 2147483647 w 250"/>
              <a:gd name="T81" fmla="*/ 2147483647 h 288"/>
              <a:gd name="T82" fmla="*/ 2147483647 w 250"/>
              <a:gd name="T83" fmla="*/ 2147483647 h 288"/>
              <a:gd name="T84" fmla="*/ 2147483647 w 250"/>
              <a:gd name="T85" fmla="*/ 2147483647 h 2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50" h="288">
                <a:moveTo>
                  <a:pt x="217" y="230"/>
                </a:moveTo>
                <a:cubicBezTo>
                  <a:pt x="201" y="223"/>
                  <a:pt x="183" y="212"/>
                  <a:pt x="150" y="208"/>
                </a:cubicBezTo>
                <a:cubicBezTo>
                  <a:pt x="159" y="199"/>
                  <a:pt x="163" y="184"/>
                  <a:pt x="171" y="164"/>
                </a:cubicBezTo>
                <a:cubicBezTo>
                  <a:pt x="171" y="164"/>
                  <a:pt x="171" y="163"/>
                  <a:pt x="172" y="163"/>
                </a:cubicBezTo>
                <a:cubicBezTo>
                  <a:pt x="174" y="163"/>
                  <a:pt x="176" y="163"/>
                  <a:pt x="177" y="162"/>
                </a:cubicBezTo>
                <a:cubicBezTo>
                  <a:pt x="179" y="161"/>
                  <a:pt x="181" y="157"/>
                  <a:pt x="182" y="152"/>
                </a:cubicBezTo>
                <a:cubicBezTo>
                  <a:pt x="188" y="147"/>
                  <a:pt x="193" y="142"/>
                  <a:pt x="198" y="136"/>
                </a:cubicBezTo>
                <a:cubicBezTo>
                  <a:pt x="202" y="134"/>
                  <a:pt x="206" y="128"/>
                  <a:pt x="210" y="121"/>
                </a:cubicBezTo>
                <a:cubicBezTo>
                  <a:pt x="213" y="114"/>
                  <a:pt x="214" y="106"/>
                  <a:pt x="213" y="102"/>
                </a:cubicBezTo>
                <a:cubicBezTo>
                  <a:pt x="214" y="97"/>
                  <a:pt x="215" y="92"/>
                  <a:pt x="215" y="87"/>
                </a:cubicBezTo>
                <a:cubicBezTo>
                  <a:pt x="215" y="82"/>
                  <a:pt x="214" y="78"/>
                  <a:pt x="214" y="74"/>
                </a:cubicBezTo>
                <a:cubicBezTo>
                  <a:pt x="215" y="67"/>
                  <a:pt x="214" y="59"/>
                  <a:pt x="210" y="51"/>
                </a:cubicBezTo>
                <a:cubicBezTo>
                  <a:pt x="206" y="41"/>
                  <a:pt x="199" y="34"/>
                  <a:pt x="192" y="30"/>
                </a:cubicBezTo>
                <a:cubicBezTo>
                  <a:pt x="192" y="30"/>
                  <a:pt x="192" y="30"/>
                  <a:pt x="192" y="30"/>
                </a:cubicBezTo>
                <a:cubicBezTo>
                  <a:pt x="190" y="26"/>
                  <a:pt x="186" y="22"/>
                  <a:pt x="182" y="19"/>
                </a:cubicBezTo>
                <a:cubicBezTo>
                  <a:pt x="180" y="18"/>
                  <a:pt x="177" y="17"/>
                  <a:pt x="175" y="16"/>
                </a:cubicBezTo>
                <a:cubicBezTo>
                  <a:pt x="171" y="12"/>
                  <a:pt x="166" y="10"/>
                  <a:pt x="161" y="9"/>
                </a:cubicBezTo>
                <a:cubicBezTo>
                  <a:pt x="151" y="5"/>
                  <a:pt x="140" y="3"/>
                  <a:pt x="128" y="2"/>
                </a:cubicBezTo>
                <a:cubicBezTo>
                  <a:pt x="124" y="0"/>
                  <a:pt x="117" y="0"/>
                  <a:pt x="110" y="1"/>
                </a:cubicBezTo>
                <a:cubicBezTo>
                  <a:pt x="102" y="2"/>
                  <a:pt x="96" y="5"/>
                  <a:pt x="93" y="8"/>
                </a:cubicBezTo>
                <a:cubicBezTo>
                  <a:pt x="90" y="9"/>
                  <a:pt x="88" y="10"/>
                  <a:pt x="85" y="11"/>
                </a:cubicBezTo>
                <a:cubicBezTo>
                  <a:pt x="81" y="11"/>
                  <a:pt x="74" y="13"/>
                  <a:pt x="67" y="18"/>
                </a:cubicBezTo>
                <a:cubicBezTo>
                  <a:pt x="62" y="22"/>
                  <a:pt x="58" y="26"/>
                  <a:pt x="56" y="30"/>
                </a:cubicBezTo>
                <a:cubicBezTo>
                  <a:pt x="48" y="37"/>
                  <a:pt x="44" y="45"/>
                  <a:pt x="43" y="52"/>
                </a:cubicBezTo>
                <a:cubicBezTo>
                  <a:pt x="40" y="54"/>
                  <a:pt x="37" y="58"/>
                  <a:pt x="36" y="63"/>
                </a:cubicBezTo>
                <a:cubicBezTo>
                  <a:pt x="34" y="69"/>
                  <a:pt x="34" y="75"/>
                  <a:pt x="35" y="80"/>
                </a:cubicBezTo>
                <a:cubicBezTo>
                  <a:pt x="35" y="82"/>
                  <a:pt x="35" y="84"/>
                  <a:pt x="35" y="87"/>
                </a:cubicBezTo>
                <a:cubicBezTo>
                  <a:pt x="35" y="90"/>
                  <a:pt x="35" y="93"/>
                  <a:pt x="36" y="96"/>
                </a:cubicBezTo>
                <a:cubicBezTo>
                  <a:pt x="36" y="96"/>
                  <a:pt x="35" y="97"/>
                  <a:pt x="35" y="97"/>
                </a:cubicBezTo>
                <a:cubicBezTo>
                  <a:pt x="34" y="106"/>
                  <a:pt x="36" y="113"/>
                  <a:pt x="40" y="118"/>
                </a:cubicBezTo>
                <a:cubicBezTo>
                  <a:pt x="41" y="121"/>
                  <a:pt x="43" y="126"/>
                  <a:pt x="47" y="130"/>
                </a:cubicBezTo>
                <a:cubicBezTo>
                  <a:pt x="49" y="133"/>
                  <a:pt x="51" y="135"/>
                  <a:pt x="53" y="137"/>
                </a:cubicBezTo>
                <a:cubicBezTo>
                  <a:pt x="57" y="143"/>
                  <a:pt x="62" y="148"/>
                  <a:pt x="68" y="152"/>
                </a:cubicBezTo>
                <a:cubicBezTo>
                  <a:pt x="69" y="157"/>
                  <a:pt x="71" y="161"/>
                  <a:pt x="73" y="162"/>
                </a:cubicBezTo>
                <a:cubicBezTo>
                  <a:pt x="74" y="163"/>
                  <a:pt x="76" y="163"/>
                  <a:pt x="78" y="163"/>
                </a:cubicBezTo>
                <a:cubicBezTo>
                  <a:pt x="79" y="163"/>
                  <a:pt x="79" y="164"/>
                  <a:pt x="79" y="164"/>
                </a:cubicBezTo>
                <a:cubicBezTo>
                  <a:pt x="87" y="184"/>
                  <a:pt x="91" y="199"/>
                  <a:pt x="99" y="208"/>
                </a:cubicBezTo>
                <a:cubicBezTo>
                  <a:pt x="67" y="212"/>
                  <a:pt x="49" y="223"/>
                  <a:pt x="33" y="230"/>
                </a:cubicBezTo>
                <a:cubicBezTo>
                  <a:pt x="1" y="245"/>
                  <a:pt x="0" y="261"/>
                  <a:pt x="0" y="261"/>
                </a:cubicBezTo>
                <a:cubicBezTo>
                  <a:pt x="0" y="288"/>
                  <a:pt x="0" y="288"/>
                  <a:pt x="0" y="288"/>
                </a:cubicBezTo>
                <a:cubicBezTo>
                  <a:pt x="250" y="288"/>
                  <a:pt x="250" y="288"/>
                  <a:pt x="250" y="288"/>
                </a:cubicBezTo>
                <a:cubicBezTo>
                  <a:pt x="250" y="261"/>
                  <a:pt x="250" y="261"/>
                  <a:pt x="250" y="261"/>
                </a:cubicBezTo>
                <a:cubicBezTo>
                  <a:pt x="250" y="261"/>
                  <a:pt x="250" y="245"/>
                  <a:pt x="217" y="23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09" name="组合 483"/>
          <p:cNvPicPr>
            <a:picLocks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3475038" y="4595813"/>
            <a:ext cx="279400"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10" name="组合 486"/>
          <p:cNvPicPr>
            <a:picLocks noChangeArrowheads="1"/>
          </p:cNvPicPr>
          <p:nvPr/>
        </p:nvPicPr>
        <p:blipFill>
          <a:blip r:embed="rId83">
            <a:extLst>
              <a:ext uri="{28A0092B-C50C-407E-A947-70E740481C1C}">
                <a14:useLocalDpi xmlns:a14="http://schemas.microsoft.com/office/drawing/2010/main" val="0"/>
              </a:ext>
            </a:extLst>
          </a:blip>
          <a:srcRect/>
          <a:stretch>
            <a:fillRect/>
          </a:stretch>
        </p:blipFill>
        <p:spPr bwMode="auto">
          <a:xfrm>
            <a:off x="5681663" y="6235700"/>
            <a:ext cx="2746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11" name="组合 490"/>
          <p:cNvPicPr>
            <a:picLocks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2378075" y="4059238"/>
            <a:ext cx="27305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12" name="Freeform 421"/>
          <p:cNvSpPr/>
          <p:nvPr/>
        </p:nvSpPr>
        <p:spPr bwMode="auto">
          <a:xfrm>
            <a:off x="5683250" y="4564063"/>
            <a:ext cx="274638" cy="274637"/>
          </a:xfrm>
          <a:custGeom>
            <a:avLst/>
            <a:gdLst>
              <a:gd name="T0" fmla="*/ 2147483647 w 288"/>
              <a:gd name="T1" fmla="*/ 2147483647 h 288"/>
              <a:gd name="T2" fmla="*/ 2147483647 w 288"/>
              <a:gd name="T3" fmla="*/ 2147483647 h 288"/>
              <a:gd name="T4" fmla="*/ 2147483647 w 288"/>
              <a:gd name="T5" fmla="*/ 2147483647 h 288"/>
              <a:gd name="T6" fmla="*/ 2147483647 w 288"/>
              <a:gd name="T7" fmla="*/ 2147483647 h 288"/>
              <a:gd name="T8" fmla="*/ 2147483647 w 288"/>
              <a:gd name="T9" fmla="*/ 2147483647 h 288"/>
              <a:gd name="T10" fmla="*/ 2147483647 w 288"/>
              <a:gd name="T11" fmla="*/ 2147483647 h 288"/>
              <a:gd name="T12" fmla="*/ 2147483647 w 288"/>
              <a:gd name="T13" fmla="*/ 2147483647 h 288"/>
              <a:gd name="T14" fmla="*/ 2147483647 w 288"/>
              <a:gd name="T15" fmla="*/ 2147483647 h 288"/>
              <a:gd name="T16" fmla="*/ 2147483647 w 288"/>
              <a:gd name="T17" fmla="*/ 0 h 288"/>
              <a:gd name="T18" fmla="*/ 2147483647 w 288"/>
              <a:gd name="T19" fmla="*/ 2147483647 h 288"/>
              <a:gd name="T20" fmla="*/ 2147483647 w 288"/>
              <a:gd name="T21" fmla="*/ 2147483647 h 288"/>
              <a:gd name="T22" fmla="*/ 2147483647 w 288"/>
              <a:gd name="T23" fmla="*/ 2147483647 h 288"/>
              <a:gd name="T24" fmla="*/ 2147483647 w 288"/>
              <a:gd name="T25" fmla="*/ 2147483647 h 288"/>
              <a:gd name="T26" fmla="*/ 2147483647 w 288"/>
              <a:gd name="T27" fmla="*/ 2147483647 h 288"/>
              <a:gd name="T28" fmla="*/ 2147483647 w 288"/>
              <a:gd name="T29" fmla="*/ 2147483647 h 288"/>
              <a:gd name="T30" fmla="*/ 2147483647 w 288"/>
              <a:gd name="T31" fmla="*/ 2147483647 h 288"/>
              <a:gd name="T32" fmla="*/ 0 w 288"/>
              <a:gd name="T33" fmla="*/ 2147483647 h 288"/>
              <a:gd name="T34" fmla="*/ 2147483647 w 288"/>
              <a:gd name="T35" fmla="*/ 2147483647 h 288"/>
              <a:gd name="T36" fmla="*/ 2147483647 w 288"/>
              <a:gd name="T37" fmla="*/ 2147483647 h 288"/>
              <a:gd name="T38" fmla="*/ 2147483647 w 288"/>
              <a:gd name="T39" fmla="*/ 2147483647 h 288"/>
              <a:gd name="T40" fmla="*/ 2147483647 w 288"/>
              <a:gd name="T41" fmla="*/ 2147483647 h 288"/>
              <a:gd name="T42" fmla="*/ 2147483647 w 288"/>
              <a:gd name="T43" fmla="*/ 2147483647 h 288"/>
              <a:gd name="T44" fmla="*/ 2147483647 w 288"/>
              <a:gd name="T45" fmla="*/ 2147483647 h 288"/>
              <a:gd name="T46" fmla="*/ 2147483647 w 288"/>
              <a:gd name="T47" fmla="*/ 2147483647 h 288"/>
              <a:gd name="T48" fmla="*/ 2147483647 w 288"/>
              <a:gd name="T49" fmla="*/ 2147483647 h 288"/>
              <a:gd name="T50" fmla="*/ 2147483647 w 288"/>
              <a:gd name="T51" fmla="*/ 2147483647 h 288"/>
              <a:gd name="T52" fmla="*/ 2147483647 w 288"/>
              <a:gd name="T53" fmla="*/ 2147483647 h 288"/>
              <a:gd name="T54" fmla="*/ 2147483647 w 288"/>
              <a:gd name="T55" fmla="*/ 2147483647 h 288"/>
              <a:gd name="T56" fmla="*/ 2147483647 w 288"/>
              <a:gd name="T57" fmla="*/ 2147483647 h 288"/>
              <a:gd name="T58" fmla="*/ 2147483647 w 288"/>
              <a:gd name="T59" fmla="*/ 2147483647 h 288"/>
              <a:gd name="T60" fmla="*/ 2147483647 w 288"/>
              <a:gd name="T61" fmla="*/ 2147483647 h 288"/>
              <a:gd name="T62" fmla="*/ 2147483647 w 288"/>
              <a:gd name="T63" fmla="*/ 2147483647 h 288"/>
              <a:gd name="T64" fmla="*/ 2147483647 w 288"/>
              <a:gd name="T65" fmla="*/ 2147483647 h 2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8" h="288">
                <a:moveTo>
                  <a:pt x="288" y="144"/>
                </a:moveTo>
                <a:cubicBezTo>
                  <a:pt x="288" y="136"/>
                  <a:pt x="272" y="129"/>
                  <a:pt x="246" y="124"/>
                </a:cubicBezTo>
                <a:cubicBezTo>
                  <a:pt x="268" y="109"/>
                  <a:pt x="280" y="96"/>
                  <a:pt x="277" y="89"/>
                </a:cubicBezTo>
                <a:cubicBezTo>
                  <a:pt x="274" y="81"/>
                  <a:pt x="257" y="81"/>
                  <a:pt x="231" y="86"/>
                </a:cubicBezTo>
                <a:cubicBezTo>
                  <a:pt x="245" y="64"/>
                  <a:pt x="252" y="48"/>
                  <a:pt x="246" y="42"/>
                </a:cubicBezTo>
                <a:cubicBezTo>
                  <a:pt x="240" y="36"/>
                  <a:pt x="224" y="43"/>
                  <a:pt x="202" y="57"/>
                </a:cubicBezTo>
                <a:cubicBezTo>
                  <a:pt x="207" y="31"/>
                  <a:pt x="206" y="14"/>
                  <a:pt x="199" y="11"/>
                </a:cubicBezTo>
                <a:cubicBezTo>
                  <a:pt x="192" y="8"/>
                  <a:pt x="179" y="20"/>
                  <a:pt x="164" y="42"/>
                </a:cubicBezTo>
                <a:cubicBezTo>
                  <a:pt x="159" y="16"/>
                  <a:pt x="152" y="0"/>
                  <a:pt x="144" y="0"/>
                </a:cubicBezTo>
                <a:cubicBezTo>
                  <a:pt x="136" y="0"/>
                  <a:pt x="129" y="16"/>
                  <a:pt x="124" y="42"/>
                </a:cubicBezTo>
                <a:cubicBezTo>
                  <a:pt x="109" y="20"/>
                  <a:pt x="96" y="8"/>
                  <a:pt x="89" y="11"/>
                </a:cubicBezTo>
                <a:cubicBezTo>
                  <a:pt x="81" y="14"/>
                  <a:pt x="81" y="31"/>
                  <a:pt x="86" y="57"/>
                </a:cubicBezTo>
                <a:cubicBezTo>
                  <a:pt x="64" y="43"/>
                  <a:pt x="48" y="36"/>
                  <a:pt x="42" y="42"/>
                </a:cubicBezTo>
                <a:cubicBezTo>
                  <a:pt x="36" y="48"/>
                  <a:pt x="43" y="64"/>
                  <a:pt x="57" y="86"/>
                </a:cubicBezTo>
                <a:cubicBezTo>
                  <a:pt x="31" y="81"/>
                  <a:pt x="14" y="81"/>
                  <a:pt x="11" y="89"/>
                </a:cubicBezTo>
                <a:cubicBezTo>
                  <a:pt x="8" y="96"/>
                  <a:pt x="20" y="109"/>
                  <a:pt x="42" y="124"/>
                </a:cubicBezTo>
                <a:cubicBezTo>
                  <a:pt x="16" y="129"/>
                  <a:pt x="0" y="136"/>
                  <a:pt x="0" y="144"/>
                </a:cubicBezTo>
                <a:cubicBezTo>
                  <a:pt x="0" y="152"/>
                  <a:pt x="16" y="159"/>
                  <a:pt x="42" y="164"/>
                </a:cubicBezTo>
                <a:cubicBezTo>
                  <a:pt x="20" y="179"/>
                  <a:pt x="8" y="192"/>
                  <a:pt x="11" y="199"/>
                </a:cubicBezTo>
                <a:cubicBezTo>
                  <a:pt x="14" y="206"/>
                  <a:pt x="31" y="207"/>
                  <a:pt x="57" y="202"/>
                </a:cubicBezTo>
                <a:cubicBezTo>
                  <a:pt x="43" y="224"/>
                  <a:pt x="36" y="240"/>
                  <a:pt x="42" y="246"/>
                </a:cubicBezTo>
                <a:cubicBezTo>
                  <a:pt x="48" y="252"/>
                  <a:pt x="64" y="245"/>
                  <a:pt x="86" y="231"/>
                </a:cubicBezTo>
                <a:cubicBezTo>
                  <a:pt x="81" y="257"/>
                  <a:pt x="81" y="274"/>
                  <a:pt x="89" y="277"/>
                </a:cubicBezTo>
                <a:cubicBezTo>
                  <a:pt x="96" y="280"/>
                  <a:pt x="109" y="268"/>
                  <a:pt x="124" y="246"/>
                </a:cubicBezTo>
                <a:cubicBezTo>
                  <a:pt x="129" y="272"/>
                  <a:pt x="136" y="288"/>
                  <a:pt x="144" y="288"/>
                </a:cubicBezTo>
                <a:cubicBezTo>
                  <a:pt x="152" y="288"/>
                  <a:pt x="159" y="272"/>
                  <a:pt x="164" y="246"/>
                </a:cubicBezTo>
                <a:cubicBezTo>
                  <a:pt x="179" y="268"/>
                  <a:pt x="192" y="280"/>
                  <a:pt x="199" y="277"/>
                </a:cubicBezTo>
                <a:cubicBezTo>
                  <a:pt x="206" y="274"/>
                  <a:pt x="207" y="257"/>
                  <a:pt x="202" y="231"/>
                </a:cubicBezTo>
                <a:cubicBezTo>
                  <a:pt x="224" y="245"/>
                  <a:pt x="240" y="252"/>
                  <a:pt x="246" y="246"/>
                </a:cubicBezTo>
                <a:cubicBezTo>
                  <a:pt x="252" y="240"/>
                  <a:pt x="245" y="224"/>
                  <a:pt x="231" y="202"/>
                </a:cubicBezTo>
                <a:cubicBezTo>
                  <a:pt x="257" y="207"/>
                  <a:pt x="274" y="206"/>
                  <a:pt x="277" y="199"/>
                </a:cubicBezTo>
                <a:cubicBezTo>
                  <a:pt x="280" y="192"/>
                  <a:pt x="268" y="179"/>
                  <a:pt x="246" y="164"/>
                </a:cubicBezTo>
                <a:cubicBezTo>
                  <a:pt x="272" y="159"/>
                  <a:pt x="288" y="152"/>
                  <a:pt x="288" y="14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13" name="组合 498"/>
          <p:cNvPicPr>
            <a:picLocks noChangeArrowheads="1"/>
          </p:cNvPicPr>
          <p:nvPr/>
        </p:nvPicPr>
        <p:blipFill>
          <a:blip r:embed="rId85">
            <a:extLst>
              <a:ext uri="{28A0092B-C50C-407E-A947-70E740481C1C}">
                <a14:useLocalDpi xmlns:a14="http://schemas.microsoft.com/office/drawing/2010/main" val="0"/>
              </a:ext>
            </a:extLst>
          </a:blip>
          <a:srcRect/>
          <a:stretch>
            <a:fillRect/>
          </a:stretch>
        </p:blipFill>
        <p:spPr bwMode="auto">
          <a:xfrm>
            <a:off x="6235700" y="4559300"/>
            <a:ext cx="2746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14" name="组合 502"/>
          <p:cNvPicPr>
            <a:picLocks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2925763" y="4090988"/>
            <a:ext cx="274637" cy="11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15" name="组合 507"/>
          <p:cNvPicPr>
            <a:picLocks noChangeArrowheads="1"/>
          </p:cNvPicPr>
          <p:nvPr/>
        </p:nvPicPr>
        <p:blipFill>
          <a:blip r:embed="rId87">
            <a:extLst>
              <a:ext uri="{28A0092B-C50C-407E-A947-70E740481C1C}">
                <a14:useLocalDpi xmlns:a14="http://schemas.microsoft.com/office/drawing/2010/main" val="0"/>
              </a:ext>
            </a:extLst>
          </a:blip>
          <a:srcRect/>
          <a:stretch>
            <a:fillRect/>
          </a:stretch>
        </p:blipFill>
        <p:spPr bwMode="auto">
          <a:xfrm>
            <a:off x="1822450" y="1804988"/>
            <a:ext cx="2746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16" name="组合 511"/>
          <p:cNvPicPr>
            <a:picLocks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2378075" y="1804988"/>
            <a:ext cx="2730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17" name="Freeform 434"/>
          <p:cNvSpPr/>
          <p:nvPr/>
        </p:nvSpPr>
        <p:spPr bwMode="auto">
          <a:xfrm>
            <a:off x="7888288" y="1833563"/>
            <a:ext cx="274637" cy="217487"/>
          </a:xfrm>
          <a:custGeom>
            <a:avLst/>
            <a:gdLst>
              <a:gd name="T0" fmla="*/ 2147483647 w 173"/>
              <a:gd name="T1" fmla="*/ 2147483647 h 137"/>
              <a:gd name="T2" fmla="*/ 2147483647 w 173"/>
              <a:gd name="T3" fmla="*/ 0 h 137"/>
              <a:gd name="T4" fmla="*/ 0 w 173"/>
              <a:gd name="T5" fmla="*/ 2147483647 h 137"/>
              <a:gd name="T6" fmla="*/ 2147483647 w 173"/>
              <a:gd name="T7" fmla="*/ 2147483647 h 137"/>
              <a:gd name="T8" fmla="*/ 2147483647 w 173"/>
              <a:gd name="T9" fmla="*/ 2147483647 h 137"/>
              <a:gd name="T10" fmla="*/ 2147483647 w 173"/>
              <a:gd name="T11" fmla="*/ 2147483647 h 137"/>
              <a:gd name="T12" fmla="*/ 2147483647 w 173"/>
              <a:gd name="T13" fmla="*/ 2147483647 h 137"/>
              <a:gd name="T14" fmla="*/ 2147483647 w 173"/>
              <a:gd name="T15" fmla="*/ 2147483647 h 137"/>
              <a:gd name="T16" fmla="*/ 2147483647 w 173"/>
              <a:gd name="T17" fmla="*/ 2147483647 h 137"/>
              <a:gd name="T18" fmla="*/ 2147483647 w 173"/>
              <a:gd name="T19" fmla="*/ 2147483647 h 137"/>
              <a:gd name="T20" fmla="*/ 2147483647 w 173"/>
              <a:gd name="T21" fmla="*/ 2147483647 h 137"/>
              <a:gd name="T22" fmla="*/ 2147483647 w 173"/>
              <a:gd name="T23" fmla="*/ 2147483647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3" h="137">
                <a:moveTo>
                  <a:pt x="173" y="40"/>
                </a:moveTo>
                <a:lnTo>
                  <a:pt x="87" y="0"/>
                </a:lnTo>
                <a:lnTo>
                  <a:pt x="0" y="40"/>
                </a:lnTo>
                <a:lnTo>
                  <a:pt x="2" y="56"/>
                </a:lnTo>
                <a:lnTo>
                  <a:pt x="59" y="56"/>
                </a:lnTo>
                <a:lnTo>
                  <a:pt x="48" y="118"/>
                </a:lnTo>
                <a:lnTo>
                  <a:pt x="49" y="137"/>
                </a:lnTo>
                <a:lnTo>
                  <a:pt x="124" y="137"/>
                </a:lnTo>
                <a:lnTo>
                  <a:pt x="125" y="118"/>
                </a:lnTo>
                <a:lnTo>
                  <a:pt x="114" y="56"/>
                </a:lnTo>
                <a:lnTo>
                  <a:pt x="172" y="56"/>
                </a:lnTo>
                <a:lnTo>
                  <a:pt x="173" y="4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18" name="Freeform 435"/>
          <p:cNvSpPr>
            <a:spLocks noEditPoints="1"/>
          </p:cNvSpPr>
          <p:nvPr/>
        </p:nvSpPr>
        <p:spPr bwMode="auto">
          <a:xfrm>
            <a:off x="8990013" y="1835150"/>
            <a:ext cx="276225" cy="217488"/>
          </a:xfrm>
          <a:custGeom>
            <a:avLst/>
            <a:gdLst>
              <a:gd name="T0" fmla="*/ 2147483647 w 174"/>
              <a:gd name="T1" fmla="*/ 2147483647 h 137"/>
              <a:gd name="T2" fmla="*/ 2147483647 w 174"/>
              <a:gd name="T3" fmla="*/ 0 h 137"/>
              <a:gd name="T4" fmla="*/ 0 w 174"/>
              <a:gd name="T5" fmla="*/ 2147483647 h 137"/>
              <a:gd name="T6" fmla="*/ 2147483647 w 174"/>
              <a:gd name="T7" fmla="*/ 2147483647 h 137"/>
              <a:gd name="T8" fmla="*/ 2147483647 w 174"/>
              <a:gd name="T9" fmla="*/ 2147483647 h 137"/>
              <a:gd name="T10" fmla="*/ 2147483647 w 174"/>
              <a:gd name="T11" fmla="*/ 2147483647 h 137"/>
              <a:gd name="T12" fmla="*/ 2147483647 w 174"/>
              <a:gd name="T13" fmla="*/ 2147483647 h 137"/>
              <a:gd name="T14" fmla="*/ 2147483647 w 174"/>
              <a:gd name="T15" fmla="*/ 2147483647 h 137"/>
              <a:gd name="T16" fmla="*/ 2147483647 w 174"/>
              <a:gd name="T17" fmla="*/ 2147483647 h 137"/>
              <a:gd name="T18" fmla="*/ 2147483647 w 174"/>
              <a:gd name="T19" fmla="*/ 2147483647 h 137"/>
              <a:gd name="T20" fmla="*/ 2147483647 w 174"/>
              <a:gd name="T21" fmla="*/ 2147483647 h 137"/>
              <a:gd name="T22" fmla="*/ 2147483647 w 174"/>
              <a:gd name="T23" fmla="*/ 2147483647 h 137"/>
              <a:gd name="T24" fmla="*/ 2147483647 w 174"/>
              <a:gd name="T25" fmla="*/ 2147483647 h 137"/>
              <a:gd name="T26" fmla="*/ 2147483647 w 174"/>
              <a:gd name="T27" fmla="*/ 2147483647 h 137"/>
              <a:gd name="T28" fmla="*/ 2147483647 w 174"/>
              <a:gd name="T29" fmla="*/ 2147483647 h 137"/>
              <a:gd name="T30" fmla="*/ 2147483647 w 174"/>
              <a:gd name="T31" fmla="*/ 2147483647 h 137"/>
              <a:gd name="T32" fmla="*/ 2147483647 w 174"/>
              <a:gd name="T33" fmla="*/ 2147483647 h 137"/>
              <a:gd name="T34" fmla="*/ 2147483647 w 174"/>
              <a:gd name="T35" fmla="*/ 2147483647 h 137"/>
              <a:gd name="T36" fmla="*/ 2147483647 w 174"/>
              <a:gd name="T37" fmla="*/ 2147483647 h 137"/>
              <a:gd name="T38" fmla="*/ 2147483647 w 174"/>
              <a:gd name="T39" fmla="*/ 2147483647 h 1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4" h="137">
                <a:moveTo>
                  <a:pt x="174" y="39"/>
                </a:moveTo>
                <a:lnTo>
                  <a:pt x="87" y="0"/>
                </a:lnTo>
                <a:lnTo>
                  <a:pt x="0" y="39"/>
                </a:lnTo>
                <a:lnTo>
                  <a:pt x="2" y="55"/>
                </a:lnTo>
                <a:lnTo>
                  <a:pt x="59" y="55"/>
                </a:lnTo>
                <a:lnTo>
                  <a:pt x="49" y="118"/>
                </a:lnTo>
                <a:lnTo>
                  <a:pt x="50" y="137"/>
                </a:lnTo>
                <a:lnTo>
                  <a:pt x="125" y="137"/>
                </a:lnTo>
                <a:lnTo>
                  <a:pt x="126" y="118"/>
                </a:lnTo>
                <a:lnTo>
                  <a:pt x="115" y="55"/>
                </a:lnTo>
                <a:lnTo>
                  <a:pt x="172" y="55"/>
                </a:lnTo>
                <a:lnTo>
                  <a:pt x="174" y="39"/>
                </a:lnTo>
                <a:close/>
                <a:moveTo>
                  <a:pt x="54" y="113"/>
                </a:moveTo>
                <a:lnTo>
                  <a:pt x="67" y="34"/>
                </a:lnTo>
                <a:lnTo>
                  <a:pt x="23" y="34"/>
                </a:lnTo>
                <a:lnTo>
                  <a:pt x="87" y="5"/>
                </a:lnTo>
                <a:lnTo>
                  <a:pt x="152" y="34"/>
                </a:lnTo>
                <a:lnTo>
                  <a:pt x="107" y="34"/>
                </a:lnTo>
                <a:lnTo>
                  <a:pt x="120" y="113"/>
                </a:lnTo>
                <a:lnTo>
                  <a:pt x="54" y="113"/>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19" name="Freeform 436"/>
          <p:cNvSpPr/>
          <p:nvPr/>
        </p:nvSpPr>
        <p:spPr bwMode="auto">
          <a:xfrm>
            <a:off x="8439150" y="1825625"/>
            <a:ext cx="276225" cy="230188"/>
          </a:xfrm>
          <a:custGeom>
            <a:avLst/>
            <a:gdLst>
              <a:gd name="T0" fmla="*/ 2147483647 w 174"/>
              <a:gd name="T1" fmla="*/ 2147483647 h 145"/>
              <a:gd name="T2" fmla="*/ 2147483647 w 174"/>
              <a:gd name="T3" fmla="*/ 0 h 145"/>
              <a:gd name="T4" fmla="*/ 2147483647 w 174"/>
              <a:gd name="T5" fmla="*/ 0 h 145"/>
              <a:gd name="T6" fmla="*/ 2147483647 w 174"/>
              <a:gd name="T7" fmla="*/ 2147483647 h 145"/>
              <a:gd name="T8" fmla="*/ 0 w 174"/>
              <a:gd name="T9" fmla="*/ 2147483647 h 145"/>
              <a:gd name="T10" fmla="*/ 2147483647 w 174"/>
              <a:gd name="T11" fmla="*/ 2147483647 h 145"/>
              <a:gd name="T12" fmla="*/ 2147483647 w 174"/>
              <a:gd name="T13" fmla="*/ 2147483647 h 145"/>
              <a:gd name="T14" fmla="*/ 2147483647 w 174"/>
              <a:gd name="T15" fmla="*/ 2147483647 h 145"/>
              <a:gd name="T16" fmla="*/ 2147483647 w 174"/>
              <a:gd name="T17" fmla="*/ 2147483647 h 145"/>
              <a:gd name="T18" fmla="*/ 2147483647 w 174"/>
              <a:gd name="T19" fmla="*/ 2147483647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4" h="145">
                <a:moveTo>
                  <a:pt x="112" y="61"/>
                </a:moveTo>
                <a:lnTo>
                  <a:pt x="107" y="0"/>
                </a:lnTo>
                <a:lnTo>
                  <a:pt x="67" y="0"/>
                </a:lnTo>
                <a:lnTo>
                  <a:pt x="62" y="61"/>
                </a:lnTo>
                <a:lnTo>
                  <a:pt x="0" y="61"/>
                </a:lnTo>
                <a:lnTo>
                  <a:pt x="1" y="77"/>
                </a:lnTo>
                <a:lnTo>
                  <a:pt x="87" y="145"/>
                </a:lnTo>
                <a:lnTo>
                  <a:pt x="172" y="77"/>
                </a:lnTo>
                <a:lnTo>
                  <a:pt x="174" y="61"/>
                </a:lnTo>
                <a:lnTo>
                  <a:pt x="112" y="6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20" name="Freeform 437"/>
          <p:cNvSpPr>
            <a:spLocks noEditPoints="1"/>
          </p:cNvSpPr>
          <p:nvPr/>
        </p:nvSpPr>
        <p:spPr bwMode="auto">
          <a:xfrm>
            <a:off x="9542463" y="1828800"/>
            <a:ext cx="274637" cy="228600"/>
          </a:xfrm>
          <a:custGeom>
            <a:avLst/>
            <a:gdLst>
              <a:gd name="T0" fmla="*/ 2147483647 w 173"/>
              <a:gd name="T1" fmla="*/ 2147483647 h 144"/>
              <a:gd name="T2" fmla="*/ 2147483647 w 173"/>
              <a:gd name="T3" fmla="*/ 0 h 144"/>
              <a:gd name="T4" fmla="*/ 2147483647 w 173"/>
              <a:gd name="T5" fmla="*/ 0 h 144"/>
              <a:gd name="T6" fmla="*/ 2147483647 w 173"/>
              <a:gd name="T7" fmla="*/ 2147483647 h 144"/>
              <a:gd name="T8" fmla="*/ 0 w 173"/>
              <a:gd name="T9" fmla="*/ 2147483647 h 144"/>
              <a:gd name="T10" fmla="*/ 2147483647 w 173"/>
              <a:gd name="T11" fmla="*/ 2147483647 h 144"/>
              <a:gd name="T12" fmla="*/ 2147483647 w 173"/>
              <a:gd name="T13" fmla="*/ 2147483647 h 144"/>
              <a:gd name="T14" fmla="*/ 2147483647 w 173"/>
              <a:gd name="T15" fmla="*/ 2147483647 h 144"/>
              <a:gd name="T16" fmla="*/ 2147483647 w 173"/>
              <a:gd name="T17" fmla="*/ 2147483647 h 144"/>
              <a:gd name="T18" fmla="*/ 2147483647 w 173"/>
              <a:gd name="T19" fmla="*/ 2147483647 h 144"/>
              <a:gd name="T20" fmla="*/ 2147483647 w 173"/>
              <a:gd name="T21" fmla="*/ 2147483647 h 144"/>
              <a:gd name="T22" fmla="*/ 2147483647 w 173"/>
              <a:gd name="T23" fmla="*/ 2147483647 h 144"/>
              <a:gd name="T24" fmla="*/ 2147483647 w 173"/>
              <a:gd name="T25" fmla="*/ 2147483647 h 144"/>
              <a:gd name="T26" fmla="*/ 2147483647 w 173"/>
              <a:gd name="T27" fmla="*/ 2147483647 h 144"/>
              <a:gd name="T28" fmla="*/ 2147483647 w 173"/>
              <a:gd name="T29" fmla="*/ 2147483647 h 144"/>
              <a:gd name="T30" fmla="*/ 2147483647 w 173"/>
              <a:gd name="T31" fmla="*/ 2147483647 h 144"/>
              <a:gd name="T32" fmla="*/ 2147483647 w 173"/>
              <a:gd name="T33" fmla="*/ 2147483647 h 144"/>
              <a:gd name="T34" fmla="*/ 2147483647 w 173"/>
              <a:gd name="T35" fmla="*/ 2147483647 h 1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3" h="144">
                <a:moveTo>
                  <a:pt x="111" y="60"/>
                </a:moveTo>
                <a:lnTo>
                  <a:pt x="106" y="0"/>
                </a:lnTo>
                <a:lnTo>
                  <a:pt x="67" y="0"/>
                </a:lnTo>
                <a:lnTo>
                  <a:pt x="61" y="60"/>
                </a:lnTo>
                <a:lnTo>
                  <a:pt x="0" y="60"/>
                </a:lnTo>
                <a:lnTo>
                  <a:pt x="2" y="76"/>
                </a:lnTo>
                <a:lnTo>
                  <a:pt x="87" y="144"/>
                </a:lnTo>
                <a:lnTo>
                  <a:pt x="171" y="76"/>
                </a:lnTo>
                <a:lnTo>
                  <a:pt x="173" y="60"/>
                </a:lnTo>
                <a:lnTo>
                  <a:pt x="111" y="60"/>
                </a:lnTo>
                <a:close/>
                <a:moveTo>
                  <a:pt x="65" y="65"/>
                </a:moveTo>
                <a:lnTo>
                  <a:pt x="71" y="4"/>
                </a:lnTo>
                <a:lnTo>
                  <a:pt x="102" y="4"/>
                </a:lnTo>
                <a:lnTo>
                  <a:pt x="107" y="65"/>
                </a:lnTo>
                <a:lnTo>
                  <a:pt x="158" y="65"/>
                </a:lnTo>
                <a:lnTo>
                  <a:pt x="87" y="118"/>
                </a:lnTo>
                <a:lnTo>
                  <a:pt x="14" y="65"/>
                </a:lnTo>
                <a:lnTo>
                  <a:pt x="65" y="65"/>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21" name="组合 518"/>
          <p:cNvPicPr>
            <a:picLocks noChangeArrowheads="1"/>
          </p:cNvPicPr>
          <p:nvPr/>
        </p:nvPicPr>
        <p:blipFill>
          <a:blip r:embed="rId89">
            <a:extLst>
              <a:ext uri="{28A0092B-C50C-407E-A947-70E740481C1C}">
                <a14:useLocalDpi xmlns:a14="http://schemas.microsoft.com/office/drawing/2010/main" val="0"/>
              </a:ext>
            </a:extLst>
          </a:blip>
          <a:srcRect/>
          <a:stretch>
            <a:fillRect/>
          </a:stretch>
        </p:blipFill>
        <p:spPr bwMode="auto">
          <a:xfrm>
            <a:off x="10644188" y="4559300"/>
            <a:ext cx="2794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22" name="组合 553"/>
          <p:cNvPicPr>
            <a:picLocks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10648950" y="2352675"/>
            <a:ext cx="2635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23" name="Freeform 475"/>
          <p:cNvSpPr/>
          <p:nvPr/>
        </p:nvSpPr>
        <p:spPr bwMode="auto">
          <a:xfrm>
            <a:off x="4089400" y="4826000"/>
            <a:ext cx="153988" cy="12700"/>
          </a:xfrm>
          <a:custGeom>
            <a:avLst/>
            <a:gdLst>
              <a:gd name="T0" fmla="*/ 2147483647 w 162"/>
              <a:gd name="T1" fmla="*/ 2147483647 h 14"/>
              <a:gd name="T2" fmla="*/ 0 w 162"/>
              <a:gd name="T3" fmla="*/ 0 h 14"/>
              <a:gd name="T4" fmla="*/ 2147483647 w 162"/>
              <a:gd name="T5" fmla="*/ 2147483647 h 14"/>
              <a:gd name="T6" fmla="*/ 2147483647 w 162"/>
              <a:gd name="T7" fmla="*/ 2147483647 h 14"/>
              <a:gd name="T8" fmla="*/ 2147483647 w 162"/>
              <a:gd name="T9" fmla="*/ 0 h 14"/>
              <a:gd name="T10" fmla="*/ 2147483647 w 162"/>
              <a:gd name="T11" fmla="*/ 2147483647 h 14"/>
              <a:gd name="T12" fmla="*/ 2147483647 w 162"/>
              <a:gd name="T13" fmla="*/ 2147483647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 h="14">
                <a:moveTo>
                  <a:pt x="16" y="2"/>
                </a:moveTo>
                <a:cubicBezTo>
                  <a:pt x="9" y="2"/>
                  <a:pt x="4" y="1"/>
                  <a:pt x="0" y="0"/>
                </a:cubicBezTo>
                <a:cubicBezTo>
                  <a:pt x="0" y="9"/>
                  <a:pt x="1" y="14"/>
                  <a:pt x="16" y="14"/>
                </a:cubicBezTo>
                <a:cubicBezTo>
                  <a:pt x="146" y="14"/>
                  <a:pt x="146" y="14"/>
                  <a:pt x="146" y="14"/>
                </a:cubicBezTo>
                <a:cubicBezTo>
                  <a:pt x="162" y="14"/>
                  <a:pt x="162" y="9"/>
                  <a:pt x="162" y="0"/>
                </a:cubicBezTo>
                <a:cubicBezTo>
                  <a:pt x="159" y="1"/>
                  <a:pt x="153" y="2"/>
                  <a:pt x="146" y="2"/>
                </a:cubicBezTo>
                <a:lnTo>
                  <a:pt x="16" y="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24" name="Freeform 476"/>
          <p:cNvSpPr>
            <a:spLocks noEditPoints="1"/>
          </p:cNvSpPr>
          <p:nvPr/>
        </p:nvSpPr>
        <p:spPr bwMode="auto">
          <a:xfrm>
            <a:off x="4089400" y="4562475"/>
            <a:ext cx="153988" cy="255588"/>
          </a:xfrm>
          <a:custGeom>
            <a:avLst/>
            <a:gdLst>
              <a:gd name="T0" fmla="*/ 2147483647 w 162"/>
              <a:gd name="T1" fmla="*/ 0 h 266"/>
              <a:gd name="T2" fmla="*/ 2147483647 w 162"/>
              <a:gd name="T3" fmla="*/ 0 h 266"/>
              <a:gd name="T4" fmla="*/ 0 w 162"/>
              <a:gd name="T5" fmla="*/ 2147483647 h 266"/>
              <a:gd name="T6" fmla="*/ 0 w 162"/>
              <a:gd name="T7" fmla="*/ 2147483647 h 266"/>
              <a:gd name="T8" fmla="*/ 0 w 162"/>
              <a:gd name="T9" fmla="*/ 2147483647 h 266"/>
              <a:gd name="T10" fmla="*/ 2147483647 w 162"/>
              <a:gd name="T11" fmla="*/ 2147483647 h 266"/>
              <a:gd name="T12" fmla="*/ 2147483647 w 162"/>
              <a:gd name="T13" fmla="*/ 2147483647 h 266"/>
              <a:gd name="T14" fmla="*/ 2147483647 w 162"/>
              <a:gd name="T15" fmla="*/ 2147483647 h 266"/>
              <a:gd name="T16" fmla="*/ 2147483647 w 162"/>
              <a:gd name="T17" fmla="*/ 2147483647 h 266"/>
              <a:gd name="T18" fmla="*/ 2147483647 w 162"/>
              <a:gd name="T19" fmla="*/ 2147483647 h 266"/>
              <a:gd name="T20" fmla="*/ 2147483647 w 162"/>
              <a:gd name="T21" fmla="*/ 0 h 266"/>
              <a:gd name="T22" fmla="*/ 2147483647 w 162"/>
              <a:gd name="T23" fmla="*/ 2147483647 h 266"/>
              <a:gd name="T24" fmla="*/ 2147483647 w 162"/>
              <a:gd name="T25" fmla="*/ 2147483647 h 266"/>
              <a:gd name="T26" fmla="*/ 2147483647 w 162"/>
              <a:gd name="T27" fmla="*/ 2147483647 h 266"/>
              <a:gd name="T28" fmla="*/ 2147483647 w 162"/>
              <a:gd name="T29" fmla="*/ 2147483647 h 266"/>
              <a:gd name="T30" fmla="*/ 2147483647 w 162"/>
              <a:gd name="T31" fmla="*/ 2147483647 h 266"/>
              <a:gd name="T32" fmla="*/ 2147483647 w 162"/>
              <a:gd name="T33" fmla="*/ 2147483647 h 266"/>
              <a:gd name="T34" fmla="*/ 2147483647 w 162"/>
              <a:gd name="T35" fmla="*/ 2147483647 h 266"/>
              <a:gd name="T36" fmla="*/ 2147483647 w 162"/>
              <a:gd name="T37" fmla="*/ 2147483647 h 266"/>
              <a:gd name="T38" fmla="*/ 2147483647 w 162"/>
              <a:gd name="T39" fmla="*/ 2147483647 h 266"/>
              <a:gd name="T40" fmla="*/ 2147483647 w 162"/>
              <a:gd name="T41" fmla="*/ 2147483647 h 266"/>
              <a:gd name="T42" fmla="*/ 2147483647 w 162"/>
              <a:gd name="T43" fmla="*/ 2147483647 h 266"/>
              <a:gd name="T44" fmla="*/ 2147483647 w 162"/>
              <a:gd name="T45" fmla="*/ 2147483647 h 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62" h="266">
                <a:moveTo>
                  <a:pt x="146" y="0"/>
                </a:moveTo>
                <a:cubicBezTo>
                  <a:pt x="16" y="0"/>
                  <a:pt x="16" y="0"/>
                  <a:pt x="16" y="0"/>
                </a:cubicBezTo>
                <a:cubicBezTo>
                  <a:pt x="0" y="0"/>
                  <a:pt x="0" y="5"/>
                  <a:pt x="0" y="16"/>
                </a:cubicBezTo>
                <a:cubicBezTo>
                  <a:pt x="0" y="38"/>
                  <a:pt x="0" y="38"/>
                  <a:pt x="0" y="38"/>
                </a:cubicBezTo>
                <a:cubicBezTo>
                  <a:pt x="0" y="250"/>
                  <a:pt x="0" y="250"/>
                  <a:pt x="0" y="250"/>
                </a:cubicBezTo>
                <a:cubicBezTo>
                  <a:pt x="0" y="261"/>
                  <a:pt x="0" y="266"/>
                  <a:pt x="16" y="266"/>
                </a:cubicBezTo>
                <a:cubicBezTo>
                  <a:pt x="146" y="266"/>
                  <a:pt x="146" y="266"/>
                  <a:pt x="146" y="266"/>
                </a:cubicBezTo>
                <a:cubicBezTo>
                  <a:pt x="162" y="266"/>
                  <a:pt x="162" y="261"/>
                  <a:pt x="162" y="250"/>
                </a:cubicBezTo>
                <a:cubicBezTo>
                  <a:pt x="162" y="38"/>
                  <a:pt x="162" y="38"/>
                  <a:pt x="162" y="38"/>
                </a:cubicBezTo>
                <a:cubicBezTo>
                  <a:pt x="162" y="16"/>
                  <a:pt x="162" y="16"/>
                  <a:pt x="162" y="16"/>
                </a:cubicBezTo>
                <a:cubicBezTo>
                  <a:pt x="162" y="5"/>
                  <a:pt x="162" y="0"/>
                  <a:pt x="146" y="0"/>
                </a:cubicBezTo>
                <a:close/>
                <a:moveTo>
                  <a:pt x="140" y="237"/>
                </a:moveTo>
                <a:cubicBezTo>
                  <a:pt x="22" y="237"/>
                  <a:pt x="22" y="237"/>
                  <a:pt x="22" y="237"/>
                </a:cubicBezTo>
                <a:cubicBezTo>
                  <a:pt x="22" y="33"/>
                  <a:pt x="22" y="33"/>
                  <a:pt x="22" y="33"/>
                </a:cubicBezTo>
                <a:cubicBezTo>
                  <a:pt x="140" y="33"/>
                  <a:pt x="140" y="33"/>
                  <a:pt x="140" y="33"/>
                </a:cubicBezTo>
                <a:lnTo>
                  <a:pt x="140" y="237"/>
                </a:lnTo>
                <a:close/>
                <a:moveTo>
                  <a:pt x="57" y="13"/>
                </a:moveTo>
                <a:cubicBezTo>
                  <a:pt x="106" y="13"/>
                  <a:pt x="106" y="13"/>
                  <a:pt x="106" y="13"/>
                </a:cubicBezTo>
                <a:cubicBezTo>
                  <a:pt x="108" y="13"/>
                  <a:pt x="110" y="15"/>
                  <a:pt x="110" y="17"/>
                </a:cubicBezTo>
                <a:cubicBezTo>
                  <a:pt x="110" y="19"/>
                  <a:pt x="108" y="20"/>
                  <a:pt x="106" y="20"/>
                </a:cubicBezTo>
                <a:cubicBezTo>
                  <a:pt x="57" y="20"/>
                  <a:pt x="57" y="20"/>
                  <a:pt x="57" y="20"/>
                </a:cubicBezTo>
                <a:cubicBezTo>
                  <a:pt x="55" y="20"/>
                  <a:pt x="53" y="19"/>
                  <a:pt x="53" y="17"/>
                </a:cubicBezTo>
                <a:cubicBezTo>
                  <a:pt x="53" y="15"/>
                  <a:pt x="55" y="13"/>
                  <a:pt x="57" y="1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25" name="Freeform 477"/>
          <p:cNvSpPr>
            <a:spLocks noEditPoints="1"/>
          </p:cNvSpPr>
          <p:nvPr/>
        </p:nvSpPr>
        <p:spPr bwMode="auto">
          <a:xfrm>
            <a:off x="10644188" y="5665788"/>
            <a:ext cx="276225" cy="276225"/>
          </a:xfrm>
          <a:custGeom>
            <a:avLst/>
            <a:gdLst>
              <a:gd name="T0" fmla="*/ 2147483647 w 174"/>
              <a:gd name="T1" fmla="*/ 2147483647 h 174"/>
              <a:gd name="T2" fmla="*/ 2147483647 w 174"/>
              <a:gd name="T3" fmla="*/ 0 h 174"/>
              <a:gd name="T4" fmla="*/ 2147483647 w 174"/>
              <a:gd name="T5" fmla="*/ 0 h 174"/>
              <a:gd name="T6" fmla="*/ 2147483647 w 174"/>
              <a:gd name="T7" fmla="*/ 2147483647 h 174"/>
              <a:gd name="T8" fmla="*/ 2147483647 w 174"/>
              <a:gd name="T9" fmla="*/ 2147483647 h 174"/>
              <a:gd name="T10" fmla="*/ 2147483647 w 174"/>
              <a:gd name="T11" fmla="*/ 2147483647 h 174"/>
              <a:gd name="T12" fmla="*/ 2147483647 w 174"/>
              <a:gd name="T13" fmla="*/ 2147483647 h 174"/>
              <a:gd name="T14" fmla="*/ 2147483647 w 174"/>
              <a:gd name="T15" fmla="*/ 2147483647 h 174"/>
              <a:gd name="T16" fmla="*/ 2147483647 w 174"/>
              <a:gd name="T17" fmla="*/ 2147483647 h 174"/>
              <a:gd name="T18" fmla="*/ 2147483647 w 174"/>
              <a:gd name="T19" fmla="*/ 2147483647 h 174"/>
              <a:gd name="T20" fmla="*/ 2147483647 w 174"/>
              <a:gd name="T21" fmla="*/ 2147483647 h 174"/>
              <a:gd name="T22" fmla="*/ 0 w 174"/>
              <a:gd name="T23" fmla="*/ 2147483647 h 174"/>
              <a:gd name="T24" fmla="*/ 0 w 174"/>
              <a:gd name="T25" fmla="*/ 2147483647 h 174"/>
              <a:gd name="T26" fmla="*/ 2147483647 w 174"/>
              <a:gd name="T27" fmla="*/ 2147483647 h 174"/>
              <a:gd name="T28" fmla="*/ 2147483647 w 174"/>
              <a:gd name="T29" fmla="*/ 2147483647 h 174"/>
              <a:gd name="T30" fmla="*/ 2147483647 w 174"/>
              <a:gd name="T31" fmla="*/ 2147483647 h 174"/>
              <a:gd name="T32" fmla="*/ 2147483647 w 174"/>
              <a:gd name="T33" fmla="*/ 2147483647 h 174"/>
              <a:gd name="T34" fmla="*/ 2147483647 w 174"/>
              <a:gd name="T35" fmla="*/ 2147483647 h 174"/>
              <a:gd name="T36" fmla="*/ 2147483647 w 174"/>
              <a:gd name="T37" fmla="*/ 2147483647 h 174"/>
              <a:gd name="T38" fmla="*/ 2147483647 w 174"/>
              <a:gd name="T39" fmla="*/ 2147483647 h 174"/>
              <a:gd name="T40" fmla="*/ 2147483647 w 174"/>
              <a:gd name="T41" fmla="*/ 2147483647 h 174"/>
              <a:gd name="T42" fmla="*/ 2147483647 w 174"/>
              <a:gd name="T43" fmla="*/ 2147483647 h 174"/>
              <a:gd name="T44" fmla="*/ 2147483647 w 174"/>
              <a:gd name="T45" fmla="*/ 2147483647 h 174"/>
              <a:gd name="T46" fmla="*/ 2147483647 w 174"/>
              <a:gd name="T47" fmla="*/ 2147483647 h 174"/>
              <a:gd name="T48" fmla="*/ 2147483647 w 174"/>
              <a:gd name="T49" fmla="*/ 2147483647 h 174"/>
              <a:gd name="T50" fmla="*/ 2147483647 w 174"/>
              <a:gd name="T51" fmla="*/ 2147483647 h 174"/>
              <a:gd name="T52" fmla="*/ 2147483647 w 174"/>
              <a:gd name="T53" fmla="*/ 2147483647 h 174"/>
              <a:gd name="T54" fmla="*/ 2147483647 w 174"/>
              <a:gd name="T55" fmla="*/ 2147483647 h 174"/>
              <a:gd name="T56" fmla="*/ 2147483647 w 174"/>
              <a:gd name="T57" fmla="*/ 2147483647 h 174"/>
              <a:gd name="T58" fmla="*/ 2147483647 w 174"/>
              <a:gd name="T59" fmla="*/ 2147483647 h 174"/>
              <a:gd name="T60" fmla="*/ 2147483647 w 174"/>
              <a:gd name="T61" fmla="*/ 2147483647 h 174"/>
              <a:gd name="T62" fmla="*/ 2147483647 w 174"/>
              <a:gd name="T63" fmla="*/ 2147483647 h 174"/>
              <a:gd name="T64" fmla="*/ 2147483647 w 174"/>
              <a:gd name="T65" fmla="*/ 2147483647 h 174"/>
              <a:gd name="T66" fmla="*/ 2147483647 w 174"/>
              <a:gd name="T67" fmla="*/ 2147483647 h 174"/>
              <a:gd name="T68" fmla="*/ 2147483647 w 174"/>
              <a:gd name="T69" fmla="*/ 2147483647 h 174"/>
              <a:gd name="T70" fmla="*/ 2147483647 w 174"/>
              <a:gd name="T71" fmla="*/ 2147483647 h 174"/>
              <a:gd name="T72" fmla="*/ 2147483647 w 174"/>
              <a:gd name="T73" fmla="*/ 2147483647 h 174"/>
              <a:gd name="T74" fmla="*/ 2147483647 w 174"/>
              <a:gd name="T75" fmla="*/ 2147483647 h 174"/>
              <a:gd name="T76" fmla="*/ 2147483647 w 174"/>
              <a:gd name="T77" fmla="*/ 2147483647 h 174"/>
              <a:gd name="T78" fmla="*/ 2147483647 w 174"/>
              <a:gd name="T79" fmla="*/ 2147483647 h 174"/>
              <a:gd name="T80" fmla="*/ 2147483647 w 174"/>
              <a:gd name="T81" fmla="*/ 2147483647 h 174"/>
              <a:gd name="T82" fmla="*/ 2147483647 w 174"/>
              <a:gd name="T83" fmla="*/ 2147483647 h 174"/>
              <a:gd name="T84" fmla="*/ 2147483647 w 174"/>
              <a:gd name="T85" fmla="*/ 2147483647 h 174"/>
              <a:gd name="T86" fmla="*/ 2147483647 w 174"/>
              <a:gd name="T87" fmla="*/ 2147483647 h 174"/>
              <a:gd name="T88" fmla="*/ 2147483647 w 174"/>
              <a:gd name="T89" fmla="*/ 2147483647 h 174"/>
              <a:gd name="T90" fmla="*/ 2147483647 w 174"/>
              <a:gd name="T91" fmla="*/ 2147483647 h 1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74" h="174">
                <a:moveTo>
                  <a:pt x="163" y="65"/>
                </a:moveTo>
                <a:lnTo>
                  <a:pt x="163" y="0"/>
                </a:lnTo>
                <a:lnTo>
                  <a:pt x="136" y="0"/>
                </a:lnTo>
                <a:lnTo>
                  <a:pt x="136" y="65"/>
                </a:lnTo>
                <a:lnTo>
                  <a:pt x="119" y="65"/>
                </a:lnTo>
                <a:lnTo>
                  <a:pt x="119" y="36"/>
                </a:lnTo>
                <a:lnTo>
                  <a:pt x="82" y="64"/>
                </a:lnTo>
                <a:lnTo>
                  <a:pt x="82" y="36"/>
                </a:lnTo>
                <a:lnTo>
                  <a:pt x="46" y="64"/>
                </a:lnTo>
                <a:lnTo>
                  <a:pt x="46" y="36"/>
                </a:lnTo>
                <a:lnTo>
                  <a:pt x="9" y="65"/>
                </a:lnTo>
                <a:lnTo>
                  <a:pt x="0" y="65"/>
                </a:lnTo>
                <a:lnTo>
                  <a:pt x="0" y="174"/>
                </a:lnTo>
                <a:lnTo>
                  <a:pt x="174" y="174"/>
                </a:lnTo>
                <a:lnTo>
                  <a:pt x="174" y="65"/>
                </a:lnTo>
                <a:lnTo>
                  <a:pt x="163" y="65"/>
                </a:lnTo>
                <a:close/>
                <a:moveTo>
                  <a:pt x="54" y="154"/>
                </a:moveTo>
                <a:lnTo>
                  <a:pt x="28" y="154"/>
                </a:lnTo>
                <a:lnTo>
                  <a:pt x="28" y="128"/>
                </a:lnTo>
                <a:lnTo>
                  <a:pt x="54" y="128"/>
                </a:lnTo>
                <a:lnTo>
                  <a:pt x="54" y="154"/>
                </a:lnTo>
                <a:close/>
                <a:moveTo>
                  <a:pt x="54" y="111"/>
                </a:moveTo>
                <a:lnTo>
                  <a:pt x="28" y="111"/>
                </a:lnTo>
                <a:lnTo>
                  <a:pt x="28" y="85"/>
                </a:lnTo>
                <a:lnTo>
                  <a:pt x="54" y="85"/>
                </a:lnTo>
                <a:lnTo>
                  <a:pt x="54" y="111"/>
                </a:lnTo>
                <a:close/>
                <a:moveTo>
                  <a:pt x="100" y="154"/>
                </a:moveTo>
                <a:lnTo>
                  <a:pt x="75" y="154"/>
                </a:lnTo>
                <a:lnTo>
                  <a:pt x="75" y="128"/>
                </a:lnTo>
                <a:lnTo>
                  <a:pt x="100" y="128"/>
                </a:lnTo>
                <a:lnTo>
                  <a:pt x="100" y="154"/>
                </a:lnTo>
                <a:close/>
                <a:moveTo>
                  <a:pt x="100" y="111"/>
                </a:moveTo>
                <a:lnTo>
                  <a:pt x="75" y="111"/>
                </a:lnTo>
                <a:lnTo>
                  <a:pt x="75" y="85"/>
                </a:lnTo>
                <a:lnTo>
                  <a:pt x="100" y="85"/>
                </a:lnTo>
                <a:lnTo>
                  <a:pt x="100" y="111"/>
                </a:lnTo>
                <a:close/>
                <a:moveTo>
                  <a:pt x="147" y="154"/>
                </a:moveTo>
                <a:lnTo>
                  <a:pt x="121" y="154"/>
                </a:lnTo>
                <a:lnTo>
                  <a:pt x="121" y="128"/>
                </a:lnTo>
                <a:lnTo>
                  <a:pt x="147" y="128"/>
                </a:lnTo>
                <a:lnTo>
                  <a:pt x="147" y="154"/>
                </a:lnTo>
                <a:close/>
                <a:moveTo>
                  <a:pt x="147" y="111"/>
                </a:moveTo>
                <a:lnTo>
                  <a:pt x="121" y="111"/>
                </a:lnTo>
                <a:lnTo>
                  <a:pt x="121" y="85"/>
                </a:lnTo>
                <a:lnTo>
                  <a:pt x="147" y="85"/>
                </a:lnTo>
                <a:lnTo>
                  <a:pt x="147" y="11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26" name="组合 560"/>
          <p:cNvPicPr>
            <a:picLocks noChangeArrowheads="1"/>
          </p:cNvPicPr>
          <p:nvPr/>
        </p:nvPicPr>
        <p:blipFill>
          <a:blip r:embed="rId91">
            <a:extLst>
              <a:ext uri="{28A0092B-C50C-407E-A947-70E740481C1C}">
                <a14:useLocalDpi xmlns:a14="http://schemas.microsoft.com/office/drawing/2010/main" val="0"/>
              </a:ext>
            </a:extLst>
          </a:blip>
          <a:srcRect/>
          <a:stretch>
            <a:fillRect/>
          </a:stretch>
        </p:blipFill>
        <p:spPr bwMode="auto">
          <a:xfrm>
            <a:off x="4029075" y="5662613"/>
            <a:ext cx="27463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27" name="组合 565"/>
          <p:cNvPicPr>
            <a:picLocks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6784975" y="5724525"/>
            <a:ext cx="2746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28" name="组合 569"/>
          <p:cNvPicPr>
            <a:picLocks noChangeArrowheads="1"/>
          </p:cNvPicPr>
          <p:nvPr/>
        </p:nvPicPr>
        <p:blipFill>
          <a:blip r:embed="rId93">
            <a:extLst>
              <a:ext uri="{28A0092B-C50C-407E-A947-70E740481C1C}">
                <a14:useLocalDpi xmlns:a14="http://schemas.microsoft.com/office/drawing/2010/main" val="0"/>
              </a:ext>
            </a:extLst>
          </a:blip>
          <a:srcRect/>
          <a:stretch>
            <a:fillRect/>
          </a:stretch>
        </p:blipFill>
        <p:spPr bwMode="auto">
          <a:xfrm>
            <a:off x="7334250" y="5735638"/>
            <a:ext cx="2794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29" name="Freeform 487"/>
          <p:cNvSpPr>
            <a:spLocks noEditPoints="1"/>
          </p:cNvSpPr>
          <p:nvPr/>
        </p:nvSpPr>
        <p:spPr bwMode="auto">
          <a:xfrm>
            <a:off x="7904163" y="5665788"/>
            <a:ext cx="242887" cy="274637"/>
          </a:xfrm>
          <a:custGeom>
            <a:avLst/>
            <a:gdLst>
              <a:gd name="T0" fmla="*/ 2147483647 w 253"/>
              <a:gd name="T1" fmla="*/ 2147483647 h 287"/>
              <a:gd name="T2" fmla="*/ 2147483647 w 253"/>
              <a:gd name="T3" fmla="*/ 0 h 287"/>
              <a:gd name="T4" fmla="*/ 2147483647 w 253"/>
              <a:gd name="T5" fmla="*/ 0 h 287"/>
              <a:gd name="T6" fmla="*/ 2147483647 w 253"/>
              <a:gd name="T7" fmla="*/ 2147483647 h 287"/>
              <a:gd name="T8" fmla="*/ 0 w 253"/>
              <a:gd name="T9" fmla="*/ 2147483647 h 287"/>
              <a:gd name="T10" fmla="*/ 0 w 253"/>
              <a:gd name="T11" fmla="*/ 2147483647 h 287"/>
              <a:gd name="T12" fmla="*/ 0 w 253"/>
              <a:gd name="T13" fmla="*/ 2147483647 h 287"/>
              <a:gd name="T14" fmla="*/ 0 w 253"/>
              <a:gd name="T15" fmla="*/ 2147483647 h 287"/>
              <a:gd name="T16" fmla="*/ 2147483647 w 253"/>
              <a:gd name="T17" fmla="*/ 2147483647 h 287"/>
              <a:gd name="T18" fmla="*/ 2147483647 w 253"/>
              <a:gd name="T19" fmla="*/ 2147483647 h 287"/>
              <a:gd name="T20" fmla="*/ 2147483647 w 253"/>
              <a:gd name="T21" fmla="*/ 2147483647 h 287"/>
              <a:gd name="T22" fmla="*/ 2147483647 w 253"/>
              <a:gd name="T23" fmla="*/ 2147483647 h 287"/>
              <a:gd name="T24" fmla="*/ 2147483647 w 253"/>
              <a:gd name="T25" fmla="*/ 2147483647 h 287"/>
              <a:gd name="T26" fmla="*/ 2147483647 w 253"/>
              <a:gd name="T27" fmla="*/ 2147483647 h 287"/>
              <a:gd name="T28" fmla="*/ 2147483647 w 253"/>
              <a:gd name="T29" fmla="*/ 2147483647 h 287"/>
              <a:gd name="T30" fmla="*/ 2147483647 w 253"/>
              <a:gd name="T31" fmla="*/ 2147483647 h 287"/>
              <a:gd name="T32" fmla="*/ 2147483647 w 253"/>
              <a:gd name="T33" fmla="*/ 2147483647 h 287"/>
              <a:gd name="T34" fmla="*/ 2147483647 w 253"/>
              <a:gd name="T35" fmla="*/ 2147483647 h 287"/>
              <a:gd name="T36" fmla="*/ 2147483647 w 253"/>
              <a:gd name="T37" fmla="*/ 2147483647 h 287"/>
              <a:gd name="T38" fmla="*/ 2147483647 w 253"/>
              <a:gd name="T39" fmla="*/ 2147483647 h 287"/>
              <a:gd name="T40" fmla="*/ 2147483647 w 253"/>
              <a:gd name="T41" fmla="*/ 2147483647 h 287"/>
              <a:gd name="T42" fmla="*/ 2147483647 w 253"/>
              <a:gd name="T43" fmla="*/ 2147483647 h 287"/>
              <a:gd name="T44" fmla="*/ 2147483647 w 253"/>
              <a:gd name="T45" fmla="*/ 2147483647 h 287"/>
              <a:gd name="T46" fmla="*/ 2147483647 w 253"/>
              <a:gd name="T47" fmla="*/ 2147483647 h 287"/>
              <a:gd name="T48" fmla="*/ 2147483647 w 253"/>
              <a:gd name="T49" fmla="*/ 2147483647 h 287"/>
              <a:gd name="T50" fmla="*/ 2147483647 w 253"/>
              <a:gd name="T51" fmla="*/ 2147483647 h 287"/>
              <a:gd name="T52" fmla="*/ 2147483647 w 253"/>
              <a:gd name="T53" fmla="*/ 2147483647 h 287"/>
              <a:gd name="T54" fmla="*/ 2147483647 w 253"/>
              <a:gd name="T55" fmla="*/ 2147483647 h 287"/>
              <a:gd name="T56" fmla="*/ 2147483647 w 253"/>
              <a:gd name="T57" fmla="*/ 2147483647 h 287"/>
              <a:gd name="T58" fmla="*/ 2147483647 w 253"/>
              <a:gd name="T59" fmla="*/ 2147483647 h 287"/>
              <a:gd name="T60" fmla="*/ 2147483647 w 253"/>
              <a:gd name="T61" fmla="*/ 2147483647 h 287"/>
              <a:gd name="T62" fmla="*/ 2147483647 w 253"/>
              <a:gd name="T63" fmla="*/ 2147483647 h 287"/>
              <a:gd name="T64" fmla="*/ 2147483647 w 253"/>
              <a:gd name="T65" fmla="*/ 2147483647 h 287"/>
              <a:gd name="T66" fmla="*/ 2147483647 w 253"/>
              <a:gd name="T67" fmla="*/ 2147483647 h 2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3" h="287">
                <a:moveTo>
                  <a:pt x="185" y="37"/>
                </a:moveTo>
                <a:cubicBezTo>
                  <a:pt x="156" y="32"/>
                  <a:pt x="129" y="0"/>
                  <a:pt x="127" y="0"/>
                </a:cubicBezTo>
                <a:cubicBezTo>
                  <a:pt x="126" y="0"/>
                  <a:pt x="126" y="0"/>
                  <a:pt x="126" y="0"/>
                </a:cubicBezTo>
                <a:cubicBezTo>
                  <a:pt x="125" y="0"/>
                  <a:pt x="98" y="32"/>
                  <a:pt x="69" y="37"/>
                </a:cubicBezTo>
                <a:cubicBezTo>
                  <a:pt x="40" y="42"/>
                  <a:pt x="2" y="29"/>
                  <a:pt x="0" y="30"/>
                </a:cubicBezTo>
                <a:cubicBezTo>
                  <a:pt x="0" y="30"/>
                  <a:pt x="0" y="30"/>
                  <a:pt x="0" y="30"/>
                </a:cubicBezTo>
                <a:cubicBezTo>
                  <a:pt x="0" y="97"/>
                  <a:pt x="0" y="97"/>
                  <a:pt x="0" y="97"/>
                </a:cubicBezTo>
                <a:cubicBezTo>
                  <a:pt x="0" y="98"/>
                  <a:pt x="0" y="98"/>
                  <a:pt x="0" y="98"/>
                </a:cubicBezTo>
                <a:cubicBezTo>
                  <a:pt x="0" y="99"/>
                  <a:pt x="3" y="141"/>
                  <a:pt x="14" y="170"/>
                </a:cubicBezTo>
                <a:cubicBezTo>
                  <a:pt x="24" y="199"/>
                  <a:pt x="44" y="223"/>
                  <a:pt x="49" y="229"/>
                </a:cubicBezTo>
                <a:cubicBezTo>
                  <a:pt x="53" y="233"/>
                  <a:pt x="81" y="263"/>
                  <a:pt x="122" y="284"/>
                </a:cubicBezTo>
                <a:cubicBezTo>
                  <a:pt x="127" y="287"/>
                  <a:pt x="127" y="287"/>
                  <a:pt x="127" y="287"/>
                </a:cubicBezTo>
                <a:cubicBezTo>
                  <a:pt x="132" y="284"/>
                  <a:pt x="132" y="284"/>
                  <a:pt x="132" y="284"/>
                </a:cubicBezTo>
                <a:cubicBezTo>
                  <a:pt x="173" y="263"/>
                  <a:pt x="201" y="233"/>
                  <a:pt x="204" y="229"/>
                </a:cubicBezTo>
                <a:cubicBezTo>
                  <a:pt x="210" y="223"/>
                  <a:pt x="230" y="199"/>
                  <a:pt x="240" y="170"/>
                </a:cubicBezTo>
                <a:cubicBezTo>
                  <a:pt x="250" y="141"/>
                  <a:pt x="253" y="99"/>
                  <a:pt x="253" y="98"/>
                </a:cubicBezTo>
                <a:cubicBezTo>
                  <a:pt x="253" y="30"/>
                  <a:pt x="253" y="30"/>
                  <a:pt x="253" y="30"/>
                </a:cubicBezTo>
                <a:cubicBezTo>
                  <a:pt x="253" y="30"/>
                  <a:pt x="253" y="30"/>
                  <a:pt x="253" y="30"/>
                </a:cubicBezTo>
                <a:cubicBezTo>
                  <a:pt x="252" y="29"/>
                  <a:pt x="214" y="42"/>
                  <a:pt x="185" y="37"/>
                </a:cubicBezTo>
                <a:close/>
                <a:moveTo>
                  <a:pt x="219" y="101"/>
                </a:moveTo>
                <a:cubicBezTo>
                  <a:pt x="219" y="105"/>
                  <a:pt x="216" y="137"/>
                  <a:pt x="208" y="159"/>
                </a:cubicBezTo>
                <a:cubicBezTo>
                  <a:pt x="200" y="183"/>
                  <a:pt x="183" y="202"/>
                  <a:pt x="182" y="204"/>
                </a:cubicBezTo>
                <a:cubicBezTo>
                  <a:pt x="180" y="205"/>
                  <a:pt x="180" y="205"/>
                  <a:pt x="180" y="205"/>
                </a:cubicBezTo>
                <a:cubicBezTo>
                  <a:pt x="180" y="205"/>
                  <a:pt x="158" y="230"/>
                  <a:pt x="127" y="249"/>
                </a:cubicBezTo>
                <a:cubicBezTo>
                  <a:pt x="95" y="230"/>
                  <a:pt x="73" y="205"/>
                  <a:pt x="73" y="205"/>
                </a:cubicBezTo>
                <a:cubicBezTo>
                  <a:pt x="72" y="204"/>
                  <a:pt x="72" y="204"/>
                  <a:pt x="72" y="204"/>
                </a:cubicBezTo>
                <a:cubicBezTo>
                  <a:pt x="70" y="202"/>
                  <a:pt x="53" y="183"/>
                  <a:pt x="45" y="159"/>
                </a:cubicBezTo>
                <a:cubicBezTo>
                  <a:pt x="37" y="137"/>
                  <a:pt x="35" y="105"/>
                  <a:pt x="34" y="101"/>
                </a:cubicBezTo>
                <a:cubicBezTo>
                  <a:pt x="34" y="75"/>
                  <a:pt x="34" y="75"/>
                  <a:pt x="34" y="75"/>
                </a:cubicBezTo>
                <a:cubicBezTo>
                  <a:pt x="44" y="73"/>
                  <a:pt x="62" y="76"/>
                  <a:pt x="79" y="73"/>
                </a:cubicBezTo>
                <a:cubicBezTo>
                  <a:pt x="101" y="69"/>
                  <a:pt x="124" y="48"/>
                  <a:pt x="126" y="48"/>
                </a:cubicBezTo>
                <a:cubicBezTo>
                  <a:pt x="129" y="48"/>
                  <a:pt x="151" y="69"/>
                  <a:pt x="174" y="73"/>
                </a:cubicBezTo>
                <a:cubicBezTo>
                  <a:pt x="191" y="76"/>
                  <a:pt x="209" y="73"/>
                  <a:pt x="219" y="75"/>
                </a:cubicBezTo>
                <a:lnTo>
                  <a:pt x="219" y="10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30" name="Freeform 488"/>
          <p:cNvSpPr/>
          <p:nvPr/>
        </p:nvSpPr>
        <p:spPr bwMode="auto">
          <a:xfrm>
            <a:off x="8455025" y="5665788"/>
            <a:ext cx="242888" cy="276225"/>
          </a:xfrm>
          <a:custGeom>
            <a:avLst/>
            <a:gdLst>
              <a:gd name="T0" fmla="*/ 2147483647 w 253"/>
              <a:gd name="T1" fmla="*/ 2147483647 h 288"/>
              <a:gd name="T2" fmla="*/ 2147483647 w 253"/>
              <a:gd name="T3" fmla="*/ 2147483647 h 288"/>
              <a:gd name="T4" fmla="*/ 2147483647 w 253"/>
              <a:gd name="T5" fmla="*/ 0 h 288"/>
              <a:gd name="T6" fmla="*/ 2147483647 w 253"/>
              <a:gd name="T7" fmla="*/ 0 h 288"/>
              <a:gd name="T8" fmla="*/ 2147483647 w 253"/>
              <a:gd name="T9" fmla="*/ 2147483647 h 288"/>
              <a:gd name="T10" fmla="*/ 0 w 253"/>
              <a:gd name="T11" fmla="*/ 2147483647 h 288"/>
              <a:gd name="T12" fmla="*/ 0 w 253"/>
              <a:gd name="T13" fmla="*/ 2147483647 h 288"/>
              <a:gd name="T14" fmla="*/ 0 w 253"/>
              <a:gd name="T15" fmla="*/ 2147483647 h 288"/>
              <a:gd name="T16" fmla="*/ 0 w 253"/>
              <a:gd name="T17" fmla="*/ 2147483647 h 288"/>
              <a:gd name="T18" fmla="*/ 2147483647 w 253"/>
              <a:gd name="T19" fmla="*/ 2147483647 h 288"/>
              <a:gd name="T20" fmla="*/ 2147483647 w 253"/>
              <a:gd name="T21" fmla="*/ 2147483647 h 288"/>
              <a:gd name="T22" fmla="*/ 2147483647 w 253"/>
              <a:gd name="T23" fmla="*/ 2147483647 h 288"/>
              <a:gd name="T24" fmla="*/ 2147483647 w 253"/>
              <a:gd name="T25" fmla="*/ 2147483647 h 288"/>
              <a:gd name="T26" fmla="*/ 2147483647 w 253"/>
              <a:gd name="T27" fmla="*/ 2147483647 h 288"/>
              <a:gd name="T28" fmla="*/ 2147483647 w 253"/>
              <a:gd name="T29" fmla="*/ 2147483647 h 288"/>
              <a:gd name="T30" fmla="*/ 2147483647 w 253"/>
              <a:gd name="T31" fmla="*/ 2147483647 h 288"/>
              <a:gd name="T32" fmla="*/ 2147483647 w 253"/>
              <a:gd name="T33" fmla="*/ 2147483647 h 288"/>
              <a:gd name="T34" fmla="*/ 2147483647 w 253"/>
              <a:gd name="T35" fmla="*/ 2147483647 h 288"/>
              <a:gd name="T36" fmla="*/ 2147483647 w 253"/>
              <a:gd name="T37" fmla="*/ 2147483647 h 288"/>
              <a:gd name="T38" fmla="*/ 2147483647 w 253"/>
              <a:gd name="T39" fmla="*/ 2147483647 h 2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3" h="288">
                <a:moveTo>
                  <a:pt x="253" y="30"/>
                </a:moveTo>
                <a:cubicBezTo>
                  <a:pt x="252" y="30"/>
                  <a:pt x="214" y="43"/>
                  <a:pt x="185" y="38"/>
                </a:cubicBezTo>
                <a:cubicBezTo>
                  <a:pt x="156" y="33"/>
                  <a:pt x="128" y="0"/>
                  <a:pt x="127" y="0"/>
                </a:cubicBezTo>
                <a:cubicBezTo>
                  <a:pt x="126" y="0"/>
                  <a:pt x="126" y="0"/>
                  <a:pt x="126" y="0"/>
                </a:cubicBezTo>
                <a:cubicBezTo>
                  <a:pt x="125" y="0"/>
                  <a:pt x="98" y="33"/>
                  <a:pt x="69" y="38"/>
                </a:cubicBezTo>
                <a:cubicBezTo>
                  <a:pt x="39" y="43"/>
                  <a:pt x="1" y="30"/>
                  <a:pt x="0" y="30"/>
                </a:cubicBezTo>
                <a:cubicBezTo>
                  <a:pt x="0" y="31"/>
                  <a:pt x="0" y="31"/>
                  <a:pt x="0" y="31"/>
                </a:cubicBezTo>
                <a:cubicBezTo>
                  <a:pt x="0" y="98"/>
                  <a:pt x="0" y="98"/>
                  <a:pt x="0" y="98"/>
                </a:cubicBezTo>
                <a:cubicBezTo>
                  <a:pt x="0" y="98"/>
                  <a:pt x="0" y="98"/>
                  <a:pt x="0" y="98"/>
                </a:cubicBezTo>
                <a:cubicBezTo>
                  <a:pt x="0" y="100"/>
                  <a:pt x="3" y="141"/>
                  <a:pt x="14" y="171"/>
                </a:cubicBezTo>
                <a:cubicBezTo>
                  <a:pt x="24" y="200"/>
                  <a:pt x="44" y="224"/>
                  <a:pt x="49" y="230"/>
                </a:cubicBezTo>
                <a:cubicBezTo>
                  <a:pt x="53" y="233"/>
                  <a:pt x="81" y="263"/>
                  <a:pt x="121" y="285"/>
                </a:cubicBezTo>
                <a:cubicBezTo>
                  <a:pt x="127" y="288"/>
                  <a:pt x="127" y="288"/>
                  <a:pt x="127" y="288"/>
                </a:cubicBezTo>
                <a:cubicBezTo>
                  <a:pt x="127" y="288"/>
                  <a:pt x="127" y="288"/>
                  <a:pt x="127" y="288"/>
                </a:cubicBezTo>
                <a:cubicBezTo>
                  <a:pt x="132" y="285"/>
                  <a:pt x="132" y="285"/>
                  <a:pt x="132" y="285"/>
                </a:cubicBezTo>
                <a:cubicBezTo>
                  <a:pt x="172" y="263"/>
                  <a:pt x="201" y="233"/>
                  <a:pt x="204" y="230"/>
                </a:cubicBezTo>
                <a:cubicBezTo>
                  <a:pt x="210" y="224"/>
                  <a:pt x="230" y="200"/>
                  <a:pt x="240" y="171"/>
                </a:cubicBezTo>
                <a:cubicBezTo>
                  <a:pt x="250" y="141"/>
                  <a:pt x="253" y="100"/>
                  <a:pt x="253" y="98"/>
                </a:cubicBezTo>
                <a:cubicBezTo>
                  <a:pt x="253" y="31"/>
                  <a:pt x="253" y="31"/>
                  <a:pt x="253" y="31"/>
                </a:cubicBezTo>
                <a:lnTo>
                  <a:pt x="253" y="3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31" name="Freeform 489"/>
          <p:cNvSpPr/>
          <p:nvPr/>
        </p:nvSpPr>
        <p:spPr bwMode="auto">
          <a:xfrm>
            <a:off x="4641850" y="5083175"/>
            <a:ext cx="152400" cy="306388"/>
          </a:xfrm>
          <a:custGeom>
            <a:avLst/>
            <a:gdLst>
              <a:gd name="T0" fmla="*/ 2147483647 w 159"/>
              <a:gd name="T1" fmla="*/ 2147483647 h 320"/>
              <a:gd name="T2" fmla="*/ 2147483647 w 159"/>
              <a:gd name="T3" fmla="*/ 2147483647 h 320"/>
              <a:gd name="T4" fmla="*/ 2147483647 w 159"/>
              <a:gd name="T5" fmla="*/ 2147483647 h 320"/>
              <a:gd name="T6" fmla="*/ 2147483647 w 159"/>
              <a:gd name="T7" fmla="*/ 2147483647 h 320"/>
              <a:gd name="T8" fmla="*/ 0 w 159"/>
              <a:gd name="T9" fmla="*/ 2147483647 h 320"/>
              <a:gd name="T10" fmla="*/ 2147483647 w 159"/>
              <a:gd name="T11" fmla="*/ 2147483647 h 320"/>
              <a:gd name="T12" fmla="*/ 2147483647 w 159"/>
              <a:gd name="T13" fmla="*/ 2147483647 h 320"/>
              <a:gd name="T14" fmla="*/ 2147483647 w 159"/>
              <a:gd name="T15" fmla="*/ 2147483647 h 320"/>
              <a:gd name="T16" fmla="*/ 2147483647 w 159"/>
              <a:gd name="T17" fmla="*/ 2147483647 h 320"/>
              <a:gd name="T18" fmla="*/ 2147483647 w 159"/>
              <a:gd name="T19" fmla="*/ 2147483647 h 320"/>
              <a:gd name="T20" fmla="*/ 2147483647 w 159"/>
              <a:gd name="T21" fmla="*/ 2147483647 h 320"/>
              <a:gd name="T22" fmla="*/ 2147483647 w 159"/>
              <a:gd name="T23" fmla="*/ 2147483647 h 320"/>
              <a:gd name="T24" fmla="*/ 2147483647 w 159"/>
              <a:gd name="T25" fmla="*/ 2147483647 h 3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9" h="320">
                <a:moveTo>
                  <a:pt x="159" y="245"/>
                </a:moveTo>
                <a:cubicBezTo>
                  <a:pt x="159" y="163"/>
                  <a:pt x="90" y="81"/>
                  <a:pt x="80" y="39"/>
                </a:cubicBezTo>
                <a:cubicBezTo>
                  <a:pt x="69" y="0"/>
                  <a:pt x="89" y="127"/>
                  <a:pt x="80" y="151"/>
                </a:cubicBezTo>
                <a:cubicBezTo>
                  <a:pt x="67" y="183"/>
                  <a:pt x="58" y="91"/>
                  <a:pt x="54" y="107"/>
                </a:cubicBezTo>
                <a:cubicBezTo>
                  <a:pt x="51" y="119"/>
                  <a:pt x="0" y="179"/>
                  <a:pt x="0" y="244"/>
                </a:cubicBezTo>
                <a:cubicBezTo>
                  <a:pt x="0" y="290"/>
                  <a:pt x="25" y="311"/>
                  <a:pt x="47" y="320"/>
                </a:cubicBezTo>
                <a:cubicBezTo>
                  <a:pt x="42" y="312"/>
                  <a:pt x="37" y="300"/>
                  <a:pt x="37" y="284"/>
                </a:cubicBezTo>
                <a:cubicBezTo>
                  <a:pt x="37" y="269"/>
                  <a:pt x="37" y="252"/>
                  <a:pt x="62" y="228"/>
                </a:cubicBezTo>
                <a:cubicBezTo>
                  <a:pt x="62" y="228"/>
                  <a:pt x="47" y="290"/>
                  <a:pt x="76" y="288"/>
                </a:cubicBezTo>
                <a:cubicBezTo>
                  <a:pt x="105" y="287"/>
                  <a:pt x="82" y="188"/>
                  <a:pt x="92" y="205"/>
                </a:cubicBezTo>
                <a:cubicBezTo>
                  <a:pt x="105" y="227"/>
                  <a:pt x="129" y="280"/>
                  <a:pt x="121" y="315"/>
                </a:cubicBezTo>
                <a:cubicBezTo>
                  <a:pt x="121" y="315"/>
                  <a:pt x="121" y="315"/>
                  <a:pt x="121" y="315"/>
                </a:cubicBezTo>
                <a:cubicBezTo>
                  <a:pt x="140" y="305"/>
                  <a:pt x="159" y="284"/>
                  <a:pt x="159" y="24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32" name="Freeform 490"/>
          <p:cNvSpPr>
            <a:spLocks noEditPoints="1"/>
          </p:cNvSpPr>
          <p:nvPr/>
        </p:nvSpPr>
        <p:spPr bwMode="auto">
          <a:xfrm>
            <a:off x="4581525" y="6210300"/>
            <a:ext cx="280988" cy="280988"/>
          </a:xfrm>
          <a:custGeom>
            <a:avLst/>
            <a:gdLst>
              <a:gd name="T0" fmla="*/ 2147483647 w 294"/>
              <a:gd name="T1" fmla="*/ 2147483647 h 294"/>
              <a:gd name="T2" fmla="*/ 2147483647 w 294"/>
              <a:gd name="T3" fmla="*/ 2147483647 h 294"/>
              <a:gd name="T4" fmla="*/ 2147483647 w 294"/>
              <a:gd name="T5" fmla="*/ 2147483647 h 294"/>
              <a:gd name="T6" fmla="*/ 2147483647 w 294"/>
              <a:gd name="T7" fmla="*/ 2147483647 h 294"/>
              <a:gd name="T8" fmla="*/ 2147483647 w 294"/>
              <a:gd name="T9" fmla="*/ 2147483647 h 294"/>
              <a:gd name="T10" fmla="*/ 2147483647 w 294"/>
              <a:gd name="T11" fmla="*/ 2147483647 h 294"/>
              <a:gd name="T12" fmla="*/ 0 w 294"/>
              <a:gd name="T13" fmla="*/ 2147483647 h 294"/>
              <a:gd name="T14" fmla="*/ 2147483647 w 294"/>
              <a:gd name="T15" fmla="*/ 2147483647 h 294"/>
              <a:gd name="T16" fmla="*/ 2147483647 w 294"/>
              <a:gd name="T17" fmla="*/ 2147483647 h 294"/>
              <a:gd name="T18" fmla="*/ 2147483647 w 294"/>
              <a:gd name="T19" fmla="*/ 2147483647 h 294"/>
              <a:gd name="T20" fmla="*/ 2147483647 w 294"/>
              <a:gd name="T21" fmla="*/ 2147483647 h 294"/>
              <a:gd name="T22" fmla="*/ 2147483647 w 294"/>
              <a:gd name="T23" fmla="*/ 2147483647 h 294"/>
              <a:gd name="T24" fmla="*/ 2147483647 w 294"/>
              <a:gd name="T25" fmla="*/ 2147483647 h 294"/>
              <a:gd name="T26" fmla="*/ 2147483647 w 294"/>
              <a:gd name="T27" fmla="*/ 2147483647 h 294"/>
              <a:gd name="T28" fmla="*/ 2147483647 w 294"/>
              <a:gd name="T29" fmla="*/ 2147483647 h 294"/>
              <a:gd name="T30" fmla="*/ 2147483647 w 294"/>
              <a:gd name="T31" fmla="*/ 2147483647 h 294"/>
              <a:gd name="T32" fmla="*/ 2147483647 w 294"/>
              <a:gd name="T33" fmla="*/ 2147483647 h 294"/>
              <a:gd name="T34" fmla="*/ 2147483647 w 294"/>
              <a:gd name="T35" fmla="*/ 2147483647 h 294"/>
              <a:gd name="T36" fmla="*/ 2147483647 w 294"/>
              <a:gd name="T37" fmla="*/ 2147483647 h 294"/>
              <a:gd name="T38" fmla="*/ 2147483647 w 294"/>
              <a:gd name="T39" fmla="*/ 2147483647 h 294"/>
              <a:gd name="T40" fmla="*/ 2147483647 w 294"/>
              <a:gd name="T41" fmla="*/ 2147483647 h 2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 h="294">
                <a:moveTo>
                  <a:pt x="237" y="58"/>
                </a:moveTo>
                <a:cubicBezTo>
                  <a:pt x="197" y="17"/>
                  <a:pt x="163" y="0"/>
                  <a:pt x="153" y="10"/>
                </a:cubicBezTo>
                <a:cubicBezTo>
                  <a:pt x="147" y="16"/>
                  <a:pt x="150" y="29"/>
                  <a:pt x="160" y="46"/>
                </a:cubicBezTo>
                <a:cubicBezTo>
                  <a:pt x="82" y="123"/>
                  <a:pt x="82" y="123"/>
                  <a:pt x="82" y="123"/>
                </a:cubicBezTo>
                <a:cubicBezTo>
                  <a:pt x="57" y="106"/>
                  <a:pt x="38" y="101"/>
                  <a:pt x="30" y="108"/>
                </a:cubicBezTo>
                <a:cubicBezTo>
                  <a:pt x="19" y="120"/>
                  <a:pt x="35" y="154"/>
                  <a:pt x="74" y="196"/>
                </a:cubicBezTo>
                <a:cubicBezTo>
                  <a:pt x="0" y="286"/>
                  <a:pt x="0" y="286"/>
                  <a:pt x="0" y="286"/>
                </a:cubicBezTo>
                <a:cubicBezTo>
                  <a:pt x="8" y="294"/>
                  <a:pt x="8" y="294"/>
                  <a:pt x="8" y="294"/>
                </a:cubicBezTo>
                <a:cubicBezTo>
                  <a:pt x="98" y="220"/>
                  <a:pt x="98" y="220"/>
                  <a:pt x="98" y="220"/>
                </a:cubicBezTo>
                <a:cubicBezTo>
                  <a:pt x="141" y="260"/>
                  <a:pt x="175" y="276"/>
                  <a:pt x="186" y="264"/>
                </a:cubicBezTo>
                <a:cubicBezTo>
                  <a:pt x="194" y="257"/>
                  <a:pt x="189" y="238"/>
                  <a:pt x="171" y="213"/>
                </a:cubicBezTo>
                <a:cubicBezTo>
                  <a:pt x="249" y="135"/>
                  <a:pt x="249" y="135"/>
                  <a:pt x="249" y="135"/>
                </a:cubicBezTo>
                <a:cubicBezTo>
                  <a:pt x="266" y="145"/>
                  <a:pt x="278" y="148"/>
                  <a:pt x="284" y="142"/>
                </a:cubicBezTo>
                <a:cubicBezTo>
                  <a:pt x="294" y="132"/>
                  <a:pt x="277" y="98"/>
                  <a:pt x="237" y="58"/>
                </a:cubicBezTo>
                <a:close/>
                <a:moveTo>
                  <a:pt x="174" y="85"/>
                </a:moveTo>
                <a:cubicBezTo>
                  <a:pt x="116" y="144"/>
                  <a:pt x="116" y="144"/>
                  <a:pt x="116" y="144"/>
                </a:cubicBezTo>
                <a:cubicBezTo>
                  <a:pt x="112" y="147"/>
                  <a:pt x="107" y="147"/>
                  <a:pt x="103" y="144"/>
                </a:cubicBezTo>
                <a:cubicBezTo>
                  <a:pt x="99" y="140"/>
                  <a:pt x="99" y="134"/>
                  <a:pt x="103" y="131"/>
                </a:cubicBezTo>
                <a:cubicBezTo>
                  <a:pt x="162" y="72"/>
                  <a:pt x="162" y="72"/>
                  <a:pt x="162" y="72"/>
                </a:cubicBezTo>
                <a:cubicBezTo>
                  <a:pt x="165" y="69"/>
                  <a:pt x="171" y="69"/>
                  <a:pt x="174" y="72"/>
                </a:cubicBezTo>
                <a:cubicBezTo>
                  <a:pt x="178" y="76"/>
                  <a:pt x="178" y="82"/>
                  <a:pt x="174" y="8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33" name="组合 576"/>
          <p:cNvPicPr>
            <a:picLocks noChangeArrowheads="1"/>
          </p:cNvPicPr>
          <p:nvPr/>
        </p:nvPicPr>
        <p:blipFill>
          <a:blip r:embed="rId94">
            <a:extLst>
              <a:ext uri="{28A0092B-C50C-407E-A947-70E740481C1C}">
                <a14:useLocalDpi xmlns:a14="http://schemas.microsoft.com/office/drawing/2010/main" val="0"/>
              </a:ext>
            </a:extLst>
          </a:blip>
          <a:srcRect/>
          <a:stretch>
            <a:fillRect/>
          </a:stretch>
        </p:blipFill>
        <p:spPr bwMode="auto">
          <a:xfrm>
            <a:off x="8437563" y="2932113"/>
            <a:ext cx="279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34" name="Freeform 493"/>
          <p:cNvSpPr/>
          <p:nvPr/>
        </p:nvSpPr>
        <p:spPr bwMode="auto">
          <a:xfrm>
            <a:off x="7893050" y="5114925"/>
            <a:ext cx="263525" cy="274638"/>
          </a:xfrm>
          <a:custGeom>
            <a:avLst/>
            <a:gdLst>
              <a:gd name="T0" fmla="*/ 2147483647 w 275"/>
              <a:gd name="T1" fmla="*/ 2147483647 h 287"/>
              <a:gd name="T2" fmla="*/ 2147483647 w 275"/>
              <a:gd name="T3" fmla="*/ 2147483647 h 287"/>
              <a:gd name="T4" fmla="*/ 2147483647 w 275"/>
              <a:gd name="T5" fmla="*/ 2147483647 h 287"/>
              <a:gd name="T6" fmla="*/ 2147483647 w 275"/>
              <a:gd name="T7" fmla="*/ 2147483647 h 287"/>
              <a:gd name="T8" fmla="*/ 2147483647 w 275"/>
              <a:gd name="T9" fmla="*/ 2147483647 h 287"/>
              <a:gd name="T10" fmla="*/ 2147483647 w 275"/>
              <a:gd name="T11" fmla="*/ 2147483647 h 287"/>
              <a:gd name="T12" fmla="*/ 2147483647 w 275"/>
              <a:gd name="T13" fmla="*/ 2147483647 h 287"/>
              <a:gd name="T14" fmla="*/ 2147483647 w 275"/>
              <a:gd name="T15" fmla="*/ 2147483647 h 287"/>
              <a:gd name="T16" fmla="*/ 2147483647 w 275"/>
              <a:gd name="T17" fmla="*/ 2147483647 h 287"/>
              <a:gd name="T18" fmla="*/ 2147483647 w 275"/>
              <a:gd name="T19" fmla="*/ 2147483647 h 287"/>
              <a:gd name="T20" fmla="*/ 2147483647 w 275"/>
              <a:gd name="T21" fmla="*/ 2147483647 h 287"/>
              <a:gd name="T22" fmla="*/ 2147483647 w 275"/>
              <a:gd name="T23" fmla="*/ 2147483647 h 287"/>
              <a:gd name="T24" fmla="*/ 2147483647 w 275"/>
              <a:gd name="T25" fmla="*/ 2147483647 h 287"/>
              <a:gd name="T26" fmla="*/ 2147483647 w 275"/>
              <a:gd name="T27" fmla="*/ 2147483647 h 287"/>
              <a:gd name="T28" fmla="*/ 2147483647 w 275"/>
              <a:gd name="T29" fmla="*/ 2147483647 h 287"/>
              <a:gd name="T30" fmla="*/ 2147483647 w 275"/>
              <a:gd name="T31" fmla="*/ 2147483647 h 287"/>
              <a:gd name="T32" fmla="*/ 2147483647 w 275"/>
              <a:gd name="T33" fmla="*/ 2147483647 h 287"/>
              <a:gd name="T34" fmla="*/ 2147483647 w 275"/>
              <a:gd name="T35" fmla="*/ 2147483647 h 287"/>
              <a:gd name="T36" fmla="*/ 2147483647 w 275"/>
              <a:gd name="T37" fmla="*/ 2147483647 h 287"/>
              <a:gd name="T38" fmla="*/ 2147483647 w 275"/>
              <a:gd name="T39" fmla="*/ 2147483647 h 287"/>
              <a:gd name="T40" fmla="*/ 2147483647 w 275"/>
              <a:gd name="T41" fmla="*/ 2147483647 h 287"/>
              <a:gd name="T42" fmla="*/ 2147483647 w 275"/>
              <a:gd name="T43" fmla="*/ 2147483647 h 287"/>
              <a:gd name="T44" fmla="*/ 2147483647 w 275"/>
              <a:gd name="T45" fmla="*/ 2147483647 h 287"/>
              <a:gd name="T46" fmla="*/ 2147483647 w 275"/>
              <a:gd name="T47" fmla="*/ 0 h 287"/>
              <a:gd name="T48" fmla="*/ 2147483647 w 275"/>
              <a:gd name="T49" fmla="*/ 2147483647 h 287"/>
              <a:gd name="T50" fmla="*/ 2147483647 w 275"/>
              <a:gd name="T51" fmla="*/ 2147483647 h 287"/>
              <a:gd name="T52" fmla="*/ 0 w 275"/>
              <a:gd name="T53" fmla="*/ 2147483647 h 287"/>
              <a:gd name="T54" fmla="*/ 2147483647 w 275"/>
              <a:gd name="T55" fmla="*/ 2147483647 h 287"/>
              <a:gd name="T56" fmla="*/ 2147483647 w 275"/>
              <a:gd name="T57" fmla="*/ 2147483647 h 287"/>
              <a:gd name="T58" fmla="*/ 2147483647 w 275"/>
              <a:gd name="T59" fmla="*/ 2147483647 h 2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75" h="287">
                <a:moveTo>
                  <a:pt x="69" y="169"/>
                </a:moveTo>
                <a:cubicBezTo>
                  <a:pt x="103" y="135"/>
                  <a:pt x="103" y="135"/>
                  <a:pt x="103" y="135"/>
                </a:cubicBezTo>
                <a:cubicBezTo>
                  <a:pt x="124" y="156"/>
                  <a:pt x="124" y="156"/>
                  <a:pt x="124" y="156"/>
                </a:cubicBezTo>
                <a:cubicBezTo>
                  <a:pt x="124" y="224"/>
                  <a:pt x="124" y="224"/>
                  <a:pt x="124" y="224"/>
                </a:cubicBezTo>
                <a:cubicBezTo>
                  <a:pt x="124" y="225"/>
                  <a:pt x="124" y="225"/>
                  <a:pt x="124" y="225"/>
                </a:cubicBezTo>
                <a:cubicBezTo>
                  <a:pt x="125" y="231"/>
                  <a:pt x="124" y="247"/>
                  <a:pt x="117" y="256"/>
                </a:cubicBezTo>
                <a:cubicBezTo>
                  <a:pt x="115" y="258"/>
                  <a:pt x="111" y="261"/>
                  <a:pt x="103" y="261"/>
                </a:cubicBezTo>
                <a:cubicBezTo>
                  <a:pt x="96" y="261"/>
                  <a:pt x="91" y="259"/>
                  <a:pt x="87" y="255"/>
                </a:cubicBezTo>
                <a:cubicBezTo>
                  <a:pt x="82" y="250"/>
                  <a:pt x="82" y="240"/>
                  <a:pt x="82" y="237"/>
                </a:cubicBezTo>
                <a:cubicBezTo>
                  <a:pt x="83" y="230"/>
                  <a:pt x="78" y="223"/>
                  <a:pt x="71" y="222"/>
                </a:cubicBezTo>
                <a:cubicBezTo>
                  <a:pt x="63" y="222"/>
                  <a:pt x="57" y="227"/>
                  <a:pt x="56" y="234"/>
                </a:cubicBezTo>
                <a:cubicBezTo>
                  <a:pt x="56" y="237"/>
                  <a:pt x="54" y="258"/>
                  <a:pt x="67" y="273"/>
                </a:cubicBezTo>
                <a:cubicBezTo>
                  <a:pt x="73" y="279"/>
                  <a:pt x="84" y="287"/>
                  <a:pt x="103" y="287"/>
                </a:cubicBezTo>
                <a:cubicBezTo>
                  <a:pt x="117" y="287"/>
                  <a:pt x="128" y="283"/>
                  <a:pt x="136" y="274"/>
                </a:cubicBezTo>
                <a:cubicBezTo>
                  <a:pt x="152" y="256"/>
                  <a:pt x="151" y="229"/>
                  <a:pt x="151" y="224"/>
                </a:cubicBezTo>
                <a:cubicBezTo>
                  <a:pt x="151" y="156"/>
                  <a:pt x="151" y="156"/>
                  <a:pt x="151" y="156"/>
                </a:cubicBezTo>
                <a:cubicBezTo>
                  <a:pt x="172" y="135"/>
                  <a:pt x="172" y="135"/>
                  <a:pt x="172" y="135"/>
                </a:cubicBezTo>
                <a:cubicBezTo>
                  <a:pt x="206" y="169"/>
                  <a:pt x="206" y="169"/>
                  <a:pt x="206" y="169"/>
                </a:cubicBezTo>
                <a:cubicBezTo>
                  <a:pt x="241" y="135"/>
                  <a:pt x="241" y="135"/>
                  <a:pt x="241" y="135"/>
                </a:cubicBezTo>
                <a:cubicBezTo>
                  <a:pt x="273" y="167"/>
                  <a:pt x="273" y="167"/>
                  <a:pt x="273" y="167"/>
                </a:cubicBezTo>
                <a:cubicBezTo>
                  <a:pt x="274" y="159"/>
                  <a:pt x="275" y="151"/>
                  <a:pt x="275" y="142"/>
                </a:cubicBezTo>
                <a:cubicBezTo>
                  <a:pt x="275" y="109"/>
                  <a:pt x="243" y="29"/>
                  <a:pt x="147" y="24"/>
                </a:cubicBezTo>
                <a:cubicBezTo>
                  <a:pt x="147" y="9"/>
                  <a:pt x="147" y="9"/>
                  <a:pt x="147" y="9"/>
                </a:cubicBezTo>
                <a:cubicBezTo>
                  <a:pt x="147" y="4"/>
                  <a:pt x="143" y="0"/>
                  <a:pt x="138" y="0"/>
                </a:cubicBezTo>
                <a:cubicBezTo>
                  <a:pt x="133" y="0"/>
                  <a:pt x="128" y="4"/>
                  <a:pt x="128" y="9"/>
                </a:cubicBezTo>
                <a:cubicBezTo>
                  <a:pt x="128" y="24"/>
                  <a:pt x="128" y="24"/>
                  <a:pt x="128" y="24"/>
                </a:cubicBezTo>
                <a:cubicBezTo>
                  <a:pt x="33" y="29"/>
                  <a:pt x="0" y="109"/>
                  <a:pt x="0" y="142"/>
                </a:cubicBezTo>
                <a:cubicBezTo>
                  <a:pt x="0" y="150"/>
                  <a:pt x="1" y="159"/>
                  <a:pt x="3" y="167"/>
                </a:cubicBezTo>
                <a:cubicBezTo>
                  <a:pt x="35" y="135"/>
                  <a:pt x="35" y="135"/>
                  <a:pt x="35" y="135"/>
                </a:cubicBezTo>
                <a:lnTo>
                  <a:pt x="69" y="16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6235" name="组合 580"/>
          <p:cNvPicPr>
            <a:picLocks noChangeArrowheads="1"/>
          </p:cNvPicPr>
          <p:nvPr/>
        </p:nvPicPr>
        <p:blipFill>
          <a:blip r:embed="rId95">
            <a:extLst>
              <a:ext uri="{28A0092B-C50C-407E-A947-70E740481C1C}">
                <a14:useLocalDpi xmlns:a14="http://schemas.microsoft.com/office/drawing/2010/main" val="0"/>
              </a:ext>
            </a:extLst>
          </a:blip>
          <a:srcRect/>
          <a:stretch>
            <a:fillRect/>
          </a:stretch>
        </p:blipFill>
        <p:spPr bwMode="auto">
          <a:xfrm>
            <a:off x="2925763" y="1804988"/>
            <a:ext cx="27463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36" name="组合 585"/>
          <p:cNvPicPr>
            <a:picLocks noChangeArrowheads="1"/>
          </p:cNvPicPr>
          <p:nvPr/>
        </p:nvPicPr>
        <p:blipFill>
          <a:blip r:embed="rId96">
            <a:extLst>
              <a:ext uri="{28A0092B-C50C-407E-A947-70E740481C1C}">
                <a14:useLocalDpi xmlns:a14="http://schemas.microsoft.com/office/drawing/2010/main" val="0"/>
              </a:ext>
            </a:extLst>
          </a:blip>
          <a:srcRect/>
          <a:stretch>
            <a:fillRect/>
          </a:stretch>
        </p:blipFill>
        <p:spPr bwMode="auto">
          <a:xfrm>
            <a:off x="3475038" y="1804988"/>
            <a:ext cx="279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37" name="组合 588"/>
          <p:cNvPicPr>
            <a:picLocks noChangeArrowheads="1"/>
          </p:cNvPicPr>
          <p:nvPr/>
        </p:nvPicPr>
        <p:blipFill>
          <a:blip r:embed="rId97">
            <a:extLst>
              <a:ext uri="{28A0092B-C50C-407E-A947-70E740481C1C}">
                <a14:useLocalDpi xmlns:a14="http://schemas.microsoft.com/office/drawing/2010/main" val="0"/>
              </a:ext>
            </a:extLst>
          </a:blip>
          <a:srcRect/>
          <a:stretch>
            <a:fillRect/>
          </a:stretch>
        </p:blipFill>
        <p:spPr bwMode="auto">
          <a:xfrm>
            <a:off x="9540875" y="2382838"/>
            <a:ext cx="27305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38" name="组合 592"/>
          <p:cNvPicPr>
            <a:picLocks noChangeArrowheads="1"/>
          </p:cNvPicPr>
          <p:nvPr/>
        </p:nvPicPr>
        <p:blipFill>
          <a:blip r:embed="rId98">
            <a:extLst>
              <a:ext uri="{28A0092B-C50C-407E-A947-70E740481C1C}">
                <a14:useLocalDpi xmlns:a14="http://schemas.microsoft.com/office/drawing/2010/main" val="0"/>
              </a:ext>
            </a:extLst>
          </a:blip>
          <a:srcRect/>
          <a:stretch>
            <a:fillRect/>
          </a:stretch>
        </p:blipFill>
        <p:spPr bwMode="auto">
          <a:xfrm>
            <a:off x="8474075" y="2359025"/>
            <a:ext cx="206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39" name="组合 595"/>
          <p:cNvPicPr>
            <a:picLocks noChangeArrowheads="1"/>
          </p:cNvPicPr>
          <p:nvPr/>
        </p:nvPicPr>
        <p:blipFill>
          <a:blip r:embed="rId99">
            <a:extLst>
              <a:ext uri="{28A0092B-C50C-407E-A947-70E740481C1C}">
                <a14:useLocalDpi xmlns:a14="http://schemas.microsoft.com/office/drawing/2010/main" val="0"/>
              </a:ext>
            </a:extLst>
          </a:blip>
          <a:srcRect/>
          <a:stretch>
            <a:fillRect/>
          </a:stretch>
        </p:blipFill>
        <p:spPr bwMode="auto">
          <a:xfrm>
            <a:off x="3475038" y="5705475"/>
            <a:ext cx="2794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40" name="组合 599"/>
          <p:cNvPicPr>
            <a:picLocks noChangeArrowheads="1"/>
          </p:cNvPicPr>
          <p:nvPr/>
        </p:nvPicPr>
        <p:blipFill>
          <a:blip r:embed="rId100">
            <a:extLst>
              <a:ext uri="{28A0092B-C50C-407E-A947-70E740481C1C}">
                <a14:useLocalDpi xmlns:a14="http://schemas.microsoft.com/office/drawing/2010/main" val="0"/>
              </a:ext>
            </a:extLst>
          </a:blip>
          <a:srcRect/>
          <a:stretch>
            <a:fillRect/>
          </a:stretch>
        </p:blipFill>
        <p:spPr bwMode="auto">
          <a:xfrm>
            <a:off x="2925763" y="5730875"/>
            <a:ext cx="274637"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41" name="组合 604"/>
          <p:cNvPicPr>
            <a:picLocks noChangeArrowheads="1"/>
          </p:cNvPicPr>
          <p:nvPr/>
        </p:nvPicPr>
        <p:blipFill>
          <a:blip r:embed="rId101">
            <a:extLst>
              <a:ext uri="{28A0092B-C50C-407E-A947-70E740481C1C}">
                <a14:useLocalDpi xmlns:a14="http://schemas.microsoft.com/office/drawing/2010/main" val="0"/>
              </a:ext>
            </a:extLst>
          </a:blip>
          <a:srcRect/>
          <a:stretch>
            <a:fillRect/>
          </a:stretch>
        </p:blipFill>
        <p:spPr bwMode="auto">
          <a:xfrm>
            <a:off x="6784975" y="1847850"/>
            <a:ext cx="2809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42" name="Freeform 515"/>
          <p:cNvSpPr>
            <a:spLocks noEditPoints="1"/>
          </p:cNvSpPr>
          <p:nvPr/>
        </p:nvSpPr>
        <p:spPr bwMode="auto">
          <a:xfrm>
            <a:off x="7335838" y="1804988"/>
            <a:ext cx="276225" cy="276225"/>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2147483647 w 288"/>
              <a:gd name="T19" fmla="*/ 2147483647 h 288"/>
              <a:gd name="T20" fmla="*/ 2147483647 w 288"/>
              <a:gd name="T21" fmla="*/ 2147483647 h 288"/>
              <a:gd name="T22" fmla="*/ 2147483647 w 288"/>
              <a:gd name="T23" fmla="*/ 2147483647 h 288"/>
              <a:gd name="T24" fmla="*/ 2147483647 w 288"/>
              <a:gd name="T25" fmla="*/ 2147483647 h 288"/>
              <a:gd name="T26" fmla="*/ 2147483647 w 288"/>
              <a:gd name="T27" fmla="*/ 2147483647 h 288"/>
              <a:gd name="T28" fmla="*/ 2147483647 w 288"/>
              <a:gd name="T29" fmla="*/ 2147483647 h 288"/>
              <a:gd name="T30" fmla="*/ 2147483647 w 288"/>
              <a:gd name="T31" fmla="*/ 2147483647 h 288"/>
              <a:gd name="T32" fmla="*/ 2147483647 w 288"/>
              <a:gd name="T33" fmla="*/ 2147483647 h 288"/>
              <a:gd name="T34" fmla="*/ 2147483647 w 288"/>
              <a:gd name="T35" fmla="*/ 2147483647 h 288"/>
              <a:gd name="T36" fmla="*/ 2147483647 w 288"/>
              <a:gd name="T37" fmla="*/ 2147483647 h 288"/>
              <a:gd name="T38" fmla="*/ 2147483647 w 288"/>
              <a:gd name="T39" fmla="*/ 2147483647 h 288"/>
              <a:gd name="T40" fmla="*/ 2147483647 w 288"/>
              <a:gd name="T41" fmla="*/ 2147483647 h 288"/>
              <a:gd name="T42" fmla="*/ 2147483647 w 288"/>
              <a:gd name="T43" fmla="*/ 2147483647 h 288"/>
              <a:gd name="T44" fmla="*/ 2147483647 w 288"/>
              <a:gd name="T45" fmla="*/ 2147483647 h 288"/>
              <a:gd name="T46" fmla="*/ 2147483647 w 288"/>
              <a:gd name="T47" fmla="*/ 2147483647 h 288"/>
              <a:gd name="T48" fmla="*/ 2147483647 w 288"/>
              <a:gd name="T49" fmla="*/ 2147483647 h 288"/>
              <a:gd name="T50" fmla="*/ 2147483647 w 288"/>
              <a:gd name="T51" fmla="*/ 2147483647 h 288"/>
              <a:gd name="T52" fmla="*/ 2147483647 w 288"/>
              <a:gd name="T53" fmla="*/ 2147483647 h 288"/>
              <a:gd name="T54" fmla="*/ 2147483647 w 288"/>
              <a:gd name="T55" fmla="*/ 2147483647 h 2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118" y="61"/>
                </a:moveTo>
                <a:cubicBezTo>
                  <a:pt x="118" y="55"/>
                  <a:pt x="124" y="49"/>
                  <a:pt x="130" y="49"/>
                </a:cubicBezTo>
                <a:cubicBezTo>
                  <a:pt x="159" y="49"/>
                  <a:pt x="159" y="49"/>
                  <a:pt x="159" y="49"/>
                </a:cubicBezTo>
                <a:cubicBezTo>
                  <a:pt x="165" y="49"/>
                  <a:pt x="170" y="55"/>
                  <a:pt x="170" y="61"/>
                </a:cubicBezTo>
                <a:cubicBezTo>
                  <a:pt x="170" y="75"/>
                  <a:pt x="170" y="75"/>
                  <a:pt x="170" y="75"/>
                </a:cubicBezTo>
                <a:cubicBezTo>
                  <a:pt x="118" y="75"/>
                  <a:pt x="118" y="75"/>
                  <a:pt x="118" y="75"/>
                </a:cubicBezTo>
                <a:lnTo>
                  <a:pt x="118" y="61"/>
                </a:lnTo>
                <a:close/>
                <a:moveTo>
                  <a:pt x="118" y="95"/>
                </a:moveTo>
                <a:cubicBezTo>
                  <a:pt x="170" y="95"/>
                  <a:pt x="170" y="95"/>
                  <a:pt x="170" y="95"/>
                </a:cubicBezTo>
                <a:cubicBezTo>
                  <a:pt x="170" y="117"/>
                  <a:pt x="170" y="117"/>
                  <a:pt x="170" y="117"/>
                </a:cubicBezTo>
                <a:cubicBezTo>
                  <a:pt x="118" y="117"/>
                  <a:pt x="118" y="117"/>
                  <a:pt x="118" y="117"/>
                </a:cubicBezTo>
                <a:lnTo>
                  <a:pt x="118" y="95"/>
                </a:lnTo>
                <a:close/>
                <a:moveTo>
                  <a:pt x="206" y="176"/>
                </a:moveTo>
                <a:cubicBezTo>
                  <a:pt x="152" y="241"/>
                  <a:pt x="152" y="241"/>
                  <a:pt x="152" y="241"/>
                </a:cubicBezTo>
                <a:cubicBezTo>
                  <a:pt x="148" y="246"/>
                  <a:pt x="141" y="246"/>
                  <a:pt x="137" y="241"/>
                </a:cubicBezTo>
                <a:cubicBezTo>
                  <a:pt x="82" y="176"/>
                  <a:pt x="82" y="176"/>
                  <a:pt x="82" y="176"/>
                </a:cubicBezTo>
                <a:cubicBezTo>
                  <a:pt x="78" y="171"/>
                  <a:pt x="80" y="167"/>
                  <a:pt x="86" y="167"/>
                </a:cubicBezTo>
                <a:cubicBezTo>
                  <a:pt x="86" y="167"/>
                  <a:pt x="114" y="167"/>
                  <a:pt x="118" y="167"/>
                </a:cubicBezTo>
                <a:cubicBezTo>
                  <a:pt x="118" y="137"/>
                  <a:pt x="118" y="137"/>
                  <a:pt x="118" y="137"/>
                </a:cubicBezTo>
                <a:cubicBezTo>
                  <a:pt x="170" y="137"/>
                  <a:pt x="170" y="137"/>
                  <a:pt x="170" y="137"/>
                </a:cubicBezTo>
                <a:cubicBezTo>
                  <a:pt x="170" y="167"/>
                  <a:pt x="170" y="167"/>
                  <a:pt x="170" y="167"/>
                </a:cubicBezTo>
                <a:cubicBezTo>
                  <a:pt x="174" y="167"/>
                  <a:pt x="202" y="167"/>
                  <a:pt x="202" y="167"/>
                </a:cubicBezTo>
                <a:cubicBezTo>
                  <a:pt x="209" y="167"/>
                  <a:pt x="211" y="171"/>
                  <a:pt x="206" y="176"/>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43" name="Freeform 516"/>
          <p:cNvSpPr>
            <a:spLocks noEditPoints="1"/>
          </p:cNvSpPr>
          <p:nvPr/>
        </p:nvSpPr>
        <p:spPr bwMode="auto">
          <a:xfrm>
            <a:off x="10133013" y="5665788"/>
            <a:ext cx="198437" cy="276225"/>
          </a:xfrm>
          <a:custGeom>
            <a:avLst/>
            <a:gdLst>
              <a:gd name="T0" fmla="*/ 2147483647 w 207"/>
              <a:gd name="T1" fmla="*/ 2147483647 h 288"/>
              <a:gd name="T2" fmla="*/ 2147483647 w 207"/>
              <a:gd name="T3" fmla="*/ 2147483647 h 288"/>
              <a:gd name="T4" fmla="*/ 2147483647 w 207"/>
              <a:gd name="T5" fmla="*/ 2147483647 h 288"/>
              <a:gd name="T6" fmla="*/ 2147483647 w 207"/>
              <a:gd name="T7" fmla="*/ 0 h 288"/>
              <a:gd name="T8" fmla="*/ 2147483647 w 207"/>
              <a:gd name="T9" fmla="*/ 0 h 288"/>
              <a:gd name="T10" fmla="*/ 2147483647 w 207"/>
              <a:gd name="T11" fmla="*/ 2147483647 h 288"/>
              <a:gd name="T12" fmla="*/ 2147483647 w 207"/>
              <a:gd name="T13" fmla="*/ 2147483647 h 288"/>
              <a:gd name="T14" fmla="*/ 0 w 207"/>
              <a:gd name="T15" fmla="*/ 2147483647 h 288"/>
              <a:gd name="T16" fmla="*/ 0 w 207"/>
              <a:gd name="T17" fmla="*/ 2147483647 h 288"/>
              <a:gd name="T18" fmla="*/ 0 w 207"/>
              <a:gd name="T19" fmla="*/ 2147483647 h 288"/>
              <a:gd name="T20" fmla="*/ 2147483647 w 207"/>
              <a:gd name="T21" fmla="*/ 2147483647 h 288"/>
              <a:gd name="T22" fmla="*/ 2147483647 w 207"/>
              <a:gd name="T23" fmla="*/ 2147483647 h 288"/>
              <a:gd name="T24" fmla="*/ 2147483647 w 207"/>
              <a:gd name="T25" fmla="*/ 2147483647 h 288"/>
              <a:gd name="T26" fmla="*/ 2147483647 w 207"/>
              <a:gd name="T27" fmla="*/ 2147483647 h 288"/>
              <a:gd name="T28" fmla="*/ 2147483647 w 207"/>
              <a:gd name="T29" fmla="*/ 2147483647 h 288"/>
              <a:gd name="T30" fmla="*/ 2147483647 w 207"/>
              <a:gd name="T31" fmla="*/ 2147483647 h 288"/>
              <a:gd name="T32" fmla="*/ 2147483647 w 207"/>
              <a:gd name="T33" fmla="*/ 2147483647 h 288"/>
              <a:gd name="T34" fmla="*/ 2147483647 w 207"/>
              <a:gd name="T35" fmla="*/ 2147483647 h 288"/>
              <a:gd name="T36" fmla="*/ 2147483647 w 207"/>
              <a:gd name="T37" fmla="*/ 2147483647 h 288"/>
              <a:gd name="T38" fmla="*/ 2147483647 w 207"/>
              <a:gd name="T39" fmla="*/ 2147483647 h 288"/>
              <a:gd name="T40" fmla="*/ 2147483647 w 207"/>
              <a:gd name="T41" fmla="*/ 2147483647 h 288"/>
              <a:gd name="T42" fmla="*/ 2147483647 w 207"/>
              <a:gd name="T43" fmla="*/ 2147483647 h 288"/>
              <a:gd name="T44" fmla="*/ 2147483647 w 207"/>
              <a:gd name="T45" fmla="*/ 2147483647 h 288"/>
              <a:gd name="T46" fmla="*/ 2147483647 w 207"/>
              <a:gd name="T47" fmla="*/ 2147483647 h 288"/>
              <a:gd name="T48" fmla="*/ 2147483647 w 207"/>
              <a:gd name="T49" fmla="*/ 2147483647 h 288"/>
              <a:gd name="T50" fmla="*/ 2147483647 w 207"/>
              <a:gd name="T51" fmla="*/ 2147483647 h 288"/>
              <a:gd name="T52" fmla="*/ 2147483647 w 207"/>
              <a:gd name="T53" fmla="*/ 2147483647 h 2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07" h="288">
                <a:moveTo>
                  <a:pt x="207" y="165"/>
                </a:moveTo>
                <a:cubicBezTo>
                  <a:pt x="207" y="165"/>
                  <a:pt x="187" y="130"/>
                  <a:pt x="187" y="130"/>
                </a:cubicBezTo>
                <a:cubicBezTo>
                  <a:pt x="187" y="12"/>
                  <a:pt x="187" y="12"/>
                  <a:pt x="187" y="12"/>
                </a:cubicBezTo>
                <a:cubicBezTo>
                  <a:pt x="187" y="5"/>
                  <a:pt x="182" y="0"/>
                  <a:pt x="175" y="0"/>
                </a:cubicBezTo>
                <a:cubicBezTo>
                  <a:pt x="32" y="0"/>
                  <a:pt x="32" y="0"/>
                  <a:pt x="32" y="0"/>
                </a:cubicBezTo>
                <a:cubicBezTo>
                  <a:pt x="25" y="0"/>
                  <a:pt x="20" y="5"/>
                  <a:pt x="20" y="12"/>
                </a:cubicBezTo>
                <a:cubicBezTo>
                  <a:pt x="20" y="129"/>
                  <a:pt x="20" y="129"/>
                  <a:pt x="20" y="129"/>
                </a:cubicBezTo>
                <a:cubicBezTo>
                  <a:pt x="20" y="129"/>
                  <a:pt x="0" y="165"/>
                  <a:pt x="0" y="165"/>
                </a:cubicBezTo>
                <a:cubicBezTo>
                  <a:pt x="0" y="165"/>
                  <a:pt x="0" y="165"/>
                  <a:pt x="0" y="165"/>
                </a:cubicBezTo>
                <a:cubicBezTo>
                  <a:pt x="0" y="288"/>
                  <a:pt x="0" y="288"/>
                  <a:pt x="0" y="288"/>
                </a:cubicBezTo>
                <a:cubicBezTo>
                  <a:pt x="28" y="288"/>
                  <a:pt x="28" y="288"/>
                  <a:pt x="28" y="288"/>
                </a:cubicBezTo>
                <a:cubicBezTo>
                  <a:pt x="28" y="203"/>
                  <a:pt x="28" y="203"/>
                  <a:pt x="28" y="203"/>
                </a:cubicBezTo>
                <a:cubicBezTo>
                  <a:pt x="28" y="197"/>
                  <a:pt x="33" y="191"/>
                  <a:pt x="40" y="191"/>
                </a:cubicBezTo>
                <a:cubicBezTo>
                  <a:pt x="167" y="191"/>
                  <a:pt x="167" y="191"/>
                  <a:pt x="167" y="191"/>
                </a:cubicBezTo>
                <a:cubicBezTo>
                  <a:pt x="174" y="191"/>
                  <a:pt x="179" y="197"/>
                  <a:pt x="179" y="203"/>
                </a:cubicBezTo>
                <a:cubicBezTo>
                  <a:pt x="179" y="288"/>
                  <a:pt x="179" y="288"/>
                  <a:pt x="179" y="288"/>
                </a:cubicBezTo>
                <a:cubicBezTo>
                  <a:pt x="207" y="288"/>
                  <a:pt x="207" y="288"/>
                  <a:pt x="207" y="288"/>
                </a:cubicBezTo>
                <a:cubicBezTo>
                  <a:pt x="207" y="165"/>
                  <a:pt x="207" y="165"/>
                  <a:pt x="207" y="165"/>
                </a:cubicBezTo>
                <a:close/>
                <a:moveTo>
                  <a:pt x="48" y="71"/>
                </a:moveTo>
                <a:cubicBezTo>
                  <a:pt x="48" y="64"/>
                  <a:pt x="53" y="59"/>
                  <a:pt x="60" y="59"/>
                </a:cubicBezTo>
                <a:cubicBezTo>
                  <a:pt x="147" y="59"/>
                  <a:pt x="147" y="59"/>
                  <a:pt x="147" y="59"/>
                </a:cubicBezTo>
                <a:cubicBezTo>
                  <a:pt x="154" y="59"/>
                  <a:pt x="159" y="64"/>
                  <a:pt x="159" y="71"/>
                </a:cubicBezTo>
                <a:cubicBezTo>
                  <a:pt x="159" y="91"/>
                  <a:pt x="159" y="91"/>
                  <a:pt x="159" y="91"/>
                </a:cubicBezTo>
                <a:cubicBezTo>
                  <a:pt x="159" y="98"/>
                  <a:pt x="154" y="103"/>
                  <a:pt x="147" y="103"/>
                </a:cubicBezTo>
                <a:cubicBezTo>
                  <a:pt x="60" y="103"/>
                  <a:pt x="60" y="103"/>
                  <a:pt x="60" y="103"/>
                </a:cubicBezTo>
                <a:cubicBezTo>
                  <a:pt x="53" y="103"/>
                  <a:pt x="48" y="98"/>
                  <a:pt x="48" y="91"/>
                </a:cubicBezTo>
                <a:lnTo>
                  <a:pt x="48" y="7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44" name="Freeform 517"/>
          <p:cNvSpPr>
            <a:spLocks noEditPoints="1"/>
          </p:cNvSpPr>
          <p:nvPr/>
        </p:nvSpPr>
        <p:spPr bwMode="auto">
          <a:xfrm>
            <a:off x="8440738" y="5133975"/>
            <a:ext cx="277812" cy="233363"/>
          </a:xfrm>
          <a:custGeom>
            <a:avLst/>
            <a:gdLst>
              <a:gd name="T0" fmla="*/ 2147483647 w 291"/>
              <a:gd name="T1" fmla="*/ 2147483647 h 244"/>
              <a:gd name="T2" fmla="*/ 2147483647 w 291"/>
              <a:gd name="T3" fmla="*/ 2147483647 h 244"/>
              <a:gd name="T4" fmla="*/ 2147483647 w 291"/>
              <a:gd name="T5" fmla="*/ 2147483647 h 244"/>
              <a:gd name="T6" fmla="*/ 2147483647 w 291"/>
              <a:gd name="T7" fmla="*/ 2147483647 h 244"/>
              <a:gd name="T8" fmla="*/ 2147483647 w 291"/>
              <a:gd name="T9" fmla="*/ 2147483647 h 244"/>
              <a:gd name="T10" fmla="*/ 2147483647 w 291"/>
              <a:gd name="T11" fmla="*/ 2147483647 h 244"/>
              <a:gd name="T12" fmla="*/ 2147483647 w 291"/>
              <a:gd name="T13" fmla="*/ 2147483647 h 244"/>
              <a:gd name="T14" fmla="*/ 2147483647 w 291"/>
              <a:gd name="T15" fmla="*/ 2147483647 h 244"/>
              <a:gd name="T16" fmla="*/ 2147483647 w 291"/>
              <a:gd name="T17" fmla="*/ 2147483647 h 244"/>
              <a:gd name="T18" fmla="*/ 2147483647 w 291"/>
              <a:gd name="T19" fmla="*/ 2147483647 h 244"/>
              <a:gd name="T20" fmla="*/ 2147483647 w 291"/>
              <a:gd name="T21" fmla="*/ 2147483647 h 244"/>
              <a:gd name="T22" fmla="*/ 2147483647 w 291"/>
              <a:gd name="T23" fmla="*/ 2147483647 h 244"/>
              <a:gd name="T24" fmla="*/ 2147483647 w 291"/>
              <a:gd name="T25" fmla="*/ 2147483647 h 244"/>
              <a:gd name="T26" fmla="*/ 2147483647 w 291"/>
              <a:gd name="T27" fmla="*/ 2147483647 h 244"/>
              <a:gd name="T28" fmla="*/ 2147483647 w 291"/>
              <a:gd name="T29" fmla="*/ 2147483647 h 244"/>
              <a:gd name="T30" fmla="*/ 2147483647 w 291"/>
              <a:gd name="T31" fmla="*/ 2147483647 h 244"/>
              <a:gd name="T32" fmla="*/ 2147483647 w 291"/>
              <a:gd name="T33" fmla="*/ 2147483647 h 244"/>
              <a:gd name="T34" fmla="*/ 2147483647 w 291"/>
              <a:gd name="T35" fmla="*/ 2147483647 h 244"/>
              <a:gd name="T36" fmla="*/ 2147483647 w 291"/>
              <a:gd name="T37" fmla="*/ 2147483647 h 244"/>
              <a:gd name="T38" fmla="*/ 2147483647 w 291"/>
              <a:gd name="T39" fmla="*/ 2147483647 h 244"/>
              <a:gd name="T40" fmla="*/ 2147483647 w 291"/>
              <a:gd name="T41" fmla="*/ 2147483647 h 244"/>
              <a:gd name="T42" fmla="*/ 2147483647 w 291"/>
              <a:gd name="T43" fmla="*/ 2147483647 h 244"/>
              <a:gd name="T44" fmla="*/ 2147483647 w 291"/>
              <a:gd name="T45" fmla="*/ 0 h 244"/>
              <a:gd name="T46" fmla="*/ 2147483647 w 291"/>
              <a:gd name="T47" fmla="*/ 0 h 244"/>
              <a:gd name="T48" fmla="*/ 2147483647 w 291"/>
              <a:gd name="T49" fmla="*/ 2147483647 h 244"/>
              <a:gd name="T50" fmla="*/ 0 w 291"/>
              <a:gd name="T51" fmla="*/ 2147483647 h 244"/>
              <a:gd name="T52" fmla="*/ 0 w 291"/>
              <a:gd name="T53" fmla="*/ 2147483647 h 244"/>
              <a:gd name="T54" fmla="*/ 2147483647 w 291"/>
              <a:gd name="T55" fmla="*/ 2147483647 h 244"/>
              <a:gd name="T56" fmla="*/ 2147483647 w 291"/>
              <a:gd name="T57" fmla="*/ 2147483647 h 244"/>
              <a:gd name="T58" fmla="*/ 2147483647 w 291"/>
              <a:gd name="T59" fmla="*/ 2147483647 h 244"/>
              <a:gd name="T60" fmla="*/ 2147483647 w 291"/>
              <a:gd name="T61" fmla="*/ 2147483647 h 244"/>
              <a:gd name="T62" fmla="*/ 2147483647 w 291"/>
              <a:gd name="T63" fmla="*/ 2147483647 h 244"/>
              <a:gd name="T64" fmla="*/ 2147483647 w 291"/>
              <a:gd name="T65" fmla="*/ 2147483647 h 244"/>
              <a:gd name="T66" fmla="*/ 2147483647 w 291"/>
              <a:gd name="T67" fmla="*/ 2147483647 h 244"/>
              <a:gd name="T68" fmla="*/ 2147483647 w 291"/>
              <a:gd name="T69" fmla="*/ 2147483647 h 244"/>
              <a:gd name="T70" fmla="*/ 2147483647 w 291"/>
              <a:gd name="T71" fmla="*/ 2147483647 h 244"/>
              <a:gd name="T72" fmla="*/ 2147483647 w 291"/>
              <a:gd name="T73" fmla="*/ 2147483647 h 244"/>
              <a:gd name="T74" fmla="*/ 2147483647 w 291"/>
              <a:gd name="T75" fmla="*/ 2147483647 h 244"/>
              <a:gd name="T76" fmla="*/ 2147483647 w 291"/>
              <a:gd name="T77" fmla="*/ 2147483647 h 244"/>
              <a:gd name="T78" fmla="*/ 2147483647 w 291"/>
              <a:gd name="T79" fmla="*/ 2147483647 h 244"/>
              <a:gd name="T80" fmla="*/ 2147483647 w 291"/>
              <a:gd name="T81" fmla="*/ 2147483647 h 244"/>
              <a:gd name="T82" fmla="*/ 2147483647 w 291"/>
              <a:gd name="T83" fmla="*/ 2147483647 h 244"/>
              <a:gd name="T84" fmla="*/ 2147483647 w 291"/>
              <a:gd name="T85" fmla="*/ 2147483647 h 244"/>
              <a:gd name="T86" fmla="*/ 2147483647 w 291"/>
              <a:gd name="T87" fmla="*/ 2147483647 h 244"/>
              <a:gd name="T88" fmla="*/ 2147483647 w 291"/>
              <a:gd name="T89" fmla="*/ 2147483647 h 244"/>
              <a:gd name="T90" fmla="*/ 2147483647 w 291"/>
              <a:gd name="T91" fmla="*/ 2147483647 h 244"/>
              <a:gd name="T92" fmla="*/ 2147483647 w 291"/>
              <a:gd name="T93" fmla="*/ 2147483647 h 244"/>
              <a:gd name="T94" fmla="*/ 2147483647 w 291"/>
              <a:gd name="T95" fmla="*/ 2147483647 h 24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1" h="244">
                <a:moveTo>
                  <a:pt x="273" y="152"/>
                </a:moveTo>
                <a:cubicBezTo>
                  <a:pt x="273" y="142"/>
                  <a:pt x="276" y="132"/>
                  <a:pt x="279" y="123"/>
                </a:cubicBezTo>
                <a:cubicBezTo>
                  <a:pt x="285" y="107"/>
                  <a:pt x="291" y="88"/>
                  <a:pt x="276" y="70"/>
                </a:cubicBezTo>
                <a:cubicBezTo>
                  <a:pt x="267" y="59"/>
                  <a:pt x="254" y="54"/>
                  <a:pt x="241" y="51"/>
                </a:cubicBezTo>
                <a:cubicBezTo>
                  <a:pt x="241" y="43"/>
                  <a:pt x="241" y="43"/>
                  <a:pt x="241" y="43"/>
                </a:cubicBezTo>
                <a:cubicBezTo>
                  <a:pt x="241" y="43"/>
                  <a:pt x="230" y="40"/>
                  <a:pt x="223" y="38"/>
                </a:cubicBezTo>
                <a:cubicBezTo>
                  <a:pt x="216" y="37"/>
                  <a:pt x="207" y="35"/>
                  <a:pt x="200" y="35"/>
                </a:cubicBezTo>
                <a:cubicBezTo>
                  <a:pt x="193" y="35"/>
                  <a:pt x="180" y="35"/>
                  <a:pt x="180" y="35"/>
                </a:cubicBezTo>
                <a:cubicBezTo>
                  <a:pt x="180" y="49"/>
                  <a:pt x="180" y="49"/>
                  <a:pt x="180" y="49"/>
                </a:cubicBezTo>
                <a:cubicBezTo>
                  <a:pt x="198" y="49"/>
                  <a:pt x="198" y="49"/>
                  <a:pt x="198" y="49"/>
                </a:cubicBezTo>
                <a:cubicBezTo>
                  <a:pt x="198" y="49"/>
                  <a:pt x="196" y="83"/>
                  <a:pt x="223" y="83"/>
                </a:cubicBezTo>
                <a:cubicBezTo>
                  <a:pt x="234" y="83"/>
                  <a:pt x="241" y="83"/>
                  <a:pt x="241" y="83"/>
                </a:cubicBezTo>
                <a:cubicBezTo>
                  <a:pt x="241" y="72"/>
                  <a:pt x="241" y="72"/>
                  <a:pt x="241" y="72"/>
                </a:cubicBezTo>
                <a:cubicBezTo>
                  <a:pt x="249" y="74"/>
                  <a:pt x="256" y="78"/>
                  <a:pt x="260" y="83"/>
                </a:cubicBezTo>
                <a:cubicBezTo>
                  <a:pt x="268" y="92"/>
                  <a:pt x="266" y="100"/>
                  <a:pt x="260" y="116"/>
                </a:cubicBezTo>
                <a:cubicBezTo>
                  <a:pt x="257" y="126"/>
                  <a:pt x="252" y="138"/>
                  <a:pt x="252" y="152"/>
                </a:cubicBezTo>
                <a:cubicBezTo>
                  <a:pt x="252" y="155"/>
                  <a:pt x="253" y="158"/>
                  <a:pt x="255" y="163"/>
                </a:cubicBezTo>
                <a:cubicBezTo>
                  <a:pt x="258" y="176"/>
                  <a:pt x="266" y="206"/>
                  <a:pt x="256" y="218"/>
                </a:cubicBezTo>
                <a:cubicBezTo>
                  <a:pt x="255" y="219"/>
                  <a:pt x="252" y="224"/>
                  <a:pt x="240" y="224"/>
                </a:cubicBezTo>
                <a:cubicBezTo>
                  <a:pt x="220" y="224"/>
                  <a:pt x="216" y="208"/>
                  <a:pt x="213" y="171"/>
                </a:cubicBezTo>
                <a:cubicBezTo>
                  <a:pt x="212" y="151"/>
                  <a:pt x="210" y="133"/>
                  <a:pt x="196" y="128"/>
                </a:cubicBezTo>
                <a:cubicBezTo>
                  <a:pt x="188" y="125"/>
                  <a:pt x="179" y="125"/>
                  <a:pt x="172" y="125"/>
                </a:cubicBezTo>
                <a:cubicBezTo>
                  <a:pt x="172" y="0"/>
                  <a:pt x="172" y="0"/>
                  <a:pt x="172" y="0"/>
                </a:cubicBezTo>
                <a:cubicBezTo>
                  <a:pt x="20" y="0"/>
                  <a:pt x="20" y="0"/>
                  <a:pt x="20" y="0"/>
                </a:cubicBezTo>
                <a:cubicBezTo>
                  <a:pt x="20" y="231"/>
                  <a:pt x="20" y="231"/>
                  <a:pt x="20" y="231"/>
                </a:cubicBezTo>
                <a:cubicBezTo>
                  <a:pt x="0" y="231"/>
                  <a:pt x="0" y="231"/>
                  <a:pt x="0" y="231"/>
                </a:cubicBezTo>
                <a:cubicBezTo>
                  <a:pt x="0" y="244"/>
                  <a:pt x="0" y="244"/>
                  <a:pt x="0" y="244"/>
                </a:cubicBezTo>
                <a:cubicBezTo>
                  <a:pt x="20" y="244"/>
                  <a:pt x="20" y="244"/>
                  <a:pt x="20" y="244"/>
                </a:cubicBezTo>
                <a:cubicBezTo>
                  <a:pt x="172" y="244"/>
                  <a:pt x="172" y="244"/>
                  <a:pt x="172" y="244"/>
                </a:cubicBezTo>
                <a:cubicBezTo>
                  <a:pt x="193" y="244"/>
                  <a:pt x="193" y="244"/>
                  <a:pt x="193" y="244"/>
                </a:cubicBezTo>
                <a:cubicBezTo>
                  <a:pt x="193" y="231"/>
                  <a:pt x="193" y="231"/>
                  <a:pt x="193" y="231"/>
                </a:cubicBezTo>
                <a:cubicBezTo>
                  <a:pt x="172" y="231"/>
                  <a:pt x="172" y="231"/>
                  <a:pt x="172" y="231"/>
                </a:cubicBezTo>
                <a:cubicBezTo>
                  <a:pt x="172" y="146"/>
                  <a:pt x="172" y="146"/>
                  <a:pt x="172" y="146"/>
                </a:cubicBezTo>
                <a:cubicBezTo>
                  <a:pt x="177" y="145"/>
                  <a:pt x="184" y="145"/>
                  <a:pt x="189" y="147"/>
                </a:cubicBezTo>
                <a:cubicBezTo>
                  <a:pt x="191" y="150"/>
                  <a:pt x="192" y="164"/>
                  <a:pt x="193" y="173"/>
                </a:cubicBezTo>
                <a:cubicBezTo>
                  <a:pt x="195" y="201"/>
                  <a:pt x="198" y="244"/>
                  <a:pt x="240" y="244"/>
                </a:cubicBezTo>
                <a:cubicBezTo>
                  <a:pt x="254" y="244"/>
                  <a:pt x="265" y="239"/>
                  <a:pt x="272" y="230"/>
                </a:cubicBezTo>
                <a:cubicBezTo>
                  <a:pt x="288" y="210"/>
                  <a:pt x="279" y="176"/>
                  <a:pt x="274" y="158"/>
                </a:cubicBezTo>
                <a:cubicBezTo>
                  <a:pt x="274" y="156"/>
                  <a:pt x="273" y="153"/>
                  <a:pt x="273" y="152"/>
                </a:cubicBezTo>
                <a:close/>
                <a:moveTo>
                  <a:pt x="225" y="75"/>
                </a:moveTo>
                <a:cubicBezTo>
                  <a:pt x="208" y="77"/>
                  <a:pt x="207" y="55"/>
                  <a:pt x="207" y="55"/>
                </a:cubicBezTo>
                <a:cubicBezTo>
                  <a:pt x="225" y="59"/>
                  <a:pt x="225" y="59"/>
                  <a:pt x="225" y="59"/>
                </a:cubicBezTo>
                <a:lnTo>
                  <a:pt x="225" y="75"/>
                </a:lnTo>
                <a:close/>
                <a:moveTo>
                  <a:pt x="47" y="27"/>
                </a:moveTo>
                <a:cubicBezTo>
                  <a:pt x="145" y="27"/>
                  <a:pt x="145" y="27"/>
                  <a:pt x="145" y="27"/>
                </a:cubicBezTo>
                <a:cubicBezTo>
                  <a:pt x="145" y="105"/>
                  <a:pt x="145" y="105"/>
                  <a:pt x="145" y="105"/>
                </a:cubicBezTo>
                <a:cubicBezTo>
                  <a:pt x="47" y="105"/>
                  <a:pt x="47" y="105"/>
                  <a:pt x="47" y="105"/>
                </a:cubicBezTo>
                <a:lnTo>
                  <a:pt x="47" y="27"/>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45" name="Freeform 518"/>
          <p:cNvSpPr>
            <a:spLocks noEditPoints="1"/>
          </p:cNvSpPr>
          <p:nvPr/>
        </p:nvSpPr>
        <p:spPr bwMode="auto">
          <a:xfrm>
            <a:off x="8990013" y="4030663"/>
            <a:ext cx="276225" cy="234950"/>
          </a:xfrm>
          <a:custGeom>
            <a:avLst/>
            <a:gdLst>
              <a:gd name="T0" fmla="*/ 2147483647 w 289"/>
              <a:gd name="T1" fmla="*/ 2147483647 h 245"/>
              <a:gd name="T2" fmla="*/ 2147483647 w 289"/>
              <a:gd name="T3" fmla="*/ 2147483647 h 245"/>
              <a:gd name="T4" fmla="*/ 2147483647 w 289"/>
              <a:gd name="T5" fmla="*/ 2147483647 h 245"/>
              <a:gd name="T6" fmla="*/ 2147483647 w 289"/>
              <a:gd name="T7" fmla="*/ 0 h 245"/>
              <a:gd name="T8" fmla="*/ 2147483647 w 289"/>
              <a:gd name="T9" fmla="*/ 2147483647 h 245"/>
              <a:gd name="T10" fmla="*/ 2147483647 w 289"/>
              <a:gd name="T11" fmla="*/ 2147483647 h 245"/>
              <a:gd name="T12" fmla="*/ 2147483647 w 289"/>
              <a:gd name="T13" fmla="*/ 2147483647 h 245"/>
              <a:gd name="T14" fmla="*/ 0 w 289"/>
              <a:gd name="T15" fmla="*/ 2147483647 h 245"/>
              <a:gd name="T16" fmla="*/ 2147483647 w 289"/>
              <a:gd name="T17" fmla="*/ 2147483647 h 245"/>
              <a:gd name="T18" fmla="*/ 2147483647 w 289"/>
              <a:gd name="T19" fmla="*/ 2147483647 h 245"/>
              <a:gd name="T20" fmla="*/ 2147483647 w 289"/>
              <a:gd name="T21" fmla="*/ 2147483647 h 245"/>
              <a:gd name="T22" fmla="*/ 2147483647 w 289"/>
              <a:gd name="T23" fmla="*/ 2147483647 h 245"/>
              <a:gd name="T24" fmla="*/ 2147483647 w 289"/>
              <a:gd name="T25" fmla="*/ 2147483647 h 245"/>
              <a:gd name="T26" fmla="*/ 2147483647 w 289"/>
              <a:gd name="T27" fmla="*/ 2147483647 h 245"/>
              <a:gd name="T28" fmla="*/ 2147483647 w 289"/>
              <a:gd name="T29" fmla="*/ 2147483647 h 245"/>
              <a:gd name="T30" fmla="*/ 2147483647 w 289"/>
              <a:gd name="T31" fmla="*/ 2147483647 h 245"/>
              <a:gd name="T32" fmla="*/ 2147483647 w 289"/>
              <a:gd name="T33" fmla="*/ 2147483647 h 245"/>
              <a:gd name="T34" fmla="*/ 2147483647 w 289"/>
              <a:gd name="T35" fmla="*/ 2147483647 h 245"/>
              <a:gd name="T36" fmla="*/ 2147483647 w 289"/>
              <a:gd name="T37" fmla="*/ 2147483647 h 245"/>
              <a:gd name="T38" fmla="*/ 2147483647 w 289"/>
              <a:gd name="T39" fmla="*/ 2147483647 h 245"/>
              <a:gd name="T40" fmla="*/ 2147483647 w 289"/>
              <a:gd name="T41" fmla="*/ 2147483647 h 245"/>
              <a:gd name="T42" fmla="*/ 2147483647 w 289"/>
              <a:gd name="T43" fmla="*/ 2147483647 h 245"/>
              <a:gd name="T44" fmla="*/ 2147483647 w 289"/>
              <a:gd name="T45" fmla="*/ 2147483647 h 245"/>
              <a:gd name="T46" fmla="*/ 2147483647 w 289"/>
              <a:gd name="T47" fmla="*/ 2147483647 h 245"/>
              <a:gd name="T48" fmla="*/ 2147483647 w 289"/>
              <a:gd name="T49" fmla="*/ 2147483647 h 245"/>
              <a:gd name="T50" fmla="*/ 2147483647 w 289"/>
              <a:gd name="T51" fmla="*/ 2147483647 h 245"/>
              <a:gd name="T52" fmla="*/ 2147483647 w 289"/>
              <a:gd name="T53" fmla="*/ 2147483647 h 245"/>
              <a:gd name="T54" fmla="*/ 2147483647 w 289"/>
              <a:gd name="T55" fmla="*/ 2147483647 h 245"/>
              <a:gd name="T56" fmla="*/ 2147483647 w 289"/>
              <a:gd name="T57" fmla="*/ 2147483647 h 245"/>
              <a:gd name="T58" fmla="*/ 2147483647 w 289"/>
              <a:gd name="T59" fmla="*/ 2147483647 h 245"/>
              <a:gd name="T60" fmla="*/ 2147483647 w 289"/>
              <a:gd name="T61" fmla="*/ 2147483647 h 245"/>
              <a:gd name="T62" fmla="*/ 2147483647 w 289"/>
              <a:gd name="T63" fmla="*/ 2147483647 h 245"/>
              <a:gd name="T64" fmla="*/ 2147483647 w 289"/>
              <a:gd name="T65" fmla="*/ 2147483647 h 245"/>
              <a:gd name="T66" fmla="*/ 2147483647 w 289"/>
              <a:gd name="T67" fmla="*/ 2147483647 h 245"/>
              <a:gd name="T68" fmla="*/ 2147483647 w 289"/>
              <a:gd name="T69" fmla="*/ 2147483647 h 245"/>
              <a:gd name="T70" fmla="*/ 2147483647 w 289"/>
              <a:gd name="T71" fmla="*/ 2147483647 h 245"/>
              <a:gd name="T72" fmla="*/ 2147483647 w 289"/>
              <a:gd name="T73" fmla="*/ 2147483647 h 245"/>
              <a:gd name="T74" fmla="*/ 2147483647 w 289"/>
              <a:gd name="T75" fmla="*/ 2147483647 h 245"/>
              <a:gd name="T76" fmla="*/ 2147483647 w 289"/>
              <a:gd name="T77" fmla="*/ 2147483647 h 245"/>
              <a:gd name="T78" fmla="*/ 2147483647 w 289"/>
              <a:gd name="T79" fmla="*/ 2147483647 h 245"/>
              <a:gd name="T80" fmla="*/ 2147483647 w 289"/>
              <a:gd name="T81" fmla="*/ 2147483647 h 245"/>
              <a:gd name="T82" fmla="*/ 2147483647 w 289"/>
              <a:gd name="T83" fmla="*/ 2147483647 h 245"/>
              <a:gd name="T84" fmla="*/ 2147483647 w 289"/>
              <a:gd name="T85" fmla="*/ 2147483647 h 245"/>
              <a:gd name="T86" fmla="*/ 2147483647 w 289"/>
              <a:gd name="T87" fmla="*/ 2147483647 h 245"/>
              <a:gd name="T88" fmla="*/ 2147483647 w 289"/>
              <a:gd name="T89" fmla="*/ 2147483647 h 245"/>
              <a:gd name="T90" fmla="*/ 2147483647 w 289"/>
              <a:gd name="T91" fmla="*/ 2147483647 h 245"/>
              <a:gd name="T92" fmla="*/ 2147483647 w 289"/>
              <a:gd name="T93" fmla="*/ 2147483647 h 245"/>
              <a:gd name="T94" fmla="*/ 2147483647 w 289"/>
              <a:gd name="T95" fmla="*/ 2147483647 h 245"/>
              <a:gd name="T96" fmla="*/ 2147483647 w 289"/>
              <a:gd name="T97" fmla="*/ 2147483647 h 245"/>
              <a:gd name="T98" fmla="*/ 2147483647 w 289"/>
              <a:gd name="T99" fmla="*/ 2147483647 h 245"/>
              <a:gd name="T100" fmla="*/ 2147483647 w 289"/>
              <a:gd name="T101" fmla="*/ 2147483647 h 245"/>
              <a:gd name="T102" fmla="*/ 2147483647 w 289"/>
              <a:gd name="T103" fmla="*/ 2147483647 h 245"/>
              <a:gd name="T104" fmla="*/ 2147483647 w 289"/>
              <a:gd name="T105" fmla="*/ 2147483647 h 245"/>
              <a:gd name="T106" fmla="*/ 2147483647 w 289"/>
              <a:gd name="T107" fmla="*/ 2147483647 h 245"/>
              <a:gd name="T108" fmla="*/ 2147483647 w 289"/>
              <a:gd name="T109" fmla="*/ 2147483647 h 245"/>
              <a:gd name="T110" fmla="*/ 2147483647 w 289"/>
              <a:gd name="T111" fmla="*/ 2147483647 h 245"/>
              <a:gd name="T112" fmla="*/ 2147483647 w 289"/>
              <a:gd name="T113" fmla="*/ 2147483647 h 245"/>
              <a:gd name="T114" fmla="*/ 2147483647 w 289"/>
              <a:gd name="T115" fmla="*/ 2147483647 h 24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9" h="245">
                <a:moveTo>
                  <a:pt x="243" y="183"/>
                </a:moveTo>
                <a:cubicBezTo>
                  <a:pt x="229" y="177"/>
                  <a:pt x="213" y="167"/>
                  <a:pt x="189" y="160"/>
                </a:cubicBezTo>
                <a:cubicBezTo>
                  <a:pt x="188" y="157"/>
                  <a:pt x="186" y="153"/>
                  <a:pt x="185" y="148"/>
                </a:cubicBezTo>
                <a:cubicBezTo>
                  <a:pt x="207" y="144"/>
                  <a:pt x="228" y="138"/>
                  <a:pt x="228" y="133"/>
                </a:cubicBezTo>
                <a:cubicBezTo>
                  <a:pt x="228" y="124"/>
                  <a:pt x="197" y="62"/>
                  <a:pt x="197" y="50"/>
                </a:cubicBezTo>
                <a:cubicBezTo>
                  <a:pt x="197" y="50"/>
                  <a:pt x="197" y="50"/>
                  <a:pt x="197" y="50"/>
                </a:cubicBezTo>
                <a:cubicBezTo>
                  <a:pt x="197" y="49"/>
                  <a:pt x="197" y="47"/>
                  <a:pt x="197" y="46"/>
                </a:cubicBezTo>
                <a:cubicBezTo>
                  <a:pt x="197" y="15"/>
                  <a:pt x="175" y="0"/>
                  <a:pt x="145" y="0"/>
                </a:cubicBezTo>
                <a:cubicBezTo>
                  <a:pt x="114" y="0"/>
                  <a:pt x="92" y="15"/>
                  <a:pt x="92" y="46"/>
                </a:cubicBezTo>
                <a:cubicBezTo>
                  <a:pt x="92" y="47"/>
                  <a:pt x="92" y="48"/>
                  <a:pt x="92" y="49"/>
                </a:cubicBezTo>
                <a:cubicBezTo>
                  <a:pt x="92" y="50"/>
                  <a:pt x="92" y="50"/>
                  <a:pt x="92" y="50"/>
                </a:cubicBezTo>
                <a:cubicBezTo>
                  <a:pt x="92" y="62"/>
                  <a:pt x="61" y="124"/>
                  <a:pt x="61" y="133"/>
                </a:cubicBezTo>
                <a:cubicBezTo>
                  <a:pt x="61" y="138"/>
                  <a:pt x="82" y="144"/>
                  <a:pt x="104" y="148"/>
                </a:cubicBezTo>
                <a:cubicBezTo>
                  <a:pt x="102" y="153"/>
                  <a:pt x="100" y="157"/>
                  <a:pt x="99" y="161"/>
                </a:cubicBezTo>
                <a:cubicBezTo>
                  <a:pt x="75" y="167"/>
                  <a:pt x="60" y="177"/>
                  <a:pt x="47" y="183"/>
                </a:cubicBezTo>
                <a:cubicBezTo>
                  <a:pt x="12" y="199"/>
                  <a:pt x="0" y="224"/>
                  <a:pt x="0" y="224"/>
                </a:cubicBezTo>
                <a:cubicBezTo>
                  <a:pt x="0" y="245"/>
                  <a:pt x="0" y="245"/>
                  <a:pt x="0" y="245"/>
                </a:cubicBezTo>
                <a:cubicBezTo>
                  <a:pt x="289" y="245"/>
                  <a:pt x="289" y="245"/>
                  <a:pt x="289" y="245"/>
                </a:cubicBezTo>
                <a:cubicBezTo>
                  <a:pt x="289" y="224"/>
                  <a:pt x="289" y="224"/>
                  <a:pt x="289" y="224"/>
                </a:cubicBezTo>
                <a:cubicBezTo>
                  <a:pt x="289" y="224"/>
                  <a:pt x="278" y="199"/>
                  <a:pt x="243" y="183"/>
                </a:cubicBezTo>
                <a:close/>
                <a:moveTo>
                  <a:pt x="96" y="71"/>
                </a:moveTo>
                <a:cubicBezTo>
                  <a:pt x="86" y="86"/>
                  <a:pt x="71" y="127"/>
                  <a:pt x="71" y="130"/>
                </a:cubicBezTo>
                <a:cubicBezTo>
                  <a:pt x="72" y="131"/>
                  <a:pt x="71" y="132"/>
                  <a:pt x="70" y="132"/>
                </a:cubicBezTo>
                <a:cubicBezTo>
                  <a:pt x="70" y="132"/>
                  <a:pt x="70" y="132"/>
                  <a:pt x="70" y="132"/>
                </a:cubicBezTo>
                <a:cubicBezTo>
                  <a:pt x="69" y="132"/>
                  <a:pt x="69" y="131"/>
                  <a:pt x="69" y="131"/>
                </a:cubicBezTo>
                <a:cubicBezTo>
                  <a:pt x="68" y="126"/>
                  <a:pt x="85" y="83"/>
                  <a:pt x="93" y="70"/>
                </a:cubicBezTo>
                <a:cubicBezTo>
                  <a:pt x="100" y="59"/>
                  <a:pt x="109" y="54"/>
                  <a:pt x="121" y="53"/>
                </a:cubicBezTo>
                <a:cubicBezTo>
                  <a:pt x="126" y="52"/>
                  <a:pt x="132" y="54"/>
                  <a:pt x="136" y="55"/>
                </a:cubicBezTo>
                <a:cubicBezTo>
                  <a:pt x="137" y="55"/>
                  <a:pt x="138" y="55"/>
                  <a:pt x="138" y="55"/>
                </a:cubicBezTo>
                <a:cubicBezTo>
                  <a:pt x="139" y="55"/>
                  <a:pt x="141" y="55"/>
                  <a:pt x="142" y="55"/>
                </a:cubicBezTo>
                <a:cubicBezTo>
                  <a:pt x="144" y="55"/>
                  <a:pt x="144" y="55"/>
                  <a:pt x="144" y="55"/>
                </a:cubicBezTo>
                <a:cubicBezTo>
                  <a:pt x="147" y="55"/>
                  <a:pt x="151" y="54"/>
                  <a:pt x="154" y="53"/>
                </a:cubicBezTo>
                <a:cubicBezTo>
                  <a:pt x="160" y="52"/>
                  <a:pt x="166" y="51"/>
                  <a:pt x="169" y="51"/>
                </a:cubicBezTo>
                <a:cubicBezTo>
                  <a:pt x="182" y="52"/>
                  <a:pt x="191" y="58"/>
                  <a:pt x="198" y="69"/>
                </a:cubicBezTo>
                <a:cubicBezTo>
                  <a:pt x="205" y="82"/>
                  <a:pt x="223" y="125"/>
                  <a:pt x="222" y="131"/>
                </a:cubicBezTo>
                <a:cubicBezTo>
                  <a:pt x="222" y="132"/>
                  <a:pt x="221" y="133"/>
                  <a:pt x="219" y="133"/>
                </a:cubicBezTo>
                <a:cubicBezTo>
                  <a:pt x="219" y="133"/>
                  <a:pt x="219" y="133"/>
                  <a:pt x="219" y="133"/>
                </a:cubicBezTo>
                <a:cubicBezTo>
                  <a:pt x="218" y="133"/>
                  <a:pt x="218" y="133"/>
                  <a:pt x="217" y="132"/>
                </a:cubicBezTo>
                <a:cubicBezTo>
                  <a:pt x="217" y="132"/>
                  <a:pt x="217" y="131"/>
                  <a:pt x="217" y="130"/>
                </a:cubicBezTo>
                <a:cubicBezTo>
                  <a:pt x="217" y="127"/>
                  <a:pt x="201" y="86"/>
                  <a:pt x="193" y="72"/>
                </a:cubicBezTo>
                <a:cubicBezTo>
                  <a:pt x="184" y="58"/>
                  <a:pt x="172" y="57"/>
                  <a:pt x="169" y="57"/>
                </a:cubicBezTo>
                <a:cubicBezTo>
                  <a:pt x="168" y="57"/>
                  <a:pt x="167" y="57"/>
                  <a:pt x="167" y="57"/>
                </a:cubicBezTo>
                <a:cubicBezTo>
                  <a:pt x="164" y="57"/>
                  <a:pt x="158" y="57"/>
                  <a:pt x="146" y="58"/>
                </a:cubicBezTo>
                <a:cubicBezTo>
                  <a:pt x="145" y="58"/>
                  <a:pt x="145" y="58"/>
                  <a:pt x="145" y="58"/>
                </a:cubicBezTo>
                <a:cubicBezTo>
                  <a:pt x="144" y="58"/>
                  <a:pt x="144" y="58"/>
                  <a:pt x="144" y="58"/>
                </a:cubicBezTo>
                <a:cubicBezTo>
                  <a:pt x="144" y="58"/>
                  <a:pt x="144" y="58"/>
                  <a:pt x="144" y="58"/>
                </a:cubicBezTo>
                <a:cubicBezTo>
                  <a:pt x="138" y="58"/>
                  <a:pt x="138" y="58"/>
                  <a:pt x="138" y="58"/>
                </a:cubicBezTo>
                <a:cubicBezTo>
                  <a:pt x="137" y="58"/>
                  <a:pt x="127" y="55"/>
                  <a:pt x="121" y="55"/>
                </a:cubicBezTo>
                <a:cubicBezTo>
                  <a:pt x="117" y="56"/>
                  <a:pt x="104" y="57"/>
                  <a:pt x="96" y="71"/>
                </a:cubicBezTo>
                <a:close/>
                <a:moveTo>
                  <a:pt x="151" y="107"/>
                </a:moveTo>
                <a:cubicBezTo>
                  <a:pt x="151" y="107"/>
                  <a:pt x="151" y="107"/>
                  <a:pt x="151" y="107"/>
                </a:cubicBezTo>
                <a:cubicBezTo>
                  <a:pt x="138" y="107"/>
                  <a:pt x="138" y="107"/>
                  <a:pt x="138" y="107"/>
                </a:cubicBezTo>
                <a:cubicBezTo>
                  <a:pt x="138" y="107"/>
                  <a:pt x="138" y="107"/>
                  <a:pt x="138" y="107"/>
                </a:cubicBezTo>
                <a:cubicBezTo>
                  <a:pt x="138" y="100"/>
                  <a:pt x="138" y="100"/>
                  <a:pt x="138" y="100"/>
                </a:cubicBezTo>
                <a:cubicBezTo>
                  <a:pt x="138" y="97"/>
                  <a:pt x="141" y="94"/>
                  <a:pt x="144" y="94"/>
                </a:cubicBezTo>
                <a:cubicBezTo>
                  <a:pt x="148" y="94"/>
                  <a:pt x="151" y="97"/>
                  <a:pt x="151" y="100"/>
                </a:cubicBezTo>
                <a:lnTo>
                  <a:pt x="151" y="107"/>
                </a:lnTo>
                <a:close/>
                <a:moveTo>
                  <a:pt x="107" y="86"/>
                </a:moveTo>
                <a:cubicBezTo>
                  <a:pt x="107" y="86"/>
                  <a:pt x="107" y="86"/>
                  <a:pt x="107" y="86"/>
                </a:cubicBezTo>
                <a:cubicBezTo>
                  <a:pt x="105" y="80"/>
                  <a:pt x="107" y="74"/>
                  <a:pt x="110" y="69"/>
                </a:cubicBezTo>
                <a:cubicBezTo>
                  <a:pt x="114" y="65"/>
                  <a:pt x="119" y="61"/>
                  <a:pt x="123" y="61"/>
                </a:cubicBezTo>
                <a:cubicBezTo>
                  <a:pt x="124" y="61"/>
                  <a:pt x="124" y="61"/>
                  <a:pt x="124" y="61"/>
                </a:cubicBezTo>
                <a:cubicBezTo>
                  <a:pt x="131" y="61"/>
                  <a:pt x="140" y="68"/>
                  <a:pt x="140" y="68"/>
                </a:cubicBezTo>
                <a:cubicBezTo>
                  <a:pt x="141" y="68"/>
                  <a:pt x="141" y="68"/>
                  <a:pt x="141" y="68"/>
                </a:cubicBezTo>
                <a:cubicBezTo>
                  <a:pt x="141" y="85"/>
                  <a:pt x="141" y="85"/>
                  <a:pt x="141" y="85"/>
                </a:cubicBezTo>
                <a:cubicBezTo>
                  <a:pt x="140" y="85"/>
                  <a:pt x="140" y="85"/>
                  <a:pt x="140" y="85"/>
                </a:cubicBezTo>
                <a:cubicBezTo>
                  <a:pt x="140" y="86"/>
                  <a:pt x="136" y="89"/>
                  <a:pt x="126" y="89"/>
                </a:cubicBezTo>
                <a:cubicBezTo>
                  <a:pt x="110" y="89"/>
                  <a:pt x="107" y="86"/>
                  <a:pt x="107" y="86"/>
                </a:cubicBezTo>
                <a:close/>
                <a:moveTo>
                  <a:pt x="119" y="140"/>
                </a:moveTo>
                <a:cubicBezTo>
                  <a:pt x="117" y="140"/>
                  <a:pt x="115" y="138"/>
                  <a:pt x="115" y="136"/>
                </a:cubicBezTo>
                <a:cubicBezTo>
                  <a:pt x="115" y="134"/>
                  <a:pt x="117" y="132"/>
                  <a:pt x="119" y="132"/>
                </a:cubicBezTo>
                <a:cubicBezTo>
                  <a:pt x="121" y="132"/>
                  <a:pt x="123" y="134"/>
                  <a:pt x="123" y="136"/>
                </a:cubicBezTo>
                <a:cubicBezTo>
                  <a:pt x="123" y="138"/>
                  <a:pt x="121" y="140"/>
                  <a:pt x="119" y="140"/>
                </a:cubicBezTo>
                <a:close/>
                <a:moveTo>
                  <a:pt x="127" y="133"/>
                </a:moveTo>
                <a:cubicBezTo>
                  <a:pt x="122" y="133"/>
                  <a:pt x="122" y="133"/>
                  <a:pt x="122" y="133"/>
                </a:cubicBezTo>
                <a:cubicBezTo>
                  <a:pt x="127" y="125"/>
                  <a:pt x="127" y="125"/>
                  <a:pt x="127" y="125"/>
                </a:cubicBezTo>
                <a:lnTo>
                  <a:pt x="127" y="133"/>
                </a:lnTo>
                <a:close/>
                <a:moveTo>
                  <a:pt x="135" y="133"/>
                </a:moveTo>
                <a:cubicBezTo>
                  <a:pt x="130" y="133"/>
                  <a:pt x="130" y="133"/>
                  <a:pt x="130" y="133"/>
                </a:cubicBezTo>
                <a:cubicBezTo>
                  <a:pt x="130" y="120"/>
                  <a:pt x="130" y="120"/>
                  <a:pt x="130" y="120"/>
                </a:cubicBezTo>
                <a:cubicBezTo>
                  <a:pt x="135" y="112"/>
                  <a:pt x="135" y="112"/>
                  <a:pt x="135" y="112"/>
                </a:cubicBezTo>
                <a:lnTo>
                  <a:pt x="135" y="133"/>
                </a:lnTo>
                <a:close/>
                <a:moveTo>
                  <a:pt x="143" y="133"/>
                </a:moveTo>
                <a:cubicBezTo>
                  <a:pt x="138" y="133"/>
                  <a:pt x="138" y="133"/>
                  <a:pt x="138" y="133"/>
                </a:cubicBezTo>
                <a:cubicBezTo>
                  <a:pt x="138" y="111"/>
                  <a:pt x="138" y="111"/>
                  <a:pt x="138" y="111"/>
                </a:cubicBezTo>
                <a:cubicBezTo>
                  <a:pt x="143" y="111"/>
                  <a:pt x="143" y="111"/>
                  <a:pt x="143" y="111"/>
                </a:cubicBezTo>
                <a:lnTo>
                  <a:pt x="143" y="133"/>
                </a:lnTo>
                <a:close/>
                <a:moveTo>
                  <a:pt x="151" y="133"/>
                </a:moveTo>
                <a:cubicBezTo>
                  <a:pt x="146" y="133"/>
                  <a:pt x="146" y="133"/>
                  <a:pt x="146" y="133"/>
                </a:cubicBezTo>
                <a:cubicBezTo>
                  <a:pt x="146" y="111"/>
                  <a:pt x="146" y="111"/>
                  <a:pt x="146" y="111"/>
                </a:cubicBezTo>
                <a:cubicBezTo>
                  <a:pt x="151" y="111"/>
                  <a:pt x="151" y="111"/>
                  <a:pt x="151" y="111"/>
                </a:cubicBezTo>
                <a:lnTo>
                  <a:pt x="151" y="133"/>
                </a:lnTo>
                <a:close/>
                <a:moveTo>
                  <a:pt x="158" y="133"/>
                </a:moveTo>
                <a:cubicBezTo>
                  <a:pt x="154" y="133"/>
                  <a:pt x="154" y="133"/>
                  <a:pt x="154" y="133"/>
                </a:cubicBezTo>
                <a:cubicBezTo>
                  <a:pt x="154" y="112"/>
                  <a:pt x="154" y="112"/>
                  <a:pt x="154" y="112"/>
                </a:cubicBezTo>
                <a:cubicBezTo>
                  <a:pt x="158" y="120"/>
                  <a:pt x="158" y="120"/>
                  <a:pt x="158" y="120"/>
                </a:cubicBezTo>
                <a:lnTo>
                  <a:pt x="158" y="133"/>
                </a:lnTo>
                <a:close/>
                <a:moveTo>
                  <a:pt x="161" y="133"/>
                </a:moveTo>
                <a:cubicBezTo>
                  <a:pt x="161" y="125"/>
                  <a:pt x="161" y="125"/>
                  <a:pt x="161" y="125"/>
                </a:cubicBezTo>
                <a:cubicBezTo>
                  <a:pt x="167" y="133"/>
                  <a:pt x="167" y="133"/>
                  <a:pt x="167" y="133"/>
                </a:cubicBezTo>
                <a:lnTo>
                  <a:pt x="161" y="133"/>
                </a:lnTo>
                <a:close/>
                <a:moveTo>
                  <a:pt x="171" y="140"/>
                </a:moveTo>
                <a:cubicBezTo>
                  <a:pt x="168" y="140"/>
                  <a:pt x="167" y="138"/>
                  <a:pt x="167" y="136"/>
                </a:cubicBezTo>
                <a:cubicBezTo>
                  <a:pt x="167" y="134"/>
                  <a:pt x="168" y="132"/>
                  <a:pt x="171" y="132"/>
                </a:cubicBezTo>
                <a:cubicBezTo>
                  <a:pt x="173" y="132"/>
                  <a:pt x="174" y="134"/>
                  <a:pt x="174" y="136"/>
                </a:cubicBezTo>
                <a:cubicBezTo>
                  <a:pt x="174" y="138"/>
                  <a:pt x="173" y="140"/>
                  <a:pt x="171" y="140"/>
                </a:cubicBezTo>
                <a:close/>
                <a:moveTo>
                  <a:pt x="183" y="86"/>
                </a:moveTo>
                <a:cubicBezTo>
                  <a:pt x="183" y="86"/>
                  <a:pt x="183" y="86"/>
                  <a:pt x="183" y="86"/>
                </a:cubicBezTo>
                <a:cubicBezTo>
                  <a:pt x="182" y="86"/>
                  <a:pt x="180" y="89"/>
                  <a:pt x="163" y="89"/>
                </a:cubicBezTo>
                <a:cubicBezTo>
                  <a:pt x="154" y="89"/>
                  <a:pt x="149" y="86"/>
                  <a:pt x="149" y="85"/>
                </a:cubicBezTo>
                <a:cubicBezTo>
                  <a:pt x="149" y="85"/>
                  <a:pt x="149" y="85"/>
                  <a:pt x="149" y="85"/>
                </a:cubicBezTo>
                <a:cubicBezTo>
                  <a:pt x="149" y="68"/>
                  <a:pt x="149" y="68"/>
                  <a:pt x="149" y="68"/>
                </a:cubicBezTo>
                <a:cubicBezTo>
                  <a:pt x="149" y="68"/>
                  <a:pt x="149" y="68"/>
                  <a:pt x="149" y="68"/>
                </a:cubicBezTo>
                <a:cubicBezTo>
                  <a:pt x="150" y="68"/>
                  <a:pt x="159" y="61"/>
                  <a:pt x="166" y="61"/>
                </a:cubicBezTo>
                <a:cubicBezTo>
                  <a:pt x="166" y="61"/>
                  <a:pt x="166" y="61"/>
                  <a:pt x="166" y="61"/>
                </a:cubicBezTo>
                <a:cubicBezTo>
                  <a:pt x="170" y="61"/>
                  <a:pt x="176" y="65"/>
                  <a:pt x="179" y="69"/>
                </a:cubicBezTo>
                <a:cubicBezTo>
                  <a:pt x="183" y="74"/>
                  <a:pt x="184" y="80"/>
                  <a:pt x="183" y="86"/>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246" name="矩形 612"/>
          <p:cNvSpPr>
            <a:spLocks noChangeArrowheads="1"/>
          </p:cNvSpPr>
          <p:nvPr/>
        </p:nvSpPr>
        <p:spPr bwMode="auto">
          <a:xfrm>
            <a:off x="-1588" y="0"/>
            <a:ext cx="12193588" cy="1555750"/>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zh-CN">
              <a:solidFill>
                <a:srgbClr val="FFFFFF"/>
              </a:solidFill>
            </a:endParaRPr>
          </a:p>
        </p:txBody>
      </p:sp>
      <p:sp>
        <p:nvSpPr>
          <p:cNvPr id="46247" name="文本框 613"/>
          <p:cNvSpPr txBox="1">
            <a:spLocks noChangeArrowheads="1"/>
          </p:cNvSpPr>
          <p:nvPr/>
        </p:nvSpPr>
        <p:spPr bwMode="auto">
          <a:xfrm>
            <a:off x="1135063" y="222250"/>
            <a:ext cx="3556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6600" b="1">
                <a:solidFill>
                  <a:srgbClr val="FFFFFF"/>
                </a:solidFill>
                <a:latin typeface="微软雅黑" panose="020B0503020204020204" pitchFamily="34" charset="-122"/>
                <a:ea typeface="微软雅黑" panose="020B0503020204020204" pitchFamily="34" charset="-122"/>
              </a:rPr>
              <a:t>附赠图标</a:t>
            </a:r>
          </a:p>
        </p:txBody>
      </p:sp>
      <p:sp>
        <p:nvSpPr>
          <p:cNvPr id="46248" name="文本框 615"/>
          <p:cNvSpPr txBox="1">
            <a:spLocks noChangeArrowheads="1"/>
          </p:cNvSpPr>
          <p:nvPr/>
        </p:nvSpPr>
        <p:spPr bwMode="auto">
          <a:xfrm>
            <a:off x="4932363" y="414338"/>
            <a:ext cx="61960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a:solidFill>
                  <a:srgbClr val="FFFFFF"/>
                </a:solidFill>
                <a:latin typeface="微软雅黑" panose="020B0503020204020204" pitchFamily="34" charset="-122"/>
                <a:ea typeface="微软雅黑" panose="020B0503020204020204" pitchFamily="34" charset="-122"/>
              </a:rPr>
              <a:t>海量图标可选，任意改色、拖动不失真</a:t>
            </a:r>
            <a:endParaRPr lang="en-US" sz="2400" b="1">
              <a:solidFill>
                <a:srgbClr val="FFFFFF"/>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lang="zh-CN" altLang="en-US" sz="2400" b="1">
                <a:solidFill>
                  <a:srgbClr val="FFFFFF"/>
                </a:solidFill>
                <a:latin typeface="微软雅黑" panose="020B0503020204020204" pitchFamily="34" charset="-122"/>
                <a:ea typeface="微软雅黑" panose="020B0503020204020204" pitchFamily="34" charset="-122"/>
              </a:rPr>
              <a:t>让</a:t>
            </a:r>
            <a:r>
              <a:rPr lang="en-US" altLang="zh-CN" sz="2400" b="1">
                <a:solidFill>
                  <a:srgbClr val="FFFFFF"/>
                </a:solidFill>
                <a:latin typeface="微软雅黑" panose="020B0503020204020204" pitchFamily="34" charset="-122"/>
                <a:ea typeface="微软雅黑" panose="020B0503020204020204" pitchFamily="34" charset="-122"/>
              </a:rPr>
              <a:t>PPT</a:t>
            </a:r>
            <a:r>
              <a:rPr lang="zh-CN" altLang="en-US" sz="2400" b="1">
                <a:solidFill>
                  <a:srgbClr val="FFFFFF"/>
                </a:solidFill>
                <a:latin typeface="微软雅黑" panose="020B0503020204020204" pitchFamily="34" charset="-122"/>
                <a:ea typeface="微软雅黑" panose="020B0503020204020204" pitchFamily="34" charset="-122"/>
              </a:rPr>
              <a:t>更加生动、细致、专业</a:t>
            </a:r>
            <a:endParaRPr lang="en-US" sz="2400" b="1">
              <a:solidFill>
                <a:srgbClr val="FFFFFF"/>
              </a:solidFill>
              <a:latin typeface="微软雅黑" panose="020B0503020204020204" pitchFamily="34" charset="-122"/>
              <a:ea typeface="微软雅黑" panose="020B0503020204020204" pitchFamily="34" charset="-122"/>
            </a:endParaRPr>
          </a:p>
        </p:txBody>
      </p:sp>
      <p:sp>
        <p:nvSpPr>
          <p:cNvPr id="46249" name="Freeform 388"/>
          <p:cNvSpPr>
            <a:spLocks noEditPoints="1"/>
          </p:cNvSpPr>
          <p:nvPr/>
        </p:nvSpPr>
        <p:spPr bwMode="auto">
          <a:xfrm>
            <a:off x="10102850" y="6272213"/>
            <a:ext cx="241300" cy="241300"/>
          </a:xfrm>
          <a:custGeom>
            <a:avLst/>
            <a:gdLst>
              <a:gd name="T0" fmla="*/ 2147483647 w 288"/>
              <a:gd name="T1" fmla="*/ 0 h 288"/>
              <a:gd name="T2" fmla="*/ 0 w 288"/>
              <a:gd name="T3" fmla="*/ 2147483647 h 288"/>
              <a:gd name="T4" fmla="*/ 2147483647 w 288"/>
              <a:gd name="T5" fmla="*/ 2147483647 h 288"/>
              <a:gd name="T6" fmla="*/ 2147483647 w 288"/>
              <a:gd name="T7" fmla="*/ 2147483647 h 288"/>
              <a:gd name="T8" fmla="*/ 2147483647 w 288"/>
              <a:gd name="T9" fmla="*/ 0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2147483647 w 288"/>
              <a:gd name="T19" fmla="*/ 2147483647 h 288"/>
              <a:gd name="T20" fmla="*/ 2147483647 w 288"/>
              <a:gd name="T21" fmla="*/ 2147483647 h 288"/>
              <a:gd name="T22" fmla="*/ 2147483647 w 288"/>
              <a:gd name="T23" fmla="*/ 2147483647 h 288"/>
              <a:gd name="T24" fmla="*/ 2147483647 w 288"/>
              <a:gd name="T25" fmla="*/ 2147483647 h 288"/>
              <a:gd name="T26" fmla="*/ 2147483647 w 288"/>
              <a:gd name="T27" fmla="*/ 2147483647 h 288"/>
              <a:gd name="T28" fmla="*/ 2147483647 w 288"/>
              <a:gd name="T29" fmla="*/ 2147483647 h 288"/>
              <a:gd name="T30" fmla="*/ 2147483647 w 288"/>
              <a:gd name="T31" fmla="*/ 2147483647 h 288"/>
              <a:gd name="T32" fmla="*/ 2147483647 w 288"/>
              <a:gd name="T33" fmla="*/ 2147483647 h 288"/>
              <a:gd name="T34" fmla="*/ 2147483647 w 288"/>
              <a:gd name="T35" fmla="*/ 2147483647 h 288"/>
              <a:gd name="T36" fmla="*/ 2147483647 w 288"/>
              <a:gd name="T37" fmla="*/ 2147483647 h 288"/>
              <a:gd name="T38" fmla="*/ 2147483647 w 288"/>
              <a:gd name="T39" fmla="*/ 2147483647 h 288"/>
              <a:gd name="T40" fmla="*/ 2147483647 w 288"/>
              <a:gd name="T41" fmla="*/ 2147483647 h 288"/>
              <a:gd name="T42" fmla="*/ 2147483647 w 288"/>
              <a:gd name="T43" fmla="*/ 2147483647 h 288"/>
              <a:gd name="T44" fmla="*/ 2147483647 w 288"/>
              <a:gd name="T45" fmla="*/ 2147483647 h 288"/>
              <a:gd name="T46" fmla="*/ 2147483647 w 288"/>
              <a:gd name="T47" fmla="*/ 2147483647 h 288"/>
              <a:gd name="T48" fmla="*/ 2147483647 w 288"/>
              <a:gd name="T49" fmla="*/ 2147483647 h 288"/>
              <a:gd name="T50" fmla="*/ 2147483647 w 288"/>
              <a:gd name="T51" fmla="*/ 2147483647 h 288"/>
              <a:gd name="T52" fmla="*/ 2147483647 w 288"/>
              <a:gd name="T53" fmla="*/ 2147483647 h 288"/>
              <a:gd name="T54" fmla="*/ 2147483647 w 288"/>
              <a:gd name="T55" fmla="*/ 2147483647 h 288"/>
              <a:gd name="T56" fmla="*/ 2147483647 w 288"/>
              <a:gd name="T57" fmla="*/ 2147483647 h 288"/>
              <a:gd name="T58" fmla="*/ 2147483647 w 288"/>
              <a:gd name="T59" fmla="*/ 2147483647 h 288"/>
              <a:gd name="T60" fmla="*/ 2147483647 w 288"/>
              <a:gd name="T61" fmla="*/ 2147483647 h 288"/>
              <a:gd name="T62" fmla="*/ 2147483647 w 288"/>
              <a:gd name="T63" fmla="*/ 2147483647 h 288"/>
              <a:gd name="T64" fmla="*/ 2147483647 w 288"/>
              <a:gd name="T65" fmla="*/ 2147483647 h 288"/>
              <a:gd name="T66" fmla="*/ 2147483647 w 288"/>
              <a:gd name="T67" fmla="*/ 2147483647 h 288"/>
              <a:gd name="T68" fmla="*/ 2147483647 w 288"/>
              <a:gd name="T69" fmla="*/ 2147483647 h 288"/>
              <a:gd name="T70" fmla="*/ 2147483647 w 288"/>
              <a:gd name="T71" fmla="*/ 2147483647 h 288"/>
              <a:gd name="T72" fmla="*/ 2147483647 w 288"/>
              <a:gd name="T73" fmla="*/ 2147483647 h 288"/>
              <a:gd name="T74" fmla="*/ 2147483647 w 288"/>
              <a:gd name="T75" fmla="*/ 2147483647 h 288"/>
              <a:gd name="T76" fmla="*/ 2147483647 w 288"/>
              <a:gd name="T77" fmla="*/ 2147483647 h 288"/>
              <a:gd name="T78" fmla="*/ 2147483647 w 288"/>
              <a:gd name="T79" fmla="*/ 2147483647 h 2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88" h="288">
                <a:moveTo>
                  <a:pt x="144" y="0"/>
                </a:moveTo>
                <a:cubicBezTo>
                  <a:pt x="65" y="0"/>
                  <a:pt x="0" y="64"/>
                  <a:pt x="0" y="144"/>
                </a:cubicBezTo>
                <a:cubicBezTo>
                  <a:pt x="0" y="223"/>
                  <a:pt x="65" y="288"/>
                  <a:pt x="144" y="288"/>
                </a:cubicBezTo>
                <a:cubicBezTo>
                  <a:pt x="224" y="288"/>
                  <a:pt x="288" y="223"/>
                  <a:pt x="288" y="144"/>
                </a:cubicBezTo>
                <a:cubicBezTo>
                  <a:pt x="288" y="64"/>
                  <a:pt x="224" y="0"/>
                  <a:pt x="144" y="0"/>
                </a:cubicBezTo>
                <a:close/>
                <a:moveTo>
                  <a:pt x="264" y="143"/>
                </a:moveTo>
                <a:cubicBezTo>
                  <a:pt x="245" y="139"/>
                  <a:pt x="228" y="137"/>
                  <a:pt x="212" y="137"/>
                </a:cubicBezTo>
                <a:cubicBezTo>
                  <a:pt x="199" y="137"/>
                  <a:pt x="187" y="138"/>
                  <a:pt x="176" y="141"/>
                </a:cubicBezTo>
                <a:cubicBezTo>
                  <a:pt x="173" y="132"/>
                  <a:pt x="169" y="124"/>
                  <a:pt x="166" y="116"/>
                </a:cubicBezTo>
                <a:cubicBezTo>
                  <a:pt x="191" y="105"/>
                  <a:pt x="216" y="90"/>
                  <a:pt x="235" y="66"/>
                </a:cubicBezTo>
                <a:cubicBezTo>
                  <a:pt x="253" y="87"/>
                  <a:pt x="263" y="114"/>
                  <a:pt x="264" y="143"/>
                </a:cubicBezTo>
                <a:close/>
                <a:moveTo>
                  <a:pt x="222" y="53"/>
                </a:moveTo>
                <a:cubicBezTo>
                  <a:pt x="205" y="75"/>
                  <a:pt x="182" y="89"/>
                  <a:pt x="158" y="99"/>
                </a:cubicBezTo>
                <a:cubicBezTo>
                  <a:pt x="140" y="64"/>
                  <a:pt x="123" y="41"/>
                  <a:pt x="113" y="29"/>
                </a:cubicBezTo>
                <a:cubicBezTo>
                  <a:pt x="123" y="26"/>
                  <a:pt x="133" y="24"/>
                  <a:pt x="144" y="24"/>
                </a:cubicBezTo>
                <a:cubicBezTo>
                  <a:pt x="174" y="24"/>
                  <a:pt x="201" y="35"/>
                  <a:pt x="222" y="53"/>
                </a:cubicBezTo>
                <a:close/>
                <a:moveTo>
                  <a:pt x="94" y="35"/>
                </a:moveTo>
                <a:cubicBezTo>
                  <a:pt x="102" y="44"/>
                  <a:pt x="120" y="67"/>
                  <a:pt x="140" y="106"/>
                </a:cubicBezTo>
                <a:cubicBezTo>
                  <a:pt x="102" y="118"/>
                  <a:pt x="64" y="120"/>
                  <a:pt x="41" y="120"/>
                </a:cubicBezTo>
                <a:cubicBezTo>
                  <a:pt x="35" y="120"/>
                  <a:pt x="30" y="120"/>
                  <a:pt x="27" y="120"/>
                </a:cubicBezTo>
                <a:cubicBezTo>
                  <a:pt x="35" y="82"/>
                  <a:pt x="60" y="51"/>
                  <a:pt x="94" y="35"/>
                </a:cubicBezTo>
                <a:close/>
                <a:moveTo>
                  <a:pt x="25" y="144"/>
                </a:moveTo>
                <a:cubicBezTo>
                  <a:pt x="25" y="142"/>
                  <a:pt x="25" y="140"/>
                  <a:pt x="25" y="138"/>
                </a:cubicBezTo>
                <a:cubicBezTo>
                  <a:pt x="28" y="138"/>
                  <a:pt x="34" y="138"/>
                  <a:pt x="41" y="138"/>
                </a:cubicBezTo>
                <a:cubicBezTo>
                  <a:pt x="65" y="138"/>
                  <a:pt x="107" y="136"/>
                  <a:pt x="148" y="122"/>
                </a:cubicBezTo>
                <a:cubicBezTo>
                  <a:pt x="152" y="130"/>
                  <a:pt x="155" y="137"/>
                  <a:pt x="158" y="145"/>
                </a:cubicBezTo>
                <a:cubicBezTo>
                  <a:pt x="129" y="154"/>
                  <a:pt x="107" y="169"/>
                  <a:pt x="91" y="184"/>
                </a:cubicBezTo>
                <a:cubicBezTo>
                  <a:pt x="73" y="200"/>
                  <a:pt x="62" y="216"/>
                  <a:pt x="57" y="225"/>
                </a:cubicBezTo>
                <a:cubicBezTo>
                  <a:pt x="37" y="203"/>
                  <a:pt x="25" y="175"/>
                  <a:pt x="25" y="144"/>
                </a:cubicBezTo>
                <a:close/>
                <a:moveTo>
                  <a:pt x="70" y="237"/>
                </a:moveTo>
                <a:cubicBezTo>
                  <a:pt x="71" y="237"/>
                  <a:pt x="71" y="237"/>
                  <a:pt x="71" y="236"/>
                </a:cubicBezTo>
                <a:cubicBezTo>
                  <a:pt x="79" y="223"/>
                  <a:pt x="108" y="179"/>
                  <a:pt x="165" y="162"/>
                </a:cubicBezTo>
                <a:cubicBezTo>
                  <a:pt x="175" y="189"/>
                  <a:pt x="183" y="219"/>
                  <a:pt x="190" y="254"/>
                </a:cubicBezTo>
                <a:cubicBezTo>
                  <a:pt x="176" y="260"/>
                  <a:pt x="160" y="263"/>
                  <a:pt x="144" y="263"/>
                </a:cubicBezTo>
                <a:cubicBezTo>
                  <a:pt x="116" y="263"/>
                  <a:pt x="91" y="254"/>
                  <a:pt x="70" y="237"/>
                </a:cubicBezTo>
                <a:close/>
                <a:moveTo>
                  <a:pt x="207" y="245"/>
                </a:moveTo>
                <a:cubicBezTo>
                  <a:pt x="200" y="213"/>
                  <a:pt x="192" y="183"/>
                  <a:pt x="183" y="158"/>
                </a:cubicBezTo>
                <a:cubicBezTo>
                  <a:pt x="192" y="156"/>
                  <a:pt x="202" y="155"/>
                  <a:pt x="212" y="155"/>
                </a:cubicBezTo>
                <a:cubicBezTo>
                  <a:pt x="227" y="155"/>
                  <a:pt x="244" y="157"/>
                  <a:pt x="262" y="162"/>
                </a:cubicBezTo>
                <a:cubicBezTo>
                  <a:pt x="257" y="197"/>
                  <a:pt x="236" y="227"/>
                  <a:pt x="207" y="24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72751" tIns="36375" rIns="72751" bIns="36375"/>
          <a:lstStyle/>
          <a:p>
            <a:endParaRPr lang="zh-CN" altLang="en-US"/>
          </a:p>
        </p:txBody>
      </p:sp>
      <p:cxnSp>
        <p:nvCxnSpPr>
          <p:cNvPr id="46250" name="直接连接符 620"/>
          <p:cNvCxnSpPr>
            <a:cxnSpLocks noChangeShapeType="1"/>
          </p:cNvCxnSpPr>
          <p:nvPr/>
        </p:nvCxnSpPr>
        <p:spPr bwMode="auto">
          <a:xfrm>
            <a:off x="4837113" y="395288"/>
            <a:ext cx="0" cy="830262"/>
          </a:xfrm>
          <a:prstGeom prst="line">
            <a:avLst/>
          </a:prstGeom>
          <a:noFill/>
          <a:ln w="28575">
            <a:solidFill>
              <a:schemeClr val="bg1"/>
            </a:solidFill>
            <a:round/>
          </a:ln>
          <a:extLst>
            <a:ext uri="{909E8E84-426E-40DD-AFC4-6F175D3DCCD1}">
              <a14:hiddenFill xmlns:a14="http://schemas.microsoft.com/office/drawing/2010/main">
                <a:noFill/>
              </a14:hiddenFill>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0483"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0484"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1</a:t>
            </a:r>
          </a:p>
        </p:txBody>
      </p:sp>
      <p:sp>
        <p:nvSpPr>
          <p:cNvPr id="20485" name="矩形 6"/>
          <p:cNvSpPr>
            <a:spLocks noChangeArrowheads="1"/>
          </p:cNvSpPr>
          <p:nvPr/>
        </p:nvSpPr>
        <p:spPr bwMode="auto">
          <a:xfrm>
            <a:off x="817563" y="423863"/>
            <a:ext cx="75076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Visual Studio的典型用户 </a:t>
            </a:r>
            <a:r>
              <a:rPr lang="en-US" altLang="zh-CN" sz="2400" b="1">
                <a:solidFill>
                  <a:schemeClr val="bg1"/>
                </a:solidFill>
                <a:latin typeface="微软雅黑" panose="020B0503020204020204" pitchFamily="34" charset="-122"/>
                <a:ea typeface="微软雅黑" panose="020B0503020204020204" pitchFamily="34" charset="-122"/>
                <a:sym typeface="+mn-ea"/>
              </a:rPr>
              <a:t>——</a:t>
            </a:r>
            <a:r>
              <a:rPr lang="zh-CN" altLang="en-US" sz="2400" b="1">
                <a:solidFill>
                  <a:schemeClr val="bg1"/>
                </a:solidFill>
                <a:latin typeface="微软雅黑" panose="020B0503020204020204" pitchFamily="34" charset="-122"/>
                <a:ea typeface="微软雅黑" panose="020B0503020204020204" pitchFamily="34" charset="-122"/>
                <a:sym typeface="+mn-ea"/>
              </a:rPr>
              <a:t>关于编译器的用户体验</a:t>
            </a:r>
          </a:p>
        </p:txBody>
      </p:sp>
      <p:grpSp>
        <p:nvGrpSpPr>
          <p:cNvPr id="20505" name="组合 36"/>
          <p:cNvGrpSpPr/>
          <p:nvPr/>
        </p:nvGrpSpPr>
        <p:grpSpPr bwMode="auto">
          <a:xfrm>
            <a:off x="11480800" y="479425"/>
            <a:ext cx="333375" cy="333375"/>
            <a:chOff x="0" y="0"/>
            <a:chExt cx="449943" cy="449943"/>
          </a:xfrm>
        </p:grpSpPr>
        <p:sp>
          <p:nvSpPr>
            <p:cNvPr id="20508" name="椭圆 37"/>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0509" name="等腰三角形 38"/>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graphicFrame>
        <p:nvGraphicFramePr>
          <p:cNvPr id="5" name="表格 4"/>
          <p:cNvGraphicFramePr/>
          <p:nvPr>
            <p:extLst>
              <p:ext uri="{D42A27DB-BD31-4B8C-83A1-F6EECF244321}">
                <p14:modId xmlns:p14="http://schemas.microsoft.com/office/powerpoint/2010/main" val="1518176890"/>
              </p:ext>
            </p:extLst>
          </p:nvPr>
        </p:nvGraphicFramePr>
        <p:xfrm>
          <a:off x="1298575" y="2174875"/>
          <a:ext cx="8533130" cy="2286000"/>
        </p:xfrm>
        <a:graphic>
          <a:graphicData uri="http://schemas.openxmlformats.org/drawingml/2006/table">
            <a:tbl>
              <a:tblPr firstRow="1" bandRow="1">
                <a:tableStyleId>{5C22544A-7EE6-4342-B048-85BDC9FD1C3A}</a:tableStyleId>
              </a:tblPr>
              <a:tblGrid>
                <a:gridCol w="4266565">
                  <a:extLst>
                    <a:ext uri="{9D8B030D-6E8A-4147-A177-3AD203B41FA5}">
                      <a16:colId xmlns:a16="http://schemas.microsoft.com/office/drawing/2014/main" val="20000"/>
                    </a:ext>
                  </a:extLst>
                </a:gridCol>
                <a:gridCol w="4266565">
                  <a:extLst>
                    <a:ext uri="{9D8B030D-6E8A-4147-A177-3AD203B41FA5}">
                      <a16:colId xmlns:a16="http://schemas.microsoft.com/office/drawing/2014/main" val="20001"/>
                    </a:ext>
                  </a:extLst>
                </a:gridCol>
              </a:tblGrid>
              <a:tr h="381000">
                <a:tc>
                  <a:txBody>
                    <a:bodyPr/>
                    <a:lstStyle/>
                    <a:p>
                      <a:pPr algn="ctr">
                        <a:buNone/>
                      </a:pPr>
                      <a:r>
                        <a:rPr lang="en-US" altLang="zh-CN"/>
                        <a:t>eclipse</a:t>
                      </a:r>
                    </a:p>
                  </a:txBody>
                  <a:tcPr/>
                </a:tc>
                <a:tc>
                  <a:txBody>
                    <a:bodyPr/>
                    <a:lstStyle/>
                    <a:p>
                      <a:pPr algn="ctr">
                        <a:buNone/>
                      </a:pPr>
                      <a:r>
                        <a:rPr lang="en-US" altLang="zh-CN" dirty="0" err="1"/>
                        <a:t>intelliJ</a:t>
                      </a:r>
                      <a:r>
                        <a:rPr lang="en-US" altLang="zh-CN" dirty="0"/>
                        <a:t>  IDEA</a:t>
                      </a:r>
                    </a:p>
                  </a:txBody>
                  <a:tcPr/>
                </a:tc>
                <a:extLst>
                  <a:ext uri="{0D108BD9-81ED-4DB2-BD59-A6C34878D82A}">
                    <a16:rowId xmlns:a16="http://schemas.microsoft.com/office/drawing/2014/main" val="10000"/>
                  </a:ext>
                </a:extLst>
              </a:tr>
              <a:tr h="381000">
                <a:tc>
                  <a:txBody>
                    <a:bodyPr/>
                    <a:lstStyle/>
                    <a:p>
                      <a:pPr algn="ctr">
                        <a:buNone/>
                      </a:pPr>
                      <a:r>
                        <a:rPr lang="zh-CN" altLang="en-US"/>
                        <a:t>完全免费</a:t>
                      </a:r>
                    </a:p>
                  </a:txBody>
                  <a:tcPr/>
                </a:tc>
                <a:tc>
                  <a:txBody>
                    <a:bodyPr/>
                    <a:lstStyle/>
                    <a:p>
                      <a:pPr algn="ctr">
                        <a:buNone/>
                      </a:pPr>
                      <a:r>
                        <a:rPr lang="zh-CN" altLang="en-US"/>
                        <a:t>收费（口碑最好）</a:t>
                      </a:r>
                    </a:p>
                  </a:txBody>
                  <a:tcPr/>
                </a:tc>
                <a:extLst>
                  <a:ext uri="{0D108BD9-81ED-4DB2-BD59-A6C34878D82A}">
                    <a16:rowId xmlns:a16="http://schemas.microsoft.com/office/drawing/2014/main" val="10001"/>
                  </a:ext>
                </a:extLst>
              </a:tr>
              <a:tr h="381000">
                <a:tc>
                  <a:txBody>
                    <a:bodyPr/>
                    <a:lstStyle/>
                    <a:p>
                      <a:pPr algn="ctr">
                        <a:buNone/>
                      </a:pPr>
                      <a:r>
                        <a:rPr lang="zh-CN" altLang="en-US"/>
                        <a:t>学习时间成本低</a:t>
                      </a:r>
                    </a:p>
                  </a:txBody>
                  <a:tcPr/>
                </a:tc>
                <a:tc>
                  <a:txBody>
                    <a:bodyPr/>
                    <a:lstStyle/>
                    <a:p>
                      <a:pPr algn="ctr">
                        <a:buNone/>
                      </a:pPr>
                      <a:r>
                        <a:rPr lang="zh-CN" altLang="en-US" sz="1800">
                          <a:sym typeface="+mn-ea"/>
                        </a:rPr>
                        <a:t>学习时间成本高</a:t>
                      </a:r>
                      <a:endParaRPr lang="zh-CN" altLang="en-US"/>
                    </a:p>
                  </a:txBody>
                  <a:tcPr/>
                </a:tc>
                <a:extLst>
                  <a:ext uri="{0D108BD9-81ED-4DB2-BD59-A6C34878D82A}">
                    <a16:rowId xmlns:a16="http://schemas.microsoft.com/office/drawing/2014/main" val="10002"/>
                  </a:ext>
                </a:extLst>
              </a:tr>
              <a:tr h="381000">
                <a:tc>
                  <a:txBody>
                    <a:bodyPr/>
                    <a:lstStyle/>
                    <a:p>
                      <a:pPr algn="ctr">
                        <a:buNone/>
                      </a:pPr>
                      <a:r>
                        <a:rPr lang="zh-CN" altLang="en-US"/>
                        <a:t>不占用过多内存</a:t>
                      </a:r>
                    </a:p>
                  </a:txBody>
                  <a:tcPr/>
                </a:tc>
                <a:tc>
                  <a:txBody>
                    <a:bodyPr/>
                    <a:lstStyle/>
                    <a:p>
                      <a:pPr algn="ctr">
                        <a:buNone/>
                      </a:pPr>
                      <a:r>
                        <a:rPr lang="zh-CN" altLang="en-US"/>
                        <a:t>内存消耗大</a:t>
                      </a:r>
                    </a:p>
                  </a:txBody>
                  <a:tcPr/>
                </a:tc>
                <a:extLst>
                  <a:ext uri="{0D108BD9-81ED-4DB2-BD59-A6C34878D82A}">
                    <a16:rowId xmlns:a16="http://schemas.microsoft.com/office/drawing/2014/main" val="10003"/>
                  </a:ext>
                </a:extLst>
              </a:tr>
              <a:tr h="381000">
                <a:tc>
                  <a:txBody>
                    <a:bodyPr/>
                    <a:lstStyle/>
                    <a:p>
                      <a:pPr algn="ctr">
                        <a:buNone/>
                      </a:pPr>
                      <a:r>
                        <a:rPr lang="zh-CN" altLang="en-US"/>
                        <a:t>需要配置插件</a:t>
                      </a:r>
                    </a:p>
                  </a:txBody>
                  <a:tcPr/>
                </a:tc>
                <a:tc>
                  <a:txBody>
                    <a:bodyPr/>
                    <a:lstStyle/>
                    <a:p>
                      <a:pPr algn="ctr">
                        <a:buNone/>
                      </a:pPr>
                      <a:r>
                        <a:rPr lang="zh-CN" altLang="en-US"/>
                        <a:t>本身就自带了众多的功能</a:t>
                      </a:r>
                    </a:p>
                  </a:txBody>
                  <a:tcPr/>
                </a:tc>
                <a:extLst>
                  <a:ext uri="{0D108BD9-81ED-4DB2-BD59-A6C34878D82A}">
                    <a16:rowId xmlns:a16="http://schemas.microsoft.com/office/drawing/2014/main" val="10004"/>
                  </a:ext>
                </a:extLst>
              </a:tr>
              <a:tr h="381000">
                <a:tc>
                  <a:txBody>
                    <a:bodyPr/>
                    <a:lstStyle/>
                    <a:p>
                      <a:pPr algn="ctr">
                        <a:buNone/>
                      </a:pPr>
                      <a:endParaRPr lang="zh-CN" altLang="en-US"/>
                    </a:p>
                  </a:txBody>
                  <a:tcPr/>
                </a:tc>
                <a:tc>
                  <a:txBody>
                    <a:bodyPr/>
                    <a:lstStyle/>
                    <a:p>
                      <a:pPr algn="ctr">
                        <a:buNone/>
                      </a:pPr>
                      <a:endParaRPr lang="zh-CN" altLang="en-US" dirty="0"/>
                    </a:p>
                  </a:txBody>
                  <a:tcPr/>
                </a:tc>
                <a:extLst>
                  <a:ext uri="{0D108BD9-81ED-4DB2-BD59-A6C34878D82A}">
                    <a16:rowId xmlns:a16="http://schemas.microsoft.com/office/drawing/2014/main" val="10005"/>
                  </a:ext>
                </a:extLst>
              </a:tr>
            </a:tbl>
          </a:graphicData>
        </a:graphic>
      </p:graphicFrame>
      <p:pic>
        <p:nvPicPr>
          <p:cNvPr id="7" name="图片 6"/>
          <p:cNvPicPr>
            <a:picLocks noChangeAspect="1"/>
          </p:cNvPicPr>
          <p:nvPr/>
        </p:nvPicPr>
        <p:blipFill>
          <a:blip r:embed="rId3"/>
          <a:stretch>
            <a:fillRect/>
          </a:stretch>
        </p:blipFill>
        <p:spPr>
          <a:xfrm>
            <a:off x="2165032" y="4707890"/>
            <a:ext cx="6800215" cy="7334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1507"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1508"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2</a:t>
            </a:r>
          </a:p>
        </p:txBody>
      </p:sp>
      <p:sp>
        <p:nvSpPr>
          <p:cNvPr id="21509" name="矩形 6"/>
          <p:cNvSpPr>
            <a:spLocks noChangeArrowheads="1"/>
          </p:cNvSpPr>
          <p:nvPr/>
        </p:nvSpPr>
        <p:spPr bwMode="auto">
          <a:xfrm>
            <a:off x="817563" y="423863"/>
            <a:ext cx="2316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典型用户的价值</a:t>
            </a:r>
          </a:p>
        </p:txBody>
      </p:sp>
      <p:grpSp>
        <p:nvGrpSpPr>
          <p:cNvPr id="21517" name="组合 23"/>
          <p:cNvGrpSpPr/>
          <p:nvPr/>
        </p:nvGrpSpPr>
        <p:grpSpPr bwMode="auto">
          <a:xfrm>
            <a:off x="11480800" y="479425"/>
            <a:ext cx="333375" cy="333375"/>
            <a:chOff x="0" y="0"/>
            <a:chExt cx="449943" cy="449943"/>
          </a:xfrm>
        </p:grpSpPr>
        <p:sp>
          <p:nvSpPr>
            <p:cNvPr id="21520" name="椭圆 2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1521" name="等腰三角形 2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4" name="文本框 3"/>
          <p:cNvSpPr txBox="1"/>
          <p:nvPr/>
        </p:nvSpPr>
        <p:spPr>
          <a:xfrm>
            <a:off x="86360" y="1014730"/>
            <a:ext cx="12095480" cy="5400675"/>
          </a:xfrm>
          <a:prstGeom prst="rect">
            <a:avLst/>
          </a:prstGeom>
          <a:noFill/>
        </p:spPr>
        <p:txBody>
          <a:bodyPr wrap="square" rtlCol="0">
            <a:spAutoFit/>
          </a:bodyPr>
          <a:lstStyle/>
          <a:p>
            <a:r>
              <a:rPr lang="zh-CN" altLang="en-US" sz="1500" dirty="0"/>
              <a:t>移山公司要开发一个电子商务网站Stone，给买家和卖家提供一个在网上交易石头艺术品以及其他艺术品的环境，网站从广告和交易提成中获得收入。项目经理大牛和前端程序员小飞在讨论Stone网站界面时吵了起来。</a:t>
            </a:r>
          </a:p>
          <a:p>
            <a:r>
              <a:rPr lang="zh-CN" altLang="en-US" sz="1500" dirty="0"/>
              <a:t>大牛：这个界面对于一般用户来说太复杂了，一般人根本搞不懂。</a:t>
            </a:r>
          </a:p>
          <a:p>
            <a:r>
              <a:rPr lang="zh-CN" altLang="en-US" sz="1500" dirty="0"/>
              <a:t>小飞：我们这个界面是针对</a:t>
            </a:r>
            <a:r>
              <a:rPr lang="zh-CN" altLang="en-US" sz="1500" dirty="0">
                <a:solidFill>
                  <a:srgbClr val="FF0000"/>
                </a:solidFill>
              </a:rPr>
              <a:t>有很多经验的用户</a:t>
            </a:r>
            <a:r>
              <a:rPr lang="zh-CN" altLang="en-US" sz="1500" dirty="0"/>
              <a:t>，就像卖石头的吴石头，他搞石头生意有那么些年了，他应该对我们用的术语比较熟悉，而且会用电脑，我们并不针对初次使用我们系统的用户，或者对奇石生意有了解，但是对电脑一窍不通的人，就像石头他爹。</a:t>
            </a:r>
          </a:p>
          <a:p>
            <a:r>
              <a:rPr lang="zh-CN" altLang="en-US" sz="1500" dirty="0"/>
              <a:t>大牛：不对，我们要针对的是那些</a:t>
            </a:r>
            <a:r>
              <a:rPr lang="zh-CN" altLang="en-US" sz="1500" dirty="0">
                <a:solidFill>
                  <a:srgbClr val="FF0000"/>
                </a:solidFill>
              </a:rPr>
              <a:t>对奇石生意有了解但对电脑一窍不通</a:t>
            </a:r>
            <a:r>
              <a:rPr lang="zh-CN" altLang="en-US" sz="1500" dirty="0"/>
              <a:t>的人，我们有一些功能是为这些用户设计的，比如石头他爹。</a:t>
            </a:r>
          </a:p>
          <a:p>
            <a:r>
              <a:rPr lang="zh-CN" altLang="en-US" sz="1500" dirty="0"/>
              <a:t>小飞：不对，我们主要的用户是</a:t>
            </a:r>
            <a:r>
              <a:rPr lang="zh-CN" altLang="en-US" sz="1500" dirty="0">
                <a:solidFill>
                  <a:srgbClr val="FF0000"/>
                </a:solidFill>
              </a:rPr>
              <a:t>对石头生意很了解，并且对电脑的使用很熟悉的人</a:t>
            </a:r>
            <a:r>
              <a:rPr lang="zh-CN" altLang="en-US" sz="1500" dirty="0"/>
              <a:t>。而且这也符合所谓“Persona”的要求。</a:t>
            </a:r>
          </a:p>
          <a:p>
            <a:r>
              <a:rPr lang="zh-CN" altLang="en-US" sz="1500" dirty="0"/>
              <a:t>大牛：我不管你的“Person-a”，我们要分析用户的需求，在把需求搞清楚之前，管他“Person-a”还是“Person-b”，都没有用。我们还是不要用这些名词忽悠我们自己。他们俩一起来到阿超面前，把事情原委说了一遍。</a:t>
            </a:r>
          </a:p>
          <a:p>
            <a:r>
              <a:rPr lang="zh-CN" altLang="en-US" sz="1500" dirty="0"/>
              <a:t>阿超：所谓“Persona”，就是典型用户，吴石头/石头他爹就是我们系统的两个典型用户。我们的确需要了解我们软件系统的用户（不是公司的商业客户），那么，什么是典型用户？在产品开发的过程中，我们经常需要描述一组典型的用户。以前大家通常是以一些抽象的名词来表示用户，如“家用电脑初学者”、“经验丰富的系统管理员”，现在我们建议用一个“典型用户”来代表。典型用户不再是一个抽象的概念，而应该是一个活生生的人物。典型用户一般有哪些特性？一个典型用户往往描述了一组用户的典型技巧、能力、需要、想法、工作习惯和工作环境。</a:t>
            </a:r>
          </a:p>
          <a:p>
            <a:r>
              <a:rPr lang="zh-CN" altLang="en-US" sz="1500" dirty="0"/>
              <a:t>大牛：以前我们管台风叫1号、2号，现在都起了名字，叫海燕、海棠、卡特丽娜、桑迪，等等，这跟我们讲的典型用户是不是一个道理？</a:t>
            </a:r>
          </a:p>
          <a:p>
            <a:r>
              <a:rPr lang="zh-CN" altLang="en-US" sz="1500" dirty="0"/>
              <a:t>阿超：这你得问气象部门，至少台风“海棠”比单纯的数字好记。但是我们的典型用户还包括了更多的特性，不光只是一个代号。</a:t>
            </a:r>
            <a:r>
              <a:rPr lang="zh-CN" altLang="en-US" sz="1500" dirty="0">
                <a:solidFill>
                  <a:srgbClr val="FF0000"/>
                </a:solidFill>
              </a:rPr>
              <a:t>一个典型用户描述了一组用户的典型技巧、能力、需要、想法、工作习惯和工作环境。</a:t>
            </a:r>
            <a:r>
              <a:rPr lang="zh-CN" altLang="en-US" sz="1500" dirty="0"/>
              <a:t>在别的行业中也可以用到典型用户的设计方法。我今天去银行开账户。开完账户后，服务生在窗口后低着头，过一会儿看我还坐着，就说，没事了，你可以走了。我还想了解一些其他的服务，比如信用卡/理财账户，等等，她好像对此没有兴趣。看起来银行只是把我的“开户”处理成一个单独的事件，开了账户就完了。如果银行分析开户的典型用户，它可能会想了解一些典型用户的典型心理，比如小企业主崔大智来开户，他就是来开个户就完了？当然不是！他有不少钱，可能还会申请信用卡、建立理财计划、贷款、联系代发工资，等等。如果银行仅仅帮他开个户就把他打发走了，那样就失去了多少商机？！</a:t>
            </a:r>
            <a:r>
              <a:rPr lang="zh-CN" altLang="en-US" sz="1500" dirty="0">
                <a:solidFill>
                  <a:srgbClr val="FF0000"/>
                </a:solidFill>
              </a:rPr>
              <a:t>在设计软件的过程中，我们（设计/开发者）往往会以自己使用产品的习惯和对软件行业的熟悉程度出发设计，忘记了我们的软件是给千千万万个不那么会用电脑的人使用的。</a:t>
            </a:r>
            <a:r>
              <a:rPr lang="zh-CN" altLang="en-US" sz="1500" dirty="0"/>
              <a:t>在这种情况下，搞一个“典型用户”会强迫我们在考虑问题时从用户的角度出发。</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2531"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2532"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2533" name="矩形 6"/>
          <p:cNvSpPr>
            <a:spLocks noChangeArrowheads="1"/>
          </p:cNvSpPr>
          <p:nvPr/>
        </p:nvSpPr>
        <p:spPr bwMode="auto">
          <a:xfrm>
            <a:off x="817563" y="423863"/>
            <a:ext cx="262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rPr>
              <a:t>怎样定义典型用户</a:t>
            </a:r>
          </a:p>
        </p:txBody>
      </p:sp>
      <p:grpSp>
        <p:nvGrpSpPr>
          <p:cNvPr id="22557" name="组合 52"/>
          <p:cNvGrpSpPr/>
          <p:nvPr/>
        </p:nvGrpSpPr>
        <p:grpSpPr bwMode="auto">
          <a:xfrm>
            <a:off x="11480800" y="479425"/>
            <a:ext cx="333375" cy="333375"/>
            <a:chOff x="0" y="0"/>
            <a:chExt cx="449943" cy="449943"/>
          </a:xfrm>
        </p:grpSpPr>
        <p:sp>
          <p:nvSpPr>
            <p:cNvPr id="22562" name="椭圆 53"/>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2563" name="等腰三角形 54"/>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sp>
        <p:nvSpPr>
          <p:cNvPr id="3" name="文本框 2"/>
          <p:cNvSpPr txBox="1"/>
          <p:nvPr/>
        </p:nvSpPr>
        <p:spPr>
          <a:xfrm>
            <a:off x="38100" y="956945"/>
            <a:ext cx="12153265" cy="5631180"/>
          </a:xfrm>
          <a:prstGeom prst="rect">
            <a:avLst/>
          </a:prstGeom>
          <a:noFill/>
        </p:spPr>
        <p:txBody>
          <a:bodyPr wrap="square" rtlCol="0">
            <a:spAutoFit/>
          </a:bodyPr>
          <a:lstStyle/>
          <a:p>
            <a:r>
              <a:rPr lang="zh-CN" altLang="en-US" sz="2000" dirty="0"/>
              <a:t>怎样才能定义典型用户呢？我们首先要定义用户的角色。正如戏剧中有正面和反面的角色，软件系统中也有受欢迎的和不受欢迎的典型用户。如果用户有不同的安全需求，切记要定义不同的角色来适应这些需求。如下面的例子：</a:t>
            </a:r>
          </a:p>
          <a:p>
            <a:r>
              <a:rPr lang="zh-CN" altLang="en-US" sz="2000" dirty="0"/>
              <a:t>受欢迎的典型用户——指那些按设计者的期望使用系统的用户，如“网站的购物者”；</a:t>
            </a:r>
          </a:p>
          <a:p>
            <a:r>
              <a:rPr lang="zh-CN" altLang="en-US" sz="2000" dirty="0"/>
              <a:t>不受欢迎的典型用户——指那些有不正当目的的用户，如在一个房地产业主论坛中滥发房屋中介广告的用户——这些用户也许在别的系统中（如房屋中介论坛）是受欢迎的。</a:t>
            </a:r>
          </a:p>
          <a:p>
            <a:r>
              <a:rPr lang="zh-CN" altLang="en-US" sz="2000" dirty="0"/>
              <a:t>典型用户可以包括以下内容：</a:t>
            </a:r>
          </a:p>
          <a:p>
            <a:r>
              <a:rPr lang="zh-CN" altLang="en-US" sz="2000" dirty="0"/>
              <a:t>1. 名字（越自然越好）</a:t>
            </a:r>
          </a:p>
          <a:p>
            <a:r>
              <a:rPr lang="zh-CN" altLang="en-US" sz="2000" dirty="0"/>
              <a:t>2. 年龄（不同年龄和收入的用户有不同的需求）</a:t>
            </a:r>
          </a:p>
          <a:p>
            <a:r>
              <a:rPr lang="zh-CN" altLang="en-US" sz="2000" dirty="0"/>
              <a:t>3. 收入</a:t>
            </a:r>
          </a:p>
          <a:p>
            <a:r>
              <a:rPr lang="zh-CN" altLang="en-US" sz="2000" dirty="0"/>
              <a:t>4. 代表的用户在市场上的比例和重要性（比例大不等同于重要性高，如付费的用户比例较少，但是影响大，所以更重要）</a:t>
            </a:r>
          </a:p>
          <a:p>
            <a:r>
              <a:rPr lang="zh-CN" altLang="en-US" sz="2000" dirty="0"/>
              <a:t>5. 使用这个软件的典型场景</a:t>
            </a:r>
          </a:p>
          <a:p>
            <a:r>
              <a:rPr lang="zh-CN" altLang="en-US" sz="2000" dirty="0"/>
              <a:t>6. 使用本软件/服务的环境（在办公室/家里/沙发/床上/公共汽车/地铁……）</a:t>
            </a:r>
          </a:p>
          <a:p>
            <a:r>
              <a:rPr lang="zh-CN" altLang="en-US" sz="2000" dirty="0"/>
              <a:t>7. 生活/工作情况</a:t>
            </a:r>
          </a:p>
          <a:p>
            <a:r>
              <a:rPr lang="zh-CN" altLang="en-US" sz="2000" dirty="0"/>
              <a:t>8. 知识层次和能力（教育程度，对电脑、互联网的熟悉程度）</a:t>
            </a:r>
          </a:p>
          <a:p>
            <a:r>
              <a:rPr lang="zh-CN" altLang="en-US" sz="2000" dirty="0"/>
              <a:t>9. 用户的动机、目的和困难（困难 = 需要解决的问题）</a:t>
            </a:r>
          </a:p>
          <a:p>
            <a:r>
              <a:rPr lang="zh-CN" altLang="en-US" sz="2000" dirty="0"/>
              <a:t>10. 用户的偏好</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5"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56"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FFFFFF"/>
                </a:solidFill>
                <a:latin typeface="微软雅黑" panose="020B0503020204020204" pitchFamily="34" charset="-122"/>
                <a:ea typeface="微软雅黑" panose="020B0503020204020204" pitchFamily="34" charset="-122"/>
              </a:rPr>
              <a:t>3</a:t>
            </a:r>
          </a:p>
        </p:txBody>
      </p:sp>
      <p:sp>
        <p:nvSpPr>
          <p:cNvPr id="23557" name="矩形 6"/>
          <p:cNvSpPr>
            <a:spLocks noChangeArrowheads="1"/>
          </p:cNvSpPr>
          <p:nvPr/>
        </p:nvSpPr>
        <p:spPr bwMode="auto">
          <a:xfrm>
            <a:off x="817563" y="423863"/>
            <a:ext cx="2621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buFont typeface="Arial" panose="020B0604020202020204" pitchFamily="34" charset="0"/>
              <a:buNone/>
            </a:pPr>
            <a:r>
              <a:rPr lang="zh-CN" sz="2400" b="1">
                <a:solidFill>
                  <a:schemeClr val="bg1"/>
                </a:solidFill>
                <a:latin typeface="微软雅黑" panose="020B0503020204020204" pitchFamily="34" charset="-122"/>
                <a:ea typeface="微软雅黑" panose="020B0503020204020204" pitchFamily="34" charset="-122"/>
                <a:sym typeface="+mn-ea"/>
              </a:rPr>
              <a:t>怎样定义典型用户</a:t>
            </a:r>
            <a:endParaRPr lang="zh-CN" sz="2400" b="1">
              <a:solidFill>
                <a:schemeClr val="bg1"/>
              </a:solidFill>
              <a:latin typeface="微软雅黑" panose="020B0503020204020204" pitchFamily="34" charset="-122"/>
              <a:ea typeface="微软雅黑" panose="020B0503020204020204" pitchFamily="34" charset="-122"/>
            </a:endParaRPr>
          </a:p>
          <a:p>
            <a:pPr eaLnBrk="0" hangingPunct="0">
              <a:buFont typeface="Arial" panose="020B0604020202020204" pitchFamily="34" charset="0"/>
              <a:buNone/>
            </a:pPr>
            <a:endParaRPr lang="zh-CN" sz="2400" b="1">
              <a:solidFill>
                <a:schemeClr val="bg1"/>
              </a:solidFill>
              <a:latin typeface="微软雅黑" panose="020B0503020204020204" pitchFamily="34" charset="-122"/>
              <a:ea typeface="微软雅黑" panose="020B0503020204020204" pitchFamily="34" charset="-122"/>
            </a:endParaRPr>
          </a:p>
        </p:txBody>
      </p:sp>
      <p:grpSp>
        <p:nvGrpSpPr>
          <p:cNvPr id="23584" name="组合 33"/>
          <p:cNvGrpSpPr/>
          <p:nvPr/>
        </p:nvGrpSpPr>
        <p:grpSpPr bwMode="auto">
          <a:xfrm>
            <a:off x="11480800" y="479425"/>
            <a:ext cx="333375" cy="333375"/>
            <a:chOff x="0" y="0"/>
            <a:chExt cx="449943" cy="449943"/>
          </a:xfrm>
        </p:grpSpPr>
        <p:sp>
          <p:nvSpPr>
            <p:cNvPr id="23585" name="椭圆 3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a:buFont typeface="Arial" panose="020B0604020202020204" pitchFamily="34" charset="0"/>
                <a:buNone/>
              </a:pPr>
              <a:endParaRPr lang="zh-CN" altLang="en-US">
                <a:solidFill>
                  <a:srgbClr val="FFFFFF"/>
                </a:solidFill>
              </a:endParaRPr>
            </a:p>
          </p:txBody>
        </p:sp>
        <p:sp>
          <p:nvSpPr>
            <p:cNvPr id="23586" name="等腰三角形 3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anose="020B0604020202020204" pitchFamily="34" charset="0"/>
                <a:buNone/>
              </a:pPr>
              <a:endParaRPr lang="zh-CN" altLang="en-US">
                <a:solidFill>
                  <a:srgbClr val="FFFFFF"/>
                </a:solidFill>
              </a:endParaRPr>
            </a:p>
          </p:txBody>
        </p:sp>
      </p:grpSp>
      <p:pic>
        <p:nvPicPr>
          <p:cNvPr id="2" name="图片 1" descr="10-0-2"/>
          <p:cNvPicPr>
            <a:picLocks noChangeAspect="1"/>
          </p:cNvPicPr>
          <p:nvPr/>
        </p:nvPicPr>
        <p:blipFill>
          <a:blip r:embed="rId3"/>
          <a:stretch>
            <a:fillRect/>
          </a:stretch>
        </p:blipFill>
        <p:spPr>
          <a:xfrm>
            <a:off x="758825" y="1116330"/>
            <a:ext cx="10608945" cy="5393690"/>
          </a:xfrm>
          <a:prstGeom prst="rect">
            <a:avLst/>
          </a:prstGeom>
        </p:spPr>
      </p:pic>
    </p:spTree>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1_Office 主题">
  <a:themeElements>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2_Office 主题">
  <a:themeElements>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3_Office 主题">
  <a:themeElements>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4_Office 主题">
  <a:themeElements>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0_Office 主题">
  <a:themeElements>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7841</Words>
  <Application>Microsoft Office PowerPoint</Application>
  <PresentationFormat>宽屏</PresentationFormat>
  <Paragraphs>502</Paragraphs>
  <Slides>50</Slides>
  <Notes>50</Notes>
  <HiddenSlides>0</HiddenSlides>
  <MMClips>0</MMClips>
  <ScaleCrop>false</ScaleCrop>
  <HeadingPairs>
    <vt:vector size="6" baseType="variant">
      <vt:variant>
        <vt:lpstr>已用的字体</vt:lpstr>
      </vt:variant>
      <vt:variant>
        <vt:i4>5</vt:i4>
      </vt:variant>
      <vt:variant>
        <vt:lpstr>主题</vt:lpstr>
      </vt:variant>
      <vt:variant>
        <vt:i4>14</vt:i4>
      </vt:variant>
      <vt:variant>
        <vt:lpstr>幻灯片标题</vt:lpstr>
      </vt:variant>
      <vt:variant>
        <vt:i4>50</vt:i4>
      </vt:variant>
    </vt:vector>
  </HeadingPairs>
  <TitlesOfParts>
    <vt:vector size="69" baseType="lpstr">
      <vt:lpstr>宋体</vt:lpstr>
      <vt:lpstr>微软雅黑</vt:lpstr>
      <vt:lpstr>Arial</vt:lpstr>
      <vt:lpstr>Calibri</vt:lpstr>
      <vt:lpstr>Calibri Light</vt:lpstr>
      <vt:lpstr>1_Office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刘雪琴</cp:lastModifiedBy>
  <cp:revision>166</cp:revision>
  <dcterms:created xsi:type="dcterms:W3CDTF">2015-08-12T02:06:00Z</dcterms:created>
  <dcterms:modified xsi:type="dcterms:W3CDTF">2017-10-16T07:43:01Z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