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2"/>
  </p:notesMasterIdLst>
  <p:sldIdLst>
    <p:sldId id="259" r:id="rId2"/>
    <p:sldId id="260" r:id="rId3"/>
    <p:sldId id="293" r:id="rId4"/>
    <p:sldId id="290" r:id="rId5"/>
    <p:sldId id="292" r:id="rId6"/>
    <p:sldId id="291" r:id="rId7"/>
    <p:sldId id="289" r:id="rId8"/>
    <p:sldId id="282" r:id="rId9"/>
    <p:sldId id="287" r:id="rId10"/>
    <p:sldId id="281" r:id="rId1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632">
          <p15:clr>
            <a:srgbClr val="A4A3A4"/>
          </p15:clr>
        </p15:guide>
        <p15:guide id="3" orient="horz" pos="2764">
          <p15:clr>
            <a:srgbClr val="A4A3A4"/>
          </p15:clr>
        </p15:guide>
        <p15:guide id="4" orient="horz" pos="864">
          <p15:clr>
            <a:srgbClr val="A4A3A4"/>
          </p15:clr>
        </p15:guide>
        <p15:guide id="5" orient="horz" pos="1717">
          <p15:clr>
            <a:srgbClr val="A4A3A4"/>
          </p15:clr>
        </p15:guide>
        <p15:guide id="6" orient="horz" pos="1650">
          <p15:clr>
            <a:srgbClr val="A4A3A4"/>
          </p15:clr>
        </p15:guide>
        <p15:guide id="7" pos="2880">
          <p15:clr>
            <a:srgbClr val="A4A3A4"/>
          </p15:clr>
        </p15:guide>
        <p15:guide id="8" pos="161">
          <p15:clr>
            <a:srgbClr val="A4A3A4"/>
          </p15:clr>
        </p15:guide>
        <p15:guide id="9" pos="5611">
          <p15:clr>
            <a:srgbClr val="A4A3A4"/>
          </p15:clr>
        </p15:guide>
        <p15:guide id="10" pos="2843">
          <p15:clr>
            <a:srgbClr val="A4A3A4"/>
          </p15:clr>
        </p15:guide>
        <p15:guide id="11" pos="29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C73D"/>
    <a:srgbClr val="0000FF"/>
    <a:srgbClr val="BE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5" autoAdjust="0"/>
    <p:restoredTop sz="83440" autoAdjust="0"/>
  </p:normalViewPr>
  <p:slideViewPr>
    <p:cSldViewPr snapToGrid="0" snapToObjects="1" showGuides="1">
      <p:cViewPr>
        <p:scale>
          <a:sx n="220" d="100"/>
          <a:sy n="220" d="100"/>
        </p:scale>
        <p:origin x="128" y="-1224"/>
      </p:cViewPr>
      <p:guideLst>
        <p:guide orient="horz" pos="1620"/>
        <p:guide orient="horz" pos="632"/>
        <p:guide orient="horz" pos="2764"/>
        <p:guide orient="horz" pos="864"/>
        <p:guide orient="horz" pos="1717"/>
        <p:guide orient="horz" pos="1650"/>
        <p:guide pos="2880"/>
        <p:guide pos="161"/>
        <p:guide pos="5611"/>
        <p:guide pos="2843"/>
        <p:guide pos="292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BE961-B9EF-4EB6-B855-EEFF23BA9EE4}" type="datetimeFigureOut">
              <a:rPr lang="de-DE" smtClean="0"/>
              <a:t>30.09.24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AD35F-6F4E-4CC9-8889-A4CC4E5A91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75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886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76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35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277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6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352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403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679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909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56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54400" y="1543084"/>
            <a:ext cx="8035200" cy="2032397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074" name="Titelplatzhalter 1"/>
          <p:cNvSpPr>
            <a:spLocks noGrp="1"/>
          </p:cNvSpPr>
          <p:nvPr>
            <p:ph type="ctrTitle"/>
          </p:nvPr>
        </p:nvSpPr>
        <p:spPr>
          <a:xfrm>
            <a:off x="554400" y="3677841"/>
            <a:ext cx="80352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075" name="Textplatzhalter 2"/>
          <p:cNvSpPr>
            <a:spLocks noGrp="1"/>
          </p:cNvSpPr>
          <p:nvPr>
            <p:ph type="subTitle" idx="1"/>
          </p:nvPr>
        </p:nvSpPr>
        <p:spPr>
          <a:xfrm>
            <a:off x="554400" y="4139506"/>
            <a:ext cx="80352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itchFamily="34" charset="0"/>
              <a:buNone/>
              <a:defRPr sz="2000" smtClean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auto">
          <a:xfrm>
            <a:off x="0" y="2515790"/>
            <a:ext cx="378000" cy="12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16" name="Gruppierung 15"/>
          <p:cNvGrpSpPr>
            <a:grpSpLocks noChangeAspect="1"/>
          </p:cNvGrpSpPr>
          <p:nvPr userDrawn="1"/>
        </p:nvGrpSpPr>
        <p:grpSpPr bwMode="auto">
          <a:xfrm>
            <a:off x="6372000" y="252000"/>
            <a:ext cx="2520000" cy="1017424"/>
            <a:chOff x="1354" y="1408"/>
            <a:chExt cx="9209" cy="3725"/>
          </a:xfrm>
        </p:grpSpPr>
        <p:sp>
          <p:nvSpPr>
            <p:cNvPr id="17" name="AutoShape 11"/>
            <p:cNvSpPr>
              <a:spLocks noChangeAspect="1" noChangeArrowheads="1" noTextEdit="1"/>
            </p:cNvSpPr>
            <p:nvPr userDrawn="1"/>
          </p:nvSpPr>
          <p:spPr bwMode="auto">
            <a:xfrm>
              <a:off x="1417" y="1428"/>
              <a:ext cx="9099" cy="3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7" name="Freeform 12"/>
            <p:cNvSpPr>
              <a:spLocks noEditPoints="1"/>
            </p:cNvSpPr>
            <p:nvPr userDrawn="1"/>
          </p:nvSpPr>
          <p:spPr bwMode="auto">
            <a:xfrm>
              <a:off x="1354" y="1408"/>
              <a:ext cx="3736" cy="3725"/>
            </a:xfrm>
            <a:custGeom>
              <a:avLst/>
              <a:gdLst>
                <a:gd name="T0" fmla="*/ 839 w 1312"/>
                <a:gd name="T1" fmla="*/ 1110 h 1300"/>
                <a:gd name="T2" fmla="*/ 478 w 1312"/>
                <a:gd name="T3" fmla="*/ 135 h 1300"/>
                <a:gd name="T4" fmla="*/ 110 w 1312"/>
                <a:gd name="T5" fmla="*/ 491 h 1300"/>
                <a:gd name="T6" fmla="*/ 751 w 1312"/>
                <a:gd name="T7" fmla="*/ 119 h 1300"/>
                <a:gd name="T8" fmla="*/ 514 w 1312"/>
                <a:gd name="T9" fmla="*/ 74 h 1300"/>
                <a:gd name="T10" fmla="*/ 569 w 1312"/>
                <a:gd name="T11" fmla="*/ 181 h 1300"/>
                <a:gd name="T12" fmla="*/ 420 w 1312"/>
                <a:gd name="T13" fmla="*/ 110 h 1300"/>
                <a:gd name="T14" fmla="*/ 546 w 1312"/>
                <a:gd name="T15" fmla="*/ 1034 h 1300"/>
                <a:gd name="T16" fmla="*/ 1051 w 1312"/>
                <a:gd name="T17" fmla="*/ 455 h 1300"/>
                <a:gd name="T18" fmla="*/ 1038 w 1312"/>
                <a:gd name="T19" fmla="*/ 368 h 1300"/>
                <a:gd name="T20" fmla="*/ 346 w 1312"/>
                <a:gd name="T21" fmla="*/ 315 h 1300"/>
                <a:gd name="T22" fmla="*/ 380 w 1312"/>
                <a:gd name="T23" fmla="*/ 472 h 1300"/>
                <a:gd name="T24" fmla="*/ 503 w 1312"/>
                <a:gd name="T25" fmla="*/ 848 h 1300"/>
                <a:gd name="T26" fmla="*/ 633 w 1312"/>
                <a:gd name="T27" fmla="*/ 851 h 1300"/>
                <a:gd name="T28" fmla="*/ 798 w 1312"/>
                <a:gd name="T29" fmla="*/ 851 h 1300"/>
                <a:gd name="T30" fmla="*/ 733 w 1312"/>
                <a:gd name="T31" fmla="*/ 844 h 1300"/>
                <a:gd name="T32" fmla="*/ 543 w 1312"/>
                <a:gd name="T33" fmla="*/ 932 h 1300"/>
                <a:gd name="T34" fmla="*/ 654 w 1312"/>
                <a:gd name="T35" fmla="*/ 698 h 1300"/>
                <a:gd name="T36" fmla="*/ 737 w 1312"/>
                <a:gd name="T37" fmla="*/ 760 h 1300"/>
                <a:gd name="T38" fmla="*/ 629 w 1312"/>
                <a:gd name="T39" fmla="*/ 659 h 1300"/>
                <a:gd name="T40" fmla="*/ 687 w 1312"/>
                <a:gd name="T41" fmla="*/ 618 h 1300"/>
                <a:gd name="T42" fmla="*/ 562 w 1312"/>
                <a:gd name="T43" fmla="*/ 717 h 1300"/>
                <a:gd name="T44" fmla="*/ 517 w 1312"/>
                <a:gd name="T45" fmla="*/ 534 h 1300"/>
                <a:gd name="T46" fmla="*/ 623 w 1312"/>
                <a:gd name="T47" fmla="*/ 478 h 1300"/>
                <a:gd name="T48" fmla="*/ 672 w 1312"/>
                <a:gd name="T49" fmla="*/ 518 h 1300"/>
                <a:gd name="T50" fmla="*/ 396 w 1312"/>
                <a:gd name="T51" fmla="*/ 579 h 1300"/>
                <a:gd name="T52" fmla="*/ 338 w 1312"/>
                <a:gd name="T53" fmla="*/ 488 h 1300"/>
                <a:gd name="T54" fmla="*/ 337 w 1312"/>
                <a:gd name="T55" fmla="*/ 478 h 1300"/>
                <a:gd name="T56" fmla="*/ 672 w 1312"/>
                <a:gd name="T57" fmla="*/ 121 h 1300"/>
                <a:gd name="T58" fmla="*/ 467 w 1312"/>
                <a:gd name="T59" fmla="*/ 381 h 1300"/>
                <a:gd name="T60" fmla="*/ 626 w 1312"/>
                <a:gd name="T61" fmla="*/ 396 h 1300"/>
                <a:gd name="T62" fmla="*/ 815 w 1312"/>
                <a:gd name="T63" fmla="*/ 684 h 1300"/>
                <a:gd name="T64" fmla="*/ 773 w 1312"/>
                <a:gd name="T65" fmla="*/ 306 h 1300"/>
                <a:gd name="T66" fmla="*/ 533 w 1312"/>
                <a:gd name="T67" fmla="*/ 324 h 1300"/>
                <a:gd name="T68" fmla="*/ 1049 w 1312"/>
                <a:gd name="T69" fmla="*/ 600 h 1300"/>
                <a:gd name="T70" fmla="*/ 819 w 1312"/>
                <a:gd name="T71" fmla="*/ 1020 h 1300"/>
                <a:gd name="T72" fmla="*/ 869 w 1312"/>
                <a:gd name="T73" fmla="*/ 1010 h 1300"/>
                <a:gd name="T74" fmla="*/ 433 w 1312"/>
                <a:gd name="T75" fmla="*/ 1182 h 1300"/>
                <a:gd name="T76" fmla="*/ 161 w 1312"/>
                <a:gd name="T77" fmla="*/ 929 h 1300"/>
                <a:gd name="T78" fmla="*/ 105 w 1312"/>
                <a:gd name="T79" fmla="*/ 548 h 1300"/>
                <a:gd name="T80" fmla="*/ 123 w 1312"/>
                <a:gd name="T81" fmla="*/ 412 h 1300"/>
                <a:gd name="T82" fmla="*/ 346 w 1312"/>
                <a:gd name="T83" fmla="*/ 916 h 1300"/>
                <a:gd name="T84" fmla="*/ 439 w 1312"/>
                <a:gd name="T85" fmla="*/ 808 h 1300"/>
                <a:gd name="T86" fmla="*/ 344 w 1312"/>
                <a:gd name="T87" fmla="*/ 887 h 1300"/>
                <a:gd name="T88" fmla="*/ 189 w 1312"/>
                <a:gd name="T89" fmla="*/ 868 h 1300"/>
                <a:gd name="T90" fmla="*/ 315 w 1312"/>
                <a:gd name="T91" fmla="*/ 687 h 1300"/>
                <a:gd name="T92" fmla="*/ 351 w 1312"/>
                <a:gd name="T93" fmla="*/ 739 h 1300"/>
                <a:gd name="T94" fmla="*/ 1128 w 1312"/>
                <a:gd name="T95" fmla="*/ 1002 h 1300"/>
                <a:gd name="T96" fmla="*/ 1208 w 1312"/>
                <a:gd name="T97" fmla="*/ 497 h 1300"/>
                <a:gd name="T98" fmla="*/ 1005 w 1312"/>
                <a:gd name="T99" fmla="*/ 185 h 1300"/>
                <a:gd name="T100" fmla="*/ 1219 w 1312"/>
                <a:gd name="T101" fmla="*/ 531 h 1300"/>
                <a:gd name="T102" fmla="*/ 1164 w 1312"/>
                <a:gd name="T103" fmla="*/ 950 h 1300"/>
                <a:gd name="T104" fmla="*/ 881 w 1312"/>
                <a:gd name="T105" fmla="*/ 230 h 1300"/>
                <a:gd name="T106" fmla="*/ 884 w 1312"/>
                <a:gd name="T107" fmla="*/ 658 h 1300"/>
                <a:gd name="T108" fmla="*/ 1057 w 1312"/>
                <a:gd name="T109" fmla="*/ 824 h 1300"/>
                <a:gd name="T110" fmla="*/ 963 w 1312"/>
                <a:gd name="T111" fmla="*/ 818 h 1300"/>
                <a:gd name="T112" fmla="*/ 1044 w 1312"/>
                <a:gd name="T113" fmla="*/ 691 h 1300"/>
                <a:gd name="T114" fmla="*/ 934 w 1312"/>
                <a:gd name="T115" fmla="*/ 707 h 1300"/>
                <a:gd name="T116" fmla="*/ 892 w 1312"/>
                <a:gd name="T117" fmla="*/ 665 h 1300"/>
                <a:gd name="T118" fmla="*/ 585 w 1312"/>
                <a:gd name="T119" fmla="*/ 1242 h 1300"/>
                <a:gd name="T120" fmla="*/ 741 w 1312"/>
                <a:gd name="T121" fmla="*/ 1216 h 1300"/>
                <a:gd name="T122" fmla="*/ 623 w 1312"/>
                <a:gd name="T123" fmla="*/ 1250 h 1300"/>
                <a:gd name="T124" fmla="*/ 606 w 1312"/>
                <a:gd name="T125" fmla="*/ 1056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2" h="1300">
                  <a:moveTo>
                    <a:pt x="1305" y="621"/>
                  </a:moveTo>
                  <a:lnTo>
                    <a:pt x="1305" y="621"/>
                  </a:lnTo>
                  <a:cubicBezTo>
                    <a:pt x="1294" y="426"/>
                    <a:pt x="1212" y="285"/>
                    <a:pt x="1104" y="181"/>
                  </a:cubicBezTo>
                  <a:cubicBezTo>
                    <a:pt x="999" y="79"/>
                    <a:pt x="838" y="0"/>
                    <a:pt x="638" y="8"/>
                  </a:cubicBezTo>
                  <a:cubicBezTo>
                    <a:pt x="587" y="10"/>
                    <a:pt x="539" y="15"/>
                    <a:pt x="495" y="28"/>
                  </a:cubicBezTo>
                  <a:cubicBezTo>
                    <a:pt x="368" y="66"/>
                    <a:pt x="269" y="127"/>
                    <a:pt x="193" y="210"/>
                  </a:cubicBezTo>
                  <a:cubicBezTo>
                    <a:pt x="92" y="320"/>
                    <a:pt x="16" y="472"/>
                    <a:pt x="22" y="678"/>
                  </a:cubicBezTo>
                  <a:cubicBezTo>
                    <a:pt x="25" y="777"/>
                    <a:pt x="52" y="862"/>
                    <a:pt x="88" y="933"/>
                  </a:cubicBezTo>
                  <a:cubicBezTo>
                    <a:pt x="126" y="1006"/>
                    <a:pt x="169" y="1066"/>
                    <a:pt x="225" y="1119"/>
                  </a:cubicBezTo>
                  <a:cubicBezTo>
                    <a:pt x="333" y="1223"/>
                    <a:pt x="493" y="1300"/>
                    <a:pt x="691" y="1292"/>
                  </a:cubicBezTo>
                  <a:cubicBezTo>
                    <a:pt x="891" y="1284"/>
                    <a:pt x="1026" y="1201"/>
                    <a:pt x="1133" y="1090"/>
                  </a:cubicBezTo>
                  <a:cubicBezTo>
                    <a:pt x="1185" y="1037"/>
                    <a:pt x="1226" y="970"/>
                    <a:pt x="1258" y="893"/>
                  </a:cubicBezTo>
                  <a:cubicBezTo>
                    <a:pt x="1290" y="816"/>
                    <a:pt x="1312" y="724"/>
                    <a:pt x="1305" y="621"/>
                  </a:cubicBezTo>
                  <a:close/>
                  <a:moveTo>
                    <a:pt x="1198" y="997"/>
                  </a:moveTo>
                  <a:lnTo>
                    <a:pt x="1198" y="997"/>
                  </a:lnTo>
                  <a:cubicBezTo>
                    <a:pt x="1178" y="1028"/>
                    <a:pt x="1154" y="1057"/>
                    <a:pt x="1127" y="1084"/>
                  </a:cubicBezTo>
                  <a:cubicBezTo>
                    <a:pt x="1021" y="1192"/>
                    <a:pt x="893" y="1274"/>
                    <a:pt x="692" y="1285"/>
                  </a:cubicBezTo>
                  <a:cubicBezTo>
                    <a:pt x="492" y="1296"/>
                    <a:pt x="337" y="1212"/>
                    <a:pt x="232" y="1115"/>
                  </a:cubicBezTo>
                  <a:cubicBezTo>
                    <a:pt x="95" y="988"/>
                    <a:pt x="0" y="792"/>
                    <a:pt x="38" y="537"/>
                  </a:cubicBezTo>
                  <a:cubicBezTo>
                    <a:pt x="41" y="516"/>
                    <a:pt x="47" y="494"/>
                    <a:pt x="54" y="474"/>
                  </a:cubicBezTo>
                  <a:cubicBezTo>
                    <a:pt x="60" y="453"/>
                    <a:pt x="65" y="432"/>
                    <a:pt x="72" y="413"/>
                  </a:cubicBezTo>
                  <a:cubicBezTo>
                    <a:pt x="102" y="338"/>
                    <a:pt x="146" y="274"/>
                    <a:pt x="196" y="220"/>
                  </a:cubicBezTo>
                  <a:cubicBezTo>
                    <a:pt x="298" y="110"/>
                    <a:pt x="428" y="30"/>
                    <a:pt x="631" y="17"/>
                  </a:cubicBezTo>
                  <a:cubicBezTo>
                    <a:pt x="838" y="4"/>
                    <a:pt x="988" y="86"/>
                    <a:pt x="1098" y="184"/>
                  </a:cubicBezTo>
                  <a:cubicBezTo>
                    <a:pt x="1127" y="209"/>
                    <a:pt x="1150" y="239"/>
                    <a:pt x="1173" y="269"/>
                  </a:cubicBezTo>
                  <a:cubicBezTo>
                    <a:pt x="1197" y="299"/>
                    <a:pt x="1215" y="332"/>
                    <a:pt x="1232" y="368"/>
                  </a:cubicBezTo>
                  <a:cubicBezTo>
                    <a:pt x="1268" y="444"/>
                    <a:pt x="1293" y="524"/>
                    <a:pt x="1297" y="621"/>
                  </a:cubicBezTo>
                  <a:cubicBezTo>
                    <a:pt x="1304" y="777"/>
                    <a:pt x="1260" y="898"/>
                    <a:pt x="1198" y="997"/>
                  </a:cubicBezTo>
                  <a:close/>
                  <a:moveTo>
                    <a:pt x="1257" y="680"/>
                  </a:moveTo>
                  <a:lnTo>
                    <a:pt x="1257" y="680"/>
                  </a:lnTo>
                  <a:cubicBezTo>
                    <a:pt x="1262" y="682"/>
                    <a:pt x="1264" y="689"/>
                    <a:pt x="1271" y="690"/>
                  </a:cubicBezTo>
                  <a:cubicBezTo>
                    <a:pt x="1271" y="686"/>
                    <a:pt x="1276" y="687"/>
                    <a:pt x="1275" y="682"/>
                  </a:cubicBezTo>
                  <a:cubicBezTo>
                    <a:pt x="1271" y="678"/>
                    <a:pt x="1259" y="665"/>
                    <a:pt x="1257" y="680"/>
                  </a:cubicBezTo>
                  <a:close/>
                  <a:moveTo>
                    <a:pt x="1173" y="1011"/>
                  </a:moveTo>
                  <a:lnTo>
                    <a:pt x="1173" y="1011"/>
                  </a:lnTo>
                  <a:cubicBezTo>
                    <a:pt x="1243" y="913"/>
                    <a:pt x="1298" y="778"/>
                    <a:pt x="1288" y="618"/>
                  </a:cubicBezTo>
                  <a:cubicBezTo>
                    <a:pt x="1275" y="412"/>
                    <a:pt x="1178" y="258"/>
                    <a:pt x="1049" y="159"/>
                  </a:cubicBezTo>
                  <a:cubicBezTo>
                    <a:pt x="1021" y="138"/>
                    <a:pt x="992" y="115"/>
                    <a:pt x="960" y="99"/>
                  </a:cubicBezTo>
                  <a:cubicBezTo>
                    <a:pt x="934" y="86"/>
                    <a:pt x="906" y="70"/>
                    <a:pt x="872" y="69"/>
                  </a:cubicBezTo>
                  <a:cubicBezTo>
                    <a:pt x="960" y="94"/>
                    <a:pt x="1024" y="142"/>
                    <a:pt x="1082" y="197"/>
                  </a:cubicBezTo>
                  <a:cubicBezTo>
                    <a:pt x="1081" y="200"/>
                    <a:pt x="1077" y="199"/>
                    <a:pt x="1074" y="199"/>
                  </a:cubicBezTo>
                  <a:cubicBezTo>
                    <a:pt x="1070" y="199"/>
                    <a:pt x="1066" y="199"/>
                    <a:pt x="1068" y="207"/>
                  </a:cubicBezTo>
                  <a:cubicBezTo>
                    <a:pt x="1068" y="211"/>
                    <a:pt x="1073" y="210"/>
                    <a:pt x="1077" y="210"/>
                  </a:cubicBezTo>
                  <a:cubicBezTo>
                    <a:pt x="1080" y="210"/>
                    <a:pt x="1082" y="209"/>
                    <a:pt x="1084" y="210"/>
                  </a:cubicBezTo>
                  <a:cubicBezTo>
                    <a:pt x="1088" y="210"/>
                    <a:pt x="1083" y="200"/>
                    <a:pt x="1087" y="200"/>
                  </a:cubicBezTo>
                  <a:cubicBezTo>
                    <a:pt x="1194" y="296"/>
                    <a:pt x="1276" y="447"/>
                    <a:pt x="1284" y="631"/>
                  </a:cubicBezTo>
                  <a:cubicBezTo>
                    <a:pt x="1289" y="753"/>
                    <a:pt x="1251" y="877"/>
                    <a:pt x="1203" y="959"/>
                  </a:cubicBezTo>
                  <a:cubicBezTo>
                    <a:pt x="1165" y="1026"/>
                    <a:pt x="1110" y="1087"/>
                    <a:pt x="1054" y="1132"/>
                  </a:cubicBezTo>
                  <a:cubicBezTo>
                    <a:pt x="1004" y="1172"/>
                    <a:pt x="947" y="1206"/>
                    <a:pt x="885" y="1227"/>
                  </a:cubicBezTo>
                  <a:cubicBezTo>
                    <a:pt x="884" y="1214"/>
                    <a:pt x="890" y="1208"/>
                    <a:pt x="892" y="1198"/>
                  </a:cubicBezTo>
                  <a:cubicBezTo>
                    <a:pt x="878" y="1175"/>
                    <a:pt x="867" y="1149"/>
                    <a:pt x="862" y="1116"/>
                  </a:cubicBezTo>
                  <a:cubicBezTo>
                    <a:pt x="853" y="1116"/>
                    <a:pt x="845" y="1114"/>
                    <a:pt x="839" y="1110"/>
                  </a:cubicBezTo>
                  <a:cubicBezTo>
                    <a:pt x="840" y="1117"/>
                    <a:pt x="838" y="1120"/>
                    <a:pt x="838" y="1126"/>
                  </a:cubicBezTo>
                  <a:cubicBezTo>
                    <a:pt x="858" y="1137"/>
                    <a:pt x="859" y="1166"/>
                    <a:pt x="867" y="1188"/>
                  </a:cubicBezTo>
                  <a:cubicBezTo>
                    <a:pt x="865" y="1196"/>
                    <a:pt x="854" y="1194"/>
                    <a:pt x="857" y="1206"/>
                  </a:cubicBezTo>
                  <a:cubicBezTo>
                    <a:pt x="859" y="1207"/>
                    <a:pt x="862" y="1206"/>
                    <a:pt x="865" y="1205"/>
                  </a:cubicBezTo>
                  <a:cubicBezTo>
                    <a:pt x="868" y="1204"/>
                    <a:pt x="870" y="1203"/>
                    <a:pt x="874" y="1204"/>
                  </a:cubicBezTo>
                  <a:cubicBezTo>
                    <a:pt x="878" y="1211"/>
                    <a:pt x="880" y="1221"/>
                    <a:pt x="882" y="1230"/>
                  </a:cubicBezTo>
                  <a:cubicBezTo>
                    <a:pt x="846" y="1243"/>
                    <a:pt x="804" y="1256"/>
                    <a:pt x="762" y="1263"/>
                  </a:cubicBezTo>
                  <a:cubicBezTo>
                    <a:pt x="747" y="1265"/>
                    <a:pt x="731" y="1264"/>
                    <a:pt x="720" y="1273"/>
                  </a:cubicBezTo>
                  <a:cubicBezTo>
                    <a:pt x="777" y="1268"/>
                    <a:pt x="825" y="1258"/>
                    <a:pt x="872" y="1240"/>
                  </a:cubicBezTo>
                  <a:cubicBezTo>
                    <a:pt x="921" y="1222"/>
                    <a:pt x="960" y="1201"/>
                    <a:pt x="999" y="1175"/>
                  </a:cubicBezTo>
                  <a:cubicBezTo>
                    <a:pt x="1016" y="1164"/>
                    <a:pt x="1035" y="1154"/>
                    <a:pt x="1051" y="1142"/>
                  </a:cubicBezTo>
                  <a:cubicBezTo>
                    <a:pt x="1099" y="1103"/>
                    <a:pt x="1136" y="1063"/>
                    <a:pt x="1173" y="1011"/>
                  </a:cubicBezTo>
                  <a:close/>
                  <a:moveTo>
                    <a:pt x="867" y="86"/>
                  </a:moveTo>
                  <a:lnTo>
                    <a:pt x="867" y="86"/>
                  </a:lnTo>
                  <a:cubicBezTo>
                    <a:pt x="845" y="116"/>
                    <a:pt x="900" y="128"/>
                    <a:pt x="887" y="145"/>
                  </a:cubicBezTo>
                  <a:cubicBezTo>
                    <a:pt x="874" y="136"/>
                    <a:pt x="864" y="124"/>
                    <a:pt x="854" y="112"/>
                  </a:cubicBezTo>
                  <a:cubicBezTo>
                    <a:pt x="840" y="135"/>
                    <a:pt x="868" y="146"/>
                    <a:pt x="875" y="162"/>
                  </a:cubicBezTo>
                  <a:cubicBezTo>
                    <a:pt x="873" y="163"/>
                    <a:pt x="873" y="165"/>
                    <a:pt x="871" y="165"/>
                  </a:cubicBezTo>
                  <a:cubicBezTo>
                    <a:pt x="864" y="159"/>
                    <a:pt x="852" y="154"/>
                    <a:pt x="841" y="159"/>
                  </a:cubicBezTo>
                  <a:cubicBezTo>
                    <a:pt x="834" y="178"/>
                    <a:pt x="846" y="189"/>
                    <a:pt x="858" y="194"/>
                  </a:cubicBezTo>
                  <a:cubicBezTo>
                    <a:pt x="862" y="192"/>
                    <a:pt x="863" y="182"/>
                    <a:pt x="868" y="185"/>
                  </a:cubicBezTo>
                  <a:cubicBezTo>
                    <a:pt x="874" y="191"/>
                    <a:pt x="875" y="202"/>
                    <a:pt x="882" y="206"/>
                  </a:cubicBezTo>
                  <a:cubicBezTo>
                    <a:pt x="904" y="194"/>
                    <a:pt x="936" y="193"/>
                    <a:pt x="931" y="155"/>
                  </a:cubicBezTo>
                  <a:cubicBezTo>
                    <a:pt x="927" y="145"/>
                    <a:pt x="920" y="138"/>
                    <a:pt x="916" y="128"/>
                  </a:cubicBezTo>
                  <a:cubicBezTo>
                    <a:pt x="921" y="118"/>
                    <a:pt x="931" y="114"/>
                    <a:pt x="940" y="108"/>
                  </a:cubicBezTo>
                  <a:cubicBezTo>
                    <a:pt x="920" y="96"/>
                    <a:pt x="897" y="69"/>
                    <a:pt x="867" y="86"/>
                  </a:cubicBezTo>
                  <a:close/>
                  <a:moveTo>
                    <a:pt x="862" y="178"/>
                  </a:moveTo>
                  <a:lnTo>
                    <a:pt x="862" y="178"/>
                  </a:lnTo>
                  <a:cubicBezTo>
                    <a:pt x="861" y="182"/>
                    <a:pt x="858" y="185"/>
                    <a:pt x="855" y="188"/>
                  </a:cubicBezTo>
                  <a:cubicBezTo>
                    <a:pt x="847" y="186"/>
                    <a:pt x="838" y="176"/>
                    <a:pt x="845" y="168"/>
                  </a:cubicBezTo>
                  <a:cubicBezTo>
                    <a:pt x="853" y="169"/>
                    <a:pt x="857" y="174"/>
                    <a:pt x="862" y="178"/>
                  </a:cubicBezTo>
                  <a:close/>
                  <a:moveTo>
                    <a:pt x="898" y="181"/>
                  </a:moveTo>
                  <a:lnTo>
                    <a:pt x="898" y="181"/>
                  </a:lnTo>
                  <a:cubicBezTo>
                    <a:pt x="907" y="171"/>
                    <a:pt x="900" y="155"/>
                    <a:pt x="891" y="151"/>
                  </a:cubicBezTo>
                  <a:cubicBezTo>
                    <a:pt x="904" y="137"/>
                    <a:pt x="919" y="168"/>
                    <a:pt x="914" y="185"/>
                  </a:cubicBezTo>
                  <a:cubicBezTo>
                    <a:pt x="909" y="190"/>
                    <a:pt x="902" y="193"/>
                    <a:pt x="895" y="195"/>
                  </a:cubicBezTo>
                  <a:cubicBezTo>
                    <a:pt x="888" y="187"/>
                    <a:pt x="882" y="177"/>
                    <a:pt x="875" y="168"/>
                  </a:cubicBezTo>
                  <a:cubicBezTo>
                    <a:pt x="877" y="167"/>
                    <a:pt x="878" y="166"/>
                    <a:pt x="878" y="164"/>
                  </a:cubicBezTo>
                  <a:cubicBezTo>
                    <a:pt x="889" y="165"/>
                    <a:pt x="890" y="177"/>
                    <a:pt x="898" y="181"/>
                  </a:cubicBezTo>
                  <a:close/>
                  <a:moveTo>
                    <a:pt x="918" y="116"/>
                  </a:moveTo>
                  <a:lnTo>
                    <a:pt x="918" y="116"/>
                  </a:lnTo>
                  <a:cubicBezTo>
                    <a:pt x="909" y="135"/>
                    <a:pt x="877" y="103"/>
                    <a:pt x="875" y="87"/>
                  </a:cubicBezTo>
                  <a:cubicBezTo>
                    <a:pt x="897" y="84"/>
                    <a:pt x="911" y="100"/>
                    <a:pt x="918" y="116"/>
                  </a:cubicBezTo>
                  <a:close/>
                  <a:moveTo>
                    <a:pt x="867" y="60"/>
                  </a:moveTo>
                  <a:lnTo>
                    <a:pt x="867" y="60"/>
                  </a:lnTo>
                  <a:cubicBezTo>
                    <a:pt x="752" y="18"/>
                    <a:pt x="584" y="15"/>
                    <a:pt x="468" y="59"/>
                  </a:cubicBezTo>
                  <a:cubicBezTo>
                    <a:pt x="606" y="59"/>
                    <a:pt x="739" y="67"/>
                    <a:pt x="867" y="60"/>
                  </a:cubicBezTo>
                  <a:close/>
                  <a:moveTo>
                    <a:pt x="490" y="155"/>
                  </a:moveTo>
                  <a:lnTo>
                    <a:pt x="490" y="155"/>
                  </a:lnTo>
                  <a:cubicBezTo>
                    <a:pt x="490" y="153"/>
                    <a:pt x="492" y="151"/>
                    <a:pt x="492" y="149"/>
                  </a:cubicBezTo>
                  <a:cubicBezTo>
                    <a:pt x="489" y="146"/>
                    <a:pt x="489" y="152"/>
                    <a:pt x="484" y="151"/>
                  </a:cubicBezTo>
                  <a:cubicBezTo>
                    <a:pt x="480" y="147"/>
                    <a:pt x="483" y="137"/>
                    <a:pt x="478" y="135"/>
                  </a:cubicBezTo>
                  <a:cubicBezTo>
                    <a:pt x="475" y="144"/>
                    <a:pt x="481" y="154"/>
                    <a:pt x="490" y="155"/>
                  </a:cubicBezTo>
                  <a:close/>
                  <a:moveTo>
                    <a:pt x="494" y="109"/>
                  </a:moveTo>
                  <a:lnTo>
                    <a:pt x="494" y="109"/>
                  </a:lnTo>
                  <a:cubicBezTo>
                    <a:pt x="486" y="102"/>
                    <a:pt x="478" y="94"/>
                    <a:pt x="465" y="92"/>
                  </a:cubicBezTo>
                  <a:cubicBezTo>
                    <a:pt x="461" y="101"/>
                    <a:pt x="456" y="110"/>
                    <a:pt x="451" y="119"/>
                  </a:cubicBezTo>
                  <a:cubicBezTo>
                    <a:pt x="456" y="137"/>
                    <a:pt x="468" y="156"/>
                    <a:pt x="465" y="177"/>
                  </a:cubicBezTo>
                  <a:cubicBezTo>
                    <a:pt x="472" y="179"/>
                    <a:pt x="478" y="182"/>
                    <a:pt x="484" y="185"/>
                  </a:cubicBezTo>
                  <a:cubicBezTo>
                    <a:pt x="486" y="179"/>
                    <a:pt x="490" y="176"/>
                    <a:pt x="491" y="168"/>
                  </a:cubicBezTo>
                  <a:cubicBezTo>
                    <a:pt x="486" y="169"/>
                    <a:pt x="484" y="167"/>
                    <a:pt x="481" y="167"/>
                  </a:cubicBezTo>
                  <a:cubicBezTo>
                    <a:pt x="475" y="148"/>
                    <a:pt x="465" y="125"/>
                    <a:pt x="465" y="105"/>
                  </a:cubicBezTo>
                  <a:cubicBezTo>
                    <a:pt x="472" y="108"/>
                    <a:pt x="480" y="111"/>
                    <a:pt x="484" y="118"/>
                  </a:cubicBezTo>
                  <a:cubicBezTo>
                    <a:pt x="480" y="121"/>
                    <a:pt x="479" y="127"/>
                    <a:pt x="478" y="133"/>
                  </a:cubicBezTo>
                  <a:cubicBezTo>
                    <a:pt x="483" y="125"/>
                    <a:pt x="487" y="116"/>
                    <a:pt x="494" y="109"/>
                  </a:cubicBezTo>
                  <a:close/>
                  <a:moveTo>
                    <a:pt x="464" y="64"/>
                  </a:moveTo>
                  <a:lnTo>
                    <a:pt x="464" y="64"/>
                  </a:lnTo>
                  <a:cubicBezTo>
                    <a:pt x="432" y="64"/>
                    <a:pt x="417" y="76"/>
                    <a:pt x="395" y="87"/>
                  </a:cubicBezTo>
                  <a:cubicBezTo>
                    <a:pt x="378" y="96"/>
                    <a:pt x="361" y="103"/>
                    <a:pt x="347" y="110"/>
                  </a:cubicBezTo>
                  <a:cubicBezTo>
                    <a:pt x="256" y="160"/>
                    <a:pt x="192" y="240"/>
                    <a:pt x="134" y="316"/>
                  </a:cubicBezTo>
                  <a:cubicBezTo>
                    <a:pt x="75" y="422"/>
                    <a:pt x="19" y="575"/>
                    <a:pt x="46" y="749"/>
                  </a:cubicBezTo>
                  <a:cubicBezTo>
                    <a:pt x="53" y="788"/>
                    <a:pt x="64" y="829"/>
                    <a:pt x="78" y="864"/>
                  </a:cubicBezTo>
                  <a:cubicBezTo>
                    <a:pt x="114" y="957"/>
                    <a:pt x="167" y="1042"/>
                    <a:pt x="235" y="1103"/>
                  </a:cubicBezTo>
                  <a:cubicBezTo>
                    <a:pt x="328" y="1186"/>
                    <a:pt x="444" y="1253"/>
                    <a:pt x="595" y="1267"/>
                  </a:cubicBezTo>
                  <a:cubicBezTo>
                    <a:pt x="458" y="1245"/>
                    <a:pt x="343" y="1193"/>
                    <a:pt x="259" y="1119"/>
                  </a:cubicBezTo>
                  <a:cubicBezTo>
                    <a:pt x="248" y="1109"/>
                    <a:pt x="232" y="1100"/>
                    <a:pt x="228" y="1084"/>
                  </a:cubicBezTo>
                  <a:cubicBezTo>
                    <a:pt x="238" y="1083"/>
                    <a:pt x="245" y="1086"/>
                    <a:pt x="251" y="1089"/>
                  </a:cubicBezTo>
                  <a:cubicBezTo>
                    <a:pt x="264" y="1058"/>
                    <a:pt x="289" y="1040"/>
                    <a:pt x="313" y="1020"/>
                  </a:cubicBezTo>
                  <a:cubicBezTo>
                    <a:pt x="310" y="1010"/>
                    <a:pt x="306" y="1001"/>
                    <a:pt x="305" y="989"/>
                  </a:cubicBezTo>
                  <a:cubicBezTo>
                    <a:pt x="297" y="989"/>
                    <a:pt x="282" y="990"/>
                    <a:pt x="271" y="988"/>
                  </a:cubicBezTo>
                  <a:cubicBezTo>
                    <a:pt x="257" y="1006"/>
                    <a:pt x="247" y="1018"/>
                    <a:pt x="226" y="1028"/>
                  </a:cubicBezTo>
                  <a:cubicBezTo>
                    <a:pt x="228" y="1034"/>
                    <a:pt x="228" y="1042"/>
                    <a:pt x="228" y="1050"/>
                  </a:cubicBezTo>
                  <a:cubicBezTo>
                    <a:pt x="236" y="1051"/>
                    <a:pt x="250" y="1047"/>
                    <a:pt x="254" y="1053"/>
                  </a:cubicBezTo>
                  <a:cubicBezTo>
                    <a:pt x="246" y="1066"/>
                    <a:pt x="234" y="1075"/>
                    <a:pt x="222" y="1083"/>
                  </a:cubicBezTo>
                  <a:cubicBezTo>
                    <a:pt x="119" y="973"/>
                    <a:pt x="30" y="819"/>
                    <a:pt x="46" y="597"/>
                  </a:cubicBezTo>
                  <a:cubicBezTo>
                    <a:pt x="48" y="581"/>
                    <a:pt x="51" y="564"/>
                    <a:pt x="54" y="547"/>
                  </a:cubicBezTo>
                  <a:cubicBezTo>
                    <a:pt x="56" y="531"/>
                    <a:pt x="58" y="513"/>
                    <a:pt x="67" y="501"/>
                  </a:cubicBezTo>
                  <a:cubicBezTo>
                    <a:pt x="76" y="503"/>
                    <a:pt x="78" y="512"/>
                    <a:pt x="81" y="521"/>
                  </a:cubicBezTo>
                  <a:cubicBezTo>
                    <a:pt x="110" y="520"/>
                    <a:pt x="139" y="525"/>
                    <a:pt x="161" y="534"/>
                  </a:cubicBezTo>
                  <a:cubicBezTo>
                    <a:pt x="171" y="528"/>
                    <a:pt x="180" y="521"/>
                    <a:pt x="189" y="514"/>
                  </a:cubicBezTo>
                  <a:cubicBezTo>
                    <a:pt x="182" y="504"/>
                    <a:pt x="177" y="492"/>
                    <a:pt x="177" y="479"/>
                  </a:cubicBezTo>
                  <a:cubicBezTo>
                    <a:pt x="157" y="481"/>
                    <a:pt x="132" y="476"/>
                    <a:pt x="117" y="468"/>
                  </a:cubicBezTo>
                  <a:cubicBezTo>
                    <a:pt x="110" y="472"/>
                    <a:pt x="103" y="476"/>
                    <a:pt x="97" y="481"/>
                  </a:cubicBezTo>
                  <a:cubicBezTo>
                    <a:pt x="99" y="491"/>
                    <a:pt x="108" y="494"/>
                    <a:pt x="110" y="505"/>
                  </a:cubicBezTo>
                  <a:cubicBezTo>
                    <a:pt x="93" y="503"/>
                    <a:pt x="77" y="501"/>
                    <a:pt x="67" y="494"/>
                  </a:cubicBezTo>
                  <a:cubicBezTo>
                    <a:pt x="76" y="451"/>
                    <a:pt x="89" y="411"/>
                    <a:pt x="110" y="378"/>
                  </a:cubicBezTo>
                  <a:cubicBezTo>
                    <a:pt x="117" y="379"/>
                    <a:pt x="112" y="391"/>
                    <a:pt x="118" y="393"/>
                  </a:cubicBezTo>
                  <a:cubicBezTo>
                    <a:pt x="127" y="392"/>
                    <a:pt x="123" y="383"/>
                    <a:pt x="123" y="376"/>
                  </a:cubicBezTo>
                  <a:cubicBezTo>
                    <a:pt x="120" y="371"/>
                    <a:pt x="113" y="378"/>
                    <a:pt x="111" y="374"/>
                  </a:cubicBezTo>
                  <a:cubicBezTo>
                    <a:pt x="185" y="227"/>
                    <a:pt x="300" y="122"/>
                    <a:pt x="464" y="64"/>
                  </a:cubicBezTo>
                  <a:close/>
                  <a:moveTo>
                    <a:pt x="110" y="491"/>
                  </a:moveTo>
                  <a:lnTo>
                    <a:pt x="110" y="491"/>
                  </a:lnTo>
                  <a:cubicBezTo>
                    <a:pt x="130" y="485"/>
                    <a:pt x="158" y="493"/>
                    <a:pt x="174" y="501"/>
                  </a:cubicBezTo>
                  <a:cubicBezTo>
                    <a:pt x="165" y="521"/>
                    <a:pt x="111" y="516"/>
                    <a:pt x="110" y="491"/>
                  </a:cubicBezTo>
                  <a:close/>
                  <a:moveTo>
                    <a:pt x="261" y="1047"/>
                  </a:moveTo>
                  <a:lnTo>
                    <a:pt x="261" y="1047"/>
                  </a:lnTo>
                  <a:cubicBezTo>
                    <a:pt x="254" y="1045"/>
                    <a:pt x="244" y="1047"/>
                    <a:pt x="245" y="1038"/>
                  </a:cubicBezTo>
                  <a:cubicBezTo>
                    <a:pt x="259" y="1024"/>
                    <a:pt x="270" y="1007"/>
                    <a:pt x="288" y="998"/>
                  </a:cubicBezTo>
                  <a:cubicBezTo>
                    <a:pt x="290" y="1003"/>
                    <a:pt x="292" y="1008"/>
                    <a:pt x="292" y="1015"/>
                  </a:cubicBezTo>
                  <a:cubicBezTo>
                    <a:pt x="282" y="1026"/>
                    <a:pt x="272" y="1037"/>
                    <a:pt x="261" y="1047"/>
                  </a:cubicBezTo>
                  <a:close/>
                  <a:moveTo>
                    <a:pt x="885" y="255"/>
                  </a:moveTo>
                  <a:lnTo>
                    <a:pt x="885" y="255"/>
                  </a:lnTo>
                  <a:cubicBezTo>
                    <a:pt x="875" y="245"/>
                    <a:pt x="862" y="231"/>
                    <a:pt x="849" y="231"/>
                  </a:cubicBezTo>
                  <a:cubicBezTo>
                    <a:pt x="865" y="251"/>
                    <a:pt x="887" y="264"/>
                    <a:pt x="905" y="280"/>
                  </a:cubicBezTo>
                  <a:cubicBezTo>
                    <a:pt x="924" y="296"/>
                    <a:pt x="942" y="316"/>
                    <a:pt x="966" y="327"/>
                  </a:cubicBezTo>
                  <a:cubicBezTo>
                    <a:pt x="962" y="315"/>
                    <a:pt x="949" y="310"/>
                    <a:pt x="940" y="302"/>
                  </a:cubicBezTo>
                  <a:cubicBezTo>
                    <a:pt x="921" y="286"/>
                    <a:pt x="906" y="272"/>
                    <a:pt x="885" y="255"/>
                  </a:cubicBezTo>
                  <a:close/>
                  <a:moveTo>
                    <a:pt x="874" y="223"/>
                  </a:moveTo>
                  <a:lnTo>
                    <a:pt x="874" y="223"/>
                  </a:lnTo>
                  <a:cubicBezTo>
                    <a:pt x="861" y="215"/>
                    <a:pt x="844" y="218"/>
                    <a:pt x="829" y="218"/>
                  </a:cubicBezTo>
                  <a:cubicBezTo>
                    <a:pt x="776" y="218"/>
                    <a:pt x="734" y="217"/>
                    <a:pt x="687" y="217"/>
                  </a:cubicBezTo>
                  <a:cubicBezTo>
                    <a:pt x="685" y="217"/>
                    <a:pt x="684" y="219"/>
                    <a:pt x="684" y="220"/>
                  </a:cubicBezTo>
                  <a:cubicBezTo>
                    <a:pt x="685" y="220"/>
                    <a:pt x="685" y="221"/>
                    <a:pt x="685" y="223"/>
                  </a:cubicBezTo>
                  <a:cubicBezTo>
                    <a:pt x="731" y="227"/>
                    <a:pt x="799" y="227"/>
                    <a:pt x="852" y="227"/>
                  </a:cubicBezTo>
                  <a:cubicBezTo>
                    <a:pt x="859" y="227"/>
                    <a:pt x="870" y="231"/>
                    <a:pt x="874" y="223"/>
                  </a:cubicBezTo>
                  <a:close/>
                  <a:moveTo>
                    <a:pt x="831" y="213"/>
                  </a:moveTo>
                  <a:lnTo>
                    <a:pt x="831" y="213"/>
                  </a:lnTo>
                  <a:cubicBezTo>
                    <a:pt x="836" y="213"/>
                    <a:pt x="853" y="215"/>
                    <a:pt x="858" y="211"/>
                  </a:cubicBezTo>
                  <a:cubicBezTo>
                    <a:pt x="849" y="210"/>
                    <a:pt x="840" y="209"/>
                    <a:pt x="831" y="213"/>
                  </a:cubicBezTo>
                  <a:close/>
                  <a:moveTo>
                    <a:pt x="844" y="197"/>
                  </a:moveTo>
                  <a:lnTo>
                    <a:pt x="844" y="197"/>
                  </a:lnTo>
                  <a:cubicBezTo>
                    <a:pt x="789" y="191"/>
                    <a:pt x="741" y="194"/>
                    <a:pt x="685" y="193"/>
                  </a:cubicBezTo>
                  <a:cubicBezTo>
                    <a:pt x="682" y="194"/>
                    <a:pt x="685" y="201"/>
                    <a:pt x="684" y="204"/>
                  </a:cubicBezTo>
                  <a:cubicBezTo>
                    <a:pt x="720" y="207"/>
                    <a:pt x="773" y="206"/>
                    <a:pt x="812" y="206"/>
                  </a:cubicBezTo>
                  <a:cubicBezTo>
                    <a:pt x="823" y="206"/>
                    <a:pt x="842" y="210"/>
                    <a:pt x="844" y="197"/>
                  </a:cubicBezTo>
                  <a:close/>
                  <a:moveTo>
                    <a:pt x="833" y="187"/>
                  </a:moveTo>
                  <a:lnTo>
                    <a:pt x="833" y="187"/>
                  </a:lnTo>
                  <a:cubicBezTo>
                    <a:pt x="834" y="160"/>
                    <a:pt x="834" y="113"/>
                    <a:pt x="831" y="86"/>
                  </a:cubicBezTo>
                  <a:cubicBezTo>
                    <a:pt x="832" y="125"/>
                    <a:pt x="829" y="156"/>
                    <a:pt x="833" y="187"/>
                  </a:cubicBezTo>
                  <a:close/>
                  <a:moveTo>
                    <a:pt x="819" y="146"/>
                  </a:moveTo>
                  <a:lnTo>
                    <a:pt x="819" y="146"/>
                  </a:lnTo>
                  <a:cubicBezTo>
                    <a:pt x="820" y="161"/>
                    <a:pt x="814" y="183"/>
                    <a:pt x="825" y="188"/>
                  </a:cubicBezTo>
                  <a:cubicBezTo>
                    <a:pt x="828" y="152"/>
                    <a:pt x="826" y="116"/>
                    <a:pt x="823" y="83"/>
                  </a:cubicBezTo>
                  <a:lnTo>
                    <a:pt x="819" y="83"/>
                  </a:lnTo>
                  <a:cubicBezTo>
                    <a:pt x="819" y="85"/>
                    <a:pt x="817" y="85"/>
                    <a:pt x="818" y="87"/>
                  </a:cubicBezTo>
                  <a:cubicBezTo>
                    <a:pt x="817" y="106"/>
                    <a:pt x="818" y="127"/>
                    <a:pt x="819" y="146"/>
                  </a:cubicBezTo>
                  <a:close/>
                  <a:moveTo>
                    <a:pt x="810" y="84"/>
                  </a:moveTo>
                  <a:lnTo>
                    <a:pt x="810" y="84"/>
                  </a:lnTo>
                  <a:cubicBezTo>
                    <a:pt x="812" y="118"/>
                    <a:pt x="807" y="158"/>
                    <a:pt x="813" y="187"/>
                  </a:cubicBezTo>
                  <a:cubicBezTo>
                    <a:pt x="815" y="154"/>
                    <a:pt x="815" y="109"/>
                    <a:pt x="810" y="84"/>
                  </a:cubicBezTo>
                  <a:close/>
                  <a:moveTo>
                    <a:pt x="747" y="168"/>
                  </a:moveTo>
                  <a:lnTo>
                    <a:pt x="747" y="168"/>
                  </a:lnTo>
                  <a:cubicBezTo>
                    <a:pt x="745" y="173"/>
                    <a:pt x="744" y="188"/>
                    <a:pt x="750" y="190"/>
                  </a:cubicBezTo>
                  <a:cubicBezTo>
                    <a:pt x="760" y="186"/>
                    <a:pt x="762" y="168"/>
                    <a:pt x="747" y="168"/>
                  </a:cubicBezTo>
                  <a:close/>
                  <a:moveTo>
                    <a:pt x="751" y="119"/>
                  </a:moveTo>
                  <a:lnTo>
                    <a:pt x="751" y="119"/>
                  </a:lnTo>
                  <a:cubicBezTo>
                    <a:pt x="764" y="112"/>
                    <a:pt x="795" y="112"/>
                    <a:pt x="802" y="123"/>
                  </a:cubicBezTo>
                  <a:cubicBezTo>
                    <a:pt x="804" y="92"/>
                    <a:pt x="750" y="89"/>
                    <a:pt x="746" y="121"/>
                  </a:cubicBezTo>
                  <a:cubicBezTo>
                    <a:pt x="756" y="133"/>
                    <a:pt x="751" y="160"/>
                    <a:pt x="767" y="162"/>
                  </a:cubicBezTo>
                  <a:cubicBezTo>
                    <a:pt x="785" y="165"/>
                    <a:pt x="789" y="140"/>
                    <a:pt x="796" y="125"/>
                  </a:cubicBezTo>
                  <a:cubicBezTo>
                    <a:pt x="792" y="126"/>
                    <a:pt x="790" y="121"/>
                    <a:pt x="785" y="119"/>
                  </a:cubicBezTo>
                  <a:cubicBezTo>
                    <a:pt x="774" y="116"/>
                    <a:pt x="760" y="120"/>
                    <a:pt x="751" y="119"/>
                  </a:cubicBezTo>
                  <a:close/>
                  <a:moveTo>
                    <a:pt x="769" y="129"/>
                  </a:moveTo>
                  <a:lnTo>
                    <a:pt x="769" y="129"/>
                  </a:lnTo>
                  <a:cubicBezTo>
                    <a:pt x="772" y="125"/>
                    <a:pt x="778" y="124"/>
                    <a:pt x="782" y="128"/>
                  </a:cubicBezTo>
                  <a:cubicBezTo>
                    <a:pt x="781" y="133"/>
                    <a:pt x="775" y="127"/>
                    <a:pt x="769" y="129"/>
                  </a:cubicBezTo>
                  <a:close/>
                  <a:moveTo>
                    <a:pt x="754" y="135"/>
                  </a:moveTo>
                  <a:lnTo>
                    <a:pt x="754" y="135"/>
                  </a:lnTo>
                  <a:cubicBezTo>
                    <a:pt x="755" y="134"/>
                    <a:pt x="763" y="129"/>
                    <a:pt x="756" y="129"/>
                  </a:cubicBezTo>
                  <a:cubicBezTo>
                    <a:pt x="758" y="126"/>
                    <a:pt x="759" y="127"/>
                    <a:pt x="763" y="128"/>
                  </a:cubicBezTo>
                  <a:lnTo>
                    <a:pt x="759" y="145"/>
                  </a:lnTo>
                  <a:cubicBezTo>
                    <a:pt x="759" y="140"/>
                    <a:pt x="759" y="135"/>
                    <a:pt x="754" y="135"/>
                  </a:cubicBezTo>
                  <a:close/>
                  <a:moveTo>
                    <a:pt x="792" y="190"/>
                  </a:moveTo>
                  <a:lnTo>
                    <a:pt x="792" y="190"/>
                  </a:lnTo>
                  <a:cubicBezTo>
                    <a:pt x="792" y="179"/>
                    <a:pt x="809" y="170"/>
                    <a:pt x="802" y="161"/>
                  </a:cubicBezTo>
                  <a:cubicBezTo>
                    <a:pt x="791" y="163"/>
                    <a:pt x="788" y="173"/>
                    <a:pt x="783" y="181"/>
                  </a:cubicBezTo>
                  <a:cubicBezTo>
                    <a:pt x="778" y="182"/>
                    <a:pt x="771" y="182"/>
                    <a:pt x="770" y="188"/>
                  </a:cubicBezTo>
                  <a:cubicBezTo>
                    <a:pt x="775" y="191"/>
                    <a:pt x="785" y="189"/>
                    <a:pt x="792" y="190"/>
                  </a:cubicBezTo>
                  <a:close/>
                  <a:moveTo>
                    <a:pt x="805" y="178"/>
                  </a:moveTo>
                  <a:lnTo>
                    <a:pt x="805" y="178"/>
                  </a:lnTo>
                  <a:cubicBezTo>
                    <a:pt x="800" y="179"/>
                    <a:pt x="798" y="183"/>
                    <a:pt x="798" y="188"/>
                  </a:cubicBezTo>
                  <a:lnTo>
                    <a:pt x="803" y="188"/>
                  </a:lnTo>
                  <a:cubicBezTo>
                    <a:pt x="805" y="183"/>
                    <a:pt x="803" y="182"/>
                    <a:pt x="805" y="178"/>
                  </a:cubicBezTo>
                  <a:close/>
                  <a:moveTo>
                    <a:pt x="764" y="177"/>
                  </a:moveTo>
                  <a:lnTo>
                    <a:pt x="764" y="177"/>
                  </a:lnTo>
                  <a:cubicBezTo>
                    <a:pt x="764" y="183"/>
                    <a:pt x="757" y="182"/>
                    <a:pt x="759" y="190"/>
                  </a:cubicBezTo>
                  <a:cubicBezTo>
                    <a:pt x="768" y="186"/>
                    <a:pt x="774" y="179"/>
                    <a:pt x="783" y="175"/>
                  </a:cubicBezTo>
                  <a:cubicBezTo>
                    <a:pt x="784" y="159"/>
                    <a:pt x="803" y="162"/>
                    <a:pt x="805" y="148"/>
                  </a:cubicBezTo>
                  <a:cubicBezTo>
                    <a:pt x="781" y="139"/>
                    <a:pt x="786" y="172"/>
                    <a:pt x="769" y="175"/>
                  </a:cubicBezTo>
                  <a:cubicBezTo>
                    <a:pt x="764" y="167"/>
                    <a:pt x="757" y="148"/>
                    <a:pt x="746" y="155"/>
                  </a:cubicBezTo>
                  <a:cubicBezTo>
                    <a:pt x="749" y="166"/>
                    <a:pt x="761" y="166"/>
                    <a:pt x="764" y="177"/>
                  </a:cubicBezTo>
                  <a:close/>
                  <a:moveTo>
                    <a:pt x="740" y="184"/>
                  </a:moveTo>
                  <a:lnTo>
                    <a:pt x="740" y="184"/>
                  </a:lnTo>
                  <a:cubicBezTo>
                    <a:pt x="738" y="151"/>
                    <a:pt x="743" y="107"/>
                    <a:pt x="737" y="83"/>
                  </a:cubicBezTo>
                  <a:cubicBezTo>
                    <a:pt x="738" y="117"/>
                    <a:pt x="734" y="158"/>
                    <a:pt x="740" y="184"/>
                  </a:cubicBezTo>
                  <a:close/>
                  <a:moveTo>
                    <a:pt x="726" y="151"/>
                  </a:moveTo>
                  <a:lnTo>
                    <a:pt x="726" y="151"/>
                  </a:lnTo>
                  <a:cubicBezTo>
                    <a:pt x="726" y="164"/>
                    <a:pt x="722" y="181"/>
                    <a:pt x="731" y="190"/>
                  </a:cubicBezTo>
                  <a:cubicBezTo>
                    <a:pt x="735" y="160"/>
                    <a:pt x="735" y="110"/>
                    <a:pt x="728" y="82"/>
                  </a:cubicBezTo>
                  <a:lnTo>
                    <a:pt x="726" y="82"/>
                  </a:lnTo>
                  <a:cubicBezTo>
                    <a:pt x="725" y="83"/>
                    <a:pt x="724" y="84"/>
                    <a:pt x="724" y="86"/>
                  </a:cubicBezTo>
                  <a:cubicBezTo>
                    <a:pt x="723" y="108"/>
                    <a:pt x="725" y="130"/>
                    <a:pt x="726" y="151"/>
                  </a:cubicBezTo>
                  <a:close/>
                  <a:moveTo>
                    <a:pt x="718" y="187"/>
                  </a:moveTo>
                  <a:lnTo>
                    <a:pt x="718" y="187"/>
                  </a:lnTo>
                  <a:cubicBezTo>
                    <a:pt x="725" y="161"/>
                    <a:pt x="720" y="113"/>
                    <a:pt x="717" y="83"/>
                  </a:cubicBezTo>
                  <a:cubicBezTo>
                    <a:pt x="718" y="118"/>
                    <a:pt x="718" y="150"/>
                    <a:pt x="718" y="187"/>
                  </a:cubicBezTo>
                  <a:close/>
                  <a:moveTo>
                    <a:pt x="514" y="74"/>
                  </a:moveTo>
                  <a:lnTo>
                    <a:pt x="514" y="74"/>
                  </a:lnTo>
                  <a:cubicBezTo>
                    <a:pt x="620" y="79"/>
                    <a:pt x="700" y="76"/>
                    <a:pt x="810" y="76"/>
                  </a:cubicBezTo>
                  <a:cubicBezTo>
                    <a:pt x="820" y="76"/>
                    <a:pt x="836" y="81"/>
                    <a:pt x="842" y="70"/>
                  </a:cubicBezTo>
                  <a:cubicBezTo>
                    <a:pt x="747" y="64"/>
                    <a:pt x="606" y="71"/>
                    <a:pt x="497" y="64"/>
                  </a:cubicBezTo>
                  <a:cubicBezTo>
                    <a:pt x="495" y="65"/>
                    <a:pt x="493" y="66"/>
                    <a:pt x="491" y="67"/>
                  </a:cubicBezTo>
                  <a:cubicBezTo>
                    <a:pt x="493" y="76"/>
                    <a:pt x="508" y="74"/>
                    <a:pt x="514" y="74"/>
                  </a:cubicBezTo>
                  <a:close/>
                  <a:moveTo>
                    <a:pt x="508" y="159"/>
                  </a:moveTo>
                  <a:lnTo>
                    <a:pt x="508" y="159"/>
                  </a:lnTo>
                  <a:cubicBezTo>
                    <a:pt x="509" y="168"/>
                    <a:pt x="506" y="184"/>
                    <a:pt x="515" y="185"/>
                  </a:cubicBezTo>
                  <a:cubicBezTo>
                    <a:pt x="519" y="146"/>
                    <a:pt x="517" y="115"/>
                    <a:pt x="514" y="80"/>
                  </a:cubicBezTo>
                  <a:lnTo>
                    <a:pt x="510" y="80"/>
                  </a:lnTo>
                  <a:cubicBezTo>
                    <a:pt x="510" y="82"/>
                    <a:pt x="508" y="82"/>
                    <a:pt x="508" y="84"/>
                  </a:cubicBezTo>
                  <a:cubicBezTo>
                    <a:pt x="509" y="107"/>
                    <a:pt x="507" y="136"/>
                    <a:pt x="508" y="159"/>
                  </a:cubicBezTo>
                  <a:close/>
                  <a:moveTo>
                    <a:pt x="538" y="113"/>
                  </a:moveTo>
                  <a:lnTo>
                    <a:pt x="538" y="113"/>
                  </a:lnTo>
                  <a:cubicBezTo>
                    <a:pt x="551" y="110"/>
                    <a:pt x="566" y="110"/>
                    <a:pt x="580" y="112"/>
                  </a:cubicBezTo>
                  <a:cubicBezTo>
                    <a:pt x="585" y="112"/>
                    <a:pt x="587" y="120"/>
                    <a:pt x="590" y="116"/>
                  </a:cubicBezTo>
                  <a:cubicBezTo>
                    <a:pt x="585" y="87"/>
                    <a:pt x="533" y="94"/>
                    <a:pt x="528" y="119"/>
                  </a:cubicBezTo>
                  <a:cubicBezTo>
                    <a:pt x="532" y="122"/>
                    <a:pt x="533" y="113"/>
                    <a:pt x="538" y="113"/>
                  </a:cubicBezTo>
                  <a:close/>
                  <a:moveTo>
                    <a:pt x="538" y="126"/>
                  </a:moveTo>
                  <a:lnTo>
                    <a:pt x="538" y="126"/>
                  </a:lnTo>
                  <a:cubicBezTo>
                    <a:pt x="541" y="124"/>
                    <a:pt x="541" y="118"/>
                    <a:pt x="536" y="119"/>
                  </a:cubicBezTo>
                  <a:cubicBezTo>
                    <a:pt x="533" y="121"/>
                    <a:pt x="534" y="127"/>
                    <a:pt x="538" y="126"/>
                  </a:cubicBezTo>
                  <a:close/>
                  <a:moveTo>
                    <a:pt x="563" y="167"/>
                  </a:moveTo>
                  <a:lnTo>
                    <a:pt x="563" y="167"/>
                  </a:lnTo>
                  <a:cubicBezTo>
                    <a:pt x="580" y="165"/>
                    <a:pt x="583" y="137"/>
                    <a:pt x="583" y="119"/>
                  </a:cubicBezTo>
                  <a:cubicBezTo>
                    <a:pt x="571" y="117"/>
                    <a:pt x="559" y="115"/>
                    <a:pt x="544" y="118"/>
                  </a:cubicBezTo>
                  <a:cubicBezTo>
                    <a:pt x="530" y="135"/>
                    <a:pt x="545" y="168"/>
                    <a:pt x="563" y="167"/>
                  </a:cubicBezTo>
                  <a:close/>
                  <a:moveTo>
                    <a:pt x="553" y="133"/>
                  </a:moveTo>
                  <a:lnTo>
                    <a:pt x="553" y="133"/>
                  </a:lnTo>
                  <a:cubicBezTo>
                    <a:pt x="553" y="129"/>
                    <a:pt x="561" y="130"/>
                    <a:pt x="560" y="135"/>
                  </a:cubicBezTo>
                  <a:cubicBezTo>
                    <a:pt x="557" y="138"/>
                    <a:pt x="555" y="135"/>
                    <a:pt x="553" y="133"/>
                  </a:cubicBezTo>
                  <a:close/>
                  <a:moveTo>
                    <a:pt x="562" y="126"/>
                  </a:moveTo>
                  <a:lnTo>
                    <a:pt x="562" y="126"/>
                  </a:lnTo>
                  <a:cubicBezTo>
                    <a:pt x="560" y="128"/>
                    <a:pt x="547" y="130"/>
                    <a:pt x="549" y="125"/>
                  </a:cubicBezTo>
                  <a:cubicBezTo>
                    <a:pt x="552" y="122"/>
                    <a:pt x="560" y="123"/>
                    <a:pt x="562" y="126"/>
                  </a:cubicBezTo>
                  <a:close/>
                  <a:moveTo>
                    <a:pt x="569" y="145"/>
                  </a:moveTo>
                  <a:lnTo>
                    <a:pt x="569" y="145"/>
                  </a:lnTo>
                  <a:cubicBezTo>
                    <a:pt x="571" y="137"/>
                    <a:pt x="570" y="121"/>
                    <a:pt x="580" y="126"/>
                  </a:cubicBezTo>
                  <a:cubicBezTo>
                    <a:pt x="581" y="131"/>
                    <a:pt x="574" y="127"/>
                    <a:pt x="573" y="131"/>
                  </a:cubicBezTo>
                  <a:cubicBezTo>
                    <a:pt x="574" y="134"/>
                    <a:pt x="582" y="130"/>
                    <a:pt x="580" y="136"/>
                  </a:cubicBezTo>
                  <a:cubicBezTo>
                    <a:pt x="573" y="136"/>
                    <a:pt x="574" y="143"/>
                    <a:pt x="569" y="145"/>
                  </a:cubicBezTo>
                  <a:close/>
                  <a:moveTo>
                    <a:pt x="560" y="151"/>
                  </a:moveTo>
                  <a:lnTo>
                    <a:pt x="560" y="151"/>
                  </a:lnTo>
                  <a:cubicBezTo>
                    <a:pt x="564" y="151"/>
                    <a:pt x="570" y="150"/>
                    <a:pt x="572" y="152"/>
                  </a:cubicBezTo>
                  <a:cubicBezTo>
                    <a:pt x="571" y="154"/>
                    <a:pt x="559" y="156"/>
                    <a:pt x="560" y="151"/>
                  </a:cubicBezTo>
                  <a:close/>
                  <a:moveTo>
                    <a:pt x="573" y="184"/>
                  </a:moveTo>
                  <a:lnTo>
                    <a:pt x="573" y="184"/>
                  </a:lnTo>
                  <a:cubicBezTo>
                    <a:pt x="576" y="186"/>
                    <a:pt x="586" y="186"/>
                    <a:pt x="589" y="184"/>
                  </a:cubicBezTo>
                  <a:lnTo>
                    <a:pt x="589" y="167"/>
                  </a:lnTo>
                  <a:cubicBezTo>
                    <a:pt x="580" y="169"/>
                    <a:pt x="575" y="175"/>
                    <a:pt x="573" y="184"/>
                  </a:cubicBezTo>
                  <a:close/>
                  <a:moveTo>
                    <a:pt x="569" y="181"/>
                  </a:moveTo>
                  <a:lnTo>
                    <a:pt x="569" y="181"/>
                  </a:lnTo>
                  <a:cubicBezTo>
                    <a:pt x="572" y="168"/>
                    <a:pt x="585" y="166"/>
                    <a:pt x="589" y="154"/>
                  </a:cubicBezTo>
                  <a:cubicBezTo>
                    <a:pt x="575" y="155"/>
                    <a:pt x="567" y="169"/>
                    <a:pt x="569" y="181"/>
                  </a:cubicBezTo>
                  <a:close/>
                  <a:moveTo>
                    <a:pt x="531" y="168"/>
                  </a:moveTo>
                  <a:lnTo>
                    <a:pt x="531" y="168"/>
                  </a:lnTo>
                  <a:cubicBezTo>
                    <a:pt x="528" y="173"/>
                    <a:pt x="531" y="181"/>
                    <a:pt x="533" y="185"/>
                  </a:cubicBezTo>
                  <a:cubicBezTo>
                    <a:pt x="538" y="184"/>
                    <a:pt x="546" y="187"/>
                    <a:pt x="549" y="184"/>
                  </a:cubicBezTo>
                  <a:cubicBezTo>
                    <a:pt x="544" y="177"/>
                    <a:pt x="543" y="167"/>
                    <a:pt x="531" y="168"/>
                  </a:cubicBezTo>
                  <a:close/>
                  <a:moveTo>
                    <a:pt x="530" y="161"/>
                  </a:moveTo>
                  <a:lnTo>
                    <a:pt x="530" y="161"/>
                  </a:lnTo>
                  <a:cubicBezTo>
                    <a:pt x="545" y="162"/>
                    <a:pt x="547" y="176"/>
                    <a:pt x="556" y="184"/>
                  </a:cubicBezTo>
                  <a:cubicBezTo>
                    <a:pt x="554" y="167"/>
                    <a:pt x="546" y="155"/>
                    <a:pt x="531" y="151"/>
                  </a:cubicBezTo>
                  <a:cubicBezTo>
                    <a:pt x="529" y="153"/>
                    <a:pt x="530" y="157"/>
                    <a:pt x="530" y="161"/>
                  </a:cubicBezTo>
                  <a:close/>
                  <a:moveTo>
                    <a:pt x="596" y="84"/>
                  </a:moveTo>
                  <a:lnTo>
                    <a:pt x="596" y="84"/>
                  </a:lnTo>
                  <a:cubicBezTo>
                    <a:pt x="598" y="117"/>
                    <a:pt x="592" y="157"/>
                    <a:pt x="599" y="184"/>
                  </a:cubicBezTo>
                  <a:cubicBezTo>
                    <a:pt x="597" y="146"/>
                    <a:pt x="602" y="114"/>
                    <a:pt x="596" y="84"/>
                  </a:cubicBezTo>
                  <a:close/>
                  <a:moveTo>
                    <a:pt x="603" y="86"/>
                  </a:moveTo>
                  <a:lnTo>
                    <a:pt x="603" y="86"/>
                  </a:lnTo>
                  <a:cubicBezTo>
                    <a:pt x="603" y="109"/>
                    <a:pt x="603" y="140"/>
                    <a:pt x="603" y="164"/>
                  </a:cubicBezTo>
                  <a:cubicBezTo>
                    <a:pt x="603" y="170"/>
                    <a:pt x="599" y="185"/>
                    <a:pt x="609" y="185"/>
                  </a:cubicBezTo>
                  <a:cubicBezTo>
                    <a:pt x="614" y="157"/>
                    <a:pt x="614" y="109"/>
                    <a:pt x="609" y="82"/>
                  </a:cubicBezTo>
                  <a:lnTo>
                    <a:pt x="603" y="82"/>
                  </a:lnTo>
                  <a:lnTo>
                    <a:pt x="603" y="86"/>
                  </a:lnTo>
                  <a:lnTo>
                    <a:pt x="603" y="86"/>
                  </a:lnTo>
                  <a:close/>
                  <a:moveTo>
                    <a:pt x="615" y="181"/>
                  </a:moveTo>
                  <a:lnTo>
                    <a:pt x="615" y="181"/>
                  </a:lnTo>
                  <a:cubicBezTo>
                    <a:pt x="622" y="146"/>
                    <a:pt x="617" y="124"/>
                    <a:pt x="619" y="86"/>
                  </a:cubicBezTo>
                  <a:cubicBezTo>
                    <a:pt x="619" y="85"/>
                    <a:pt x="618" y="84"/>
                    <a:pt x="616" y="84"/>
                  </a:cubicBezTo>
                  <a:cubicBezTo>
                    <a:pt x="614" y="117"/>
                    <a:pt x="617" y="148"/>
                    <a:pt x="615" y="181"/>
                  </a:cubicBezTo>
                  <a:close/>
                  <a:moveTo>
                    <a:pt x="488" y="195"/>
                  </a:moveTo>
                  <a:lnTo>
                    <a:pt x="488" y="195"/>
                  </a:lnTo>
                  <a:cubicBezTo>
                    <a:pt x="498" y="204"/>
                    <a:pt x="513" y="199"/>
                    <a:pt x="526" y="200"/>
                  </a:cubicBezTo>
                  <a:cubicBezTo>
                    <a:pt x="557" y="201"/>
                    <a:pt x="599" y="202"/>
                    <a:pt x="635" y="201"/>
                  </a:cubicBezTo>
                  <a:cubicBezTo>
                    <a:pt x="640" y="201"/>
                    <a:pt x="652" y="205"/>
                    <a:pt x="654" y="197"/>
                  </a:cubicBezTo>
                  <a:cubicBezTo>
                    <a:pt x="654" y="188"/>
                    <a:pt x="643" y="191"/>
                    <a:pt x="639" y="191"/>
                  </a:cubicBezTo>
                  <a:cubicBezTo>
                    <a:pt x="587" y="187"/>
                    <a:pt x="540" y="193"/>
                    <a:pt x="492" y="190"/>
                  </a:cubicBezTo>
                  <a:cubicBezTo>
                    <a:pt x="490" y="191"/>
                    <a:pt x="488" y="192"/>
                    <a:pt x="488" y="195"/>
                  </a:cubicBezTo>
                  <a:close/>
                  <a:moveTo>
                    <a:pt x="464" y="216"/>
                  </a:moveTo>
                  <a:lnTo>
                    <a:pt x="464" y="216"/>
                  </a:lnTo>
                  <a:cubicBezTo>
                    <a:pt x="459" y="217"/>
                    <a:pt x="453" y="213"/>
                    <a:pt x="455" y="223"/>
                  </a:cubicBezTo>
                  <a:cubicBezTo>
                    <a:pt x="507" y="228"/>
                    <a:pt x="565" y="221"/>
                    <a:pt x="613" y="223"/>
                  </a:cubicBezTo>
                  <a:cubicBezTo>
                    <a:pt x="624" y="223"/>
                    <a:pt x="643" y="231"/>
                    <a:pt x="646" y="217"/>
                  </a:cubicBezTo>
                  <a:cubicBezTo>
                    <a:pt x="622" y="212"/>
                    <a:pt x="588" y="214"/>
                    <a:pt x="554" y="214"/>
                  </a:cubicBezTo>
                  <a:cubicBezTo>
                    <a:pt x="521" y="214"/>
                    <a:pt x="484" y="209"/>
                    <a:pt x="464" y="216"/>
                  </a:cubicBezTo>
                  <a:close/>
                  <a:moveTo>
                    <a:pt x="420" y="110"/>
                  </a:moveTo>
                  <a:lnTo>
                    <a:pt x="420" y="110"/>
                  </a:lnTo>
                  <a:cubicBezTo>
                    <a:pt x="417" y="115"/>
                    <a:pt x="416" y="122"/>
                    <a:pt x="413" y="128"/>
                  </a:cubicBezTo>
                  <a:cubicBezTo>
                    <a:pt x="428" y="143"/>
                    <a:pt x="434" y="167"/>
                    <a:pt x="442" y="188"/>
                  </a:cubicBezTo>
                  <a:cubicBezTo>
                    <a:pt x="451" y="188"/>
                    <a:pt x="454" y="194"/>
                    <a:pt x="461" y="195"/>
                  </a:cubicBezTo>
                  <a:cubicBezTo>
                    <a:pt x="462" y="190"/>
                    <a:pt x="465" y="186"/>
                    <a:pt x="465" y="180"/>
                  </a:cubicBezTo>
                  <a:cubicBezTo>
                    <a:pt x="451" y="178"/>
                    <a:pt x="448" y="158"/>
                    <a:pt x="445" y="149"/>
                  </a:cubicBezTo>
                  <a:cubicBezTo>
                    <a:pt x="436" y="142"/>
                    <a:pt x="439" y="112"/>
                    <a:pt x="420" y="110"/>
                  </a:cubicBezTo>
                  <a:close/>
                  <a:moveTo>
                    <a:pt x="402" y="106"/>
                  </a:moveTo>
                  <a:lnTo>
                    <a:pt x="402" y="106"/>
                  </a:lnTo>
                  <a:cubicBezTo>
                    <a:pt x="410" y="111"/>
                    <a:pt x="414" y="101"/>
                    <a:pt x="415" y="93"/>
                  </a:cubicBezTo>
                  <a:cubicBezTo>
                    <a:pt x="407" y="88"/>
                    <a:pt x="404" y="100"/>
                    <a:pt x="402" y="106"/>
                  </a:cubicBezTo>
                  <a:close/>
                  <a:moveTo>
                    <a:pt x="364" y="142"/>
                  </a:moveTo>
                  <a:lnTo>
                    <a:pt x="364" y="142"/>
                  </a:lnTo>
                  <a:cubicBezTo>
                    <a:pt x="364" y="153"/>
                    <a:pt x="361" y="161"/>
                    <a:pt x="360" y="171"/>
                  </a:cubicBezTo>
                  <a:cubicBezTo>
                    <a:pt x="373" y="183"/>
                    <a:pt x="381" y="200"/>
                    <a:pt x="392" y="216"/>
                  </a:cubicBezTo>
                  <a:cubicBezTo>
                    <a:pt x="403" y="215"/>
                    <a:pt x="412" y="218"/>
                    <a:pt x="422" y="218"/>
                  </a:cubicBezTo>
                  <a:cubicBezTo>
                    <a:pt x="443" y="185"/>
                    <a:pt x="410" y="161"/>
                    <a:pt x="400" y="133"/>
                  </a:cubicBezTo>
                  <a:cubicBezTo>
                    <a:pt x="384" y="129"/>
                    <a:pt x="367" y="125"/>
                    <a:pt x="350" y="121"/>
                  </a:cubicBezTo>
                  <a:cubicBezTo>
                    <a:pt x="348" y="125"/>
                    <a:pt x="347" y="130"/>
                    <a:pt x="347" y="136"/>
                  </a:cubicBezTo>
                  <a:cubicBezTo>
                    <a:pt x="355" y="136"/>
                    <a:pt x="362" y="137"/>
                    <a:pt x="364" y="142"/>
                  </a:cubicBezTo>
                  <a:close/>
                  <a:moveTo>
                    <a:pt x="372" y="145"/>
                  </a:moveTo>
                  <a:lnTo>
                    <a:pt x="372" y="145"/>
                  </a:lnTo>
                  <a:cubicBezTo>
                    <a:pt x="394" y="142"/>
                    <a:pt x="413" y="183"/>
                    <a:pt x="410" y="206"/>
                  </a:cubicBezTo>
                  <a:cubicBezTo>
                    <a:pt x="392" y="191"/>
                    <a:pt x="381" y="169"/>
                    <a:pt x="372" y="145"/>
                  </a:cubicBezTo>
                  <a:close/>
                  <a:moveTo>
                    <a:pt x="252" y="223"/>
                  </a:moveTo>
                  <a:lnTo>
                    <a:pt x="252" y="223"/>
                  </a:lnTo>
                  <a:cubicBezTo>
                    <a:pt x="248" y="240"/>
                    <a:pt x="228" y="254"/>
                    <a:pt x="241" y="275"/>
                  </a:cubicBezTo>
                  <a:cubicBezTo>
                    <a:pt x="247" y="278"/>
                    <a:pt x="257" y="278"/>
                    <a:pt x="265" y="276"/>
                  </a:cubicBezTo>
                  <a:cubicBezTo>
                    <a:pt x="266" y="282"/>
                    <a:pt x="263" y="283"/>
                    <a:pt x="264" y="288"/>
                  </a:cubicBezTo>
                  <a:cubicBezTo>
                    <a:pt x="280" y="294"/>
                    <a:pt x="285" y="318"/>
                    <a:pt x="310" y="305"/>
                  </a:cubicBezTo>
                  <a:cubicBezTo>
                    <a:pt x="310" y="299"/>
                    <a:pt x="308" y="290"/>
                    <a:pt x="311" y="286"/>
                  </a:cubicBezTo>
                  <a:cubicBezTo>
                    <a:pt x="314" y="284"/>
                    <a:pt x="322" y="285"/>
                    <a:pt x="327" y="285"/>
                  </a:cubicBezTo>
                  <a:cubicBezTo>
                    <a:pt x="330" y="281"/>
                    <a:pt x="328" y="272"/>
                    <a:pt x="327" y="267"/>
                  </a:cubicBezTo>
                  <a:cubicBezTo>
                    <a:pt x="303" y="265"/>
                    <a:pt x="296" y="244"/>
                    <a:pt x="285" y="229"/>
                  </a:cubicBezTo>
                  <a:cubicBezTo>
                    <a:pt x="271" y="230"/>
                    <a:pt x="264" y="224"/>
                    <a:pt x="252" y="223"/>
                  </a:cubicBezTo>
                  <a:close/>
                  <a:moveTo>
                    <a:pt x="271" y="272"/>
                  </a:moveTo>
                  <a:lnTo>
                    <a:pt x="271" y="272"/>
                  </a:lnTo>
                  <a:cubicBezTo>
                    <a:pt x="274" y="265"/>
                    <a:pt x="276" y="256"/>
                    <a:pt x="278" y="249"/>
                  </a:cubicBezTo>
                  <a:cubicBezTo>
                    <a:pt x="289" y="261"/>
                    <a:pt x="304" y="269"/>
                    <a:pt x="305" y="291"/>
                  </a:cubicBezTo>
                  <a:cubicBezTo>
                    <a:pt x="286" y="300"/>
                    <a:pt x="280" y="280"/>
                    <a:pt x="271" y="272"/>
                  </a:cubicBezTo>
                  <a:close/>
                  <a:moveTo>
                    <a:pt x="268" y="266"/>
                  </a:moveTo>
                  <a:lnTo>
                    <a:pt x="268" y="266"/>
                  </a:lnTo>
                  <a:cubicBezTo>
                    <a:pt x="263" y="268"/>
                    <a:pt x="254" y="268"/>
                    <a:pt x="249" y="266"/>
                  </a:cubicBezTo>
                  <a:cubicBezTo>
                    <a:pt x="227" y="227"/>
                    <a:pt x="293" y="237"/>
                    <a:pt x="268" y="266"/>
                  </a:cubicBezTo>
                  <a:close/>
                  <a:moveTo>
                    <a:pt x="379" y="1005"/>
                  </a:moveTo>
                  <a:lnTo>
                    <a:pt x="379" y="1005"/>
                  </a:lnTo>
                  <a:cubicBezTo>
                    <a:pt x="394" y="1008"/>
                    <a:pt x="424" y="1006"/>
                    <a:pt x="446" y="1007"/>
                  </a:cubicBezTo>
                  <a:cubicBezTo>
                    <a:pt x="449" y="1001"/>
                    <a:pt x="450" y="993"/>
                    <a:pt x="449" y="984"/>
                  </a:cubicBezTo>
                  <a:cubicBezTo>
                    <a:pt x="431" y="979"/>
                    <a:pt x="400" y="980"/>
                    <a:pt x="380" y="982"/>
                  </a:cubicBezTo>
                  <a:cubicBezTo>
                    <a:pt x="377" y="987"/>
                    <a:pt x="380" y="998"/>
                    <a:pt x="379" y="1005"/>
                  </a:cubicBezTo>
                  <a:close/>
                  <a:moveTo>
                    <a:pt x="549" y="1100"/>
                  </a:moveTo>
                  <a:lnTo>
                    <a:pt x="549" y="1100"/>
                  </a:lnTo>
                  <a:cubicBezTo>
                    <a:pt x="541" y="1058"/>
                    <a:pt x="511" y="1040"/>
                    <a:pt x="487" y="1015"/>
                  </a:cubicBezTo>
                  <a:cubicBezTo>
                    <a:pt x="479" y="1016"/>
                    <a:pt x="471" y="1015"/>
                    <a:pt x="463" y="1015"/>
                  </a:cubicBezTo>
                  <a:cubicBezTo>
                    <a:pt x="449" y="1015"/>
                    <a:pt x="436" y="1015"/>
                    <a:pt x="425" y="1017"/>
                  </a:cubicBezTo>
                  <a:cubicBezTo>
                    <a:pt x="476" y="1034"/>
                    <a:pt x="516" y="1064"/>
                    <a:pt x="549" y="1100"/>
                  </a:cubicBezTo>
                  <a:close/>
                  <a:moveTo>
                    <a:pt x="526" y="1037"/>
                  </a:moveTo>
                  <a:lnTo>
                    <a:pt x="526" y="1037"/>
                  </a:lnTo>
                  <a:cubicBezTo>
                    <a:pt x="532" y="1036"/>
                    <a:pt x="538" y="1034"/>
                    <a:pt x="546" y="1034"/>
                  </a:cubicBezTo>
                  <a:cubicBezTo>
                    <a:pt x="545" y="1025"/>
                    <a:pt x="539" y="1020"/>
                    <a:pt x="534" y="1015"/>
                  </a:cubicBezTo>
                  <a:lnTo>
                    <a:pt x="500" y="1015"/>
                  </a:lnTo>
                  <a:cubicBezTo>
                    <a:pt x="505" y="1024"/>
                    <a:pt x="513" y="1032"/>
                    <a:pt x="520" y="1041"/>
                  </a:cubicBezTo>
                  <a:cubicBezTo>
                    <a:pt x="527" y="1050"/>
                    <a:pt x="533" y="1060"/>
                    <a:pt x="540" y="1064"/>
                  </a:cubicBezTo>
                  <a:cubicBezTo>
                    <a:pt x="536" y="1054"/>
                    <a:pt x="529" y="1048"/>
                    <a:pt x="526" y="1037"/>
                  </a:cubicBezTo>
                  <a:close/>
                  <a:moveTo>
                    <a:pt x="1041" y="475"/>
                  </a:moveTo>
                  <a:lnTo>
                    <a:pt x="1041" y="475"/>
                  </a:lnTo>
                  <a:cubicBezTo>
                    <a:pt x="1040" y="479"/>
                    <a:pt x="1043" y="480"/>
                    <a:pt x="1046" y="479"/>
                  </a:cubicBezTo>
                  <a:cubicBezTo>
                    <a:pt x="1048" y="474"/>
                    <a:pt x="1043" y="473"/>
                    <a:pt x="1041" y="475"/>
                  </a:cubicBezTo>
                  <a:close/>
                  <a:moveTo>
                    <a:pt x="1038" y="475"/>
                  </a:moveTo>
                  <a:lnTo>
                    <a:pt x="1038" y="475"/>
                  </a:lnTo>
                  <a:lnTo>
                    <a:pt x="1031" y="475"/>
                  </a:lnTo>
                  <a:cubicBezTo>
                    <a:pt x="1030" y="480"/>
                    <a:pt x="1033" y="481"/>
                    <a:pt x="1038" y="481"/>
                  </a:cubicBezTo>
                  <a:lnTo>
                    <a:pt x="1038" y="475"/>
                  </a:lnTo>
                  <a:lnTo>
                    <a:pt x="1038" y="475"/>
                  </a:lnTo>
                  <a:close/>
                  <a:moveTo>
                    <a:pt x="1023" y="474"/>
                  </a:moveTo>
                  <a:lnTo>
                    <a:pt x="1023" y="474"/>
                  </a:lnTo>
                  <a:cubicBezTo>
                    <a:pt x="1021" y="476"/>
                    <a:pt x="1021" y="482"/>
                    <a:pt x="1026" y="481"/>
                  </a:cubicBezTo>
                  <a:cubicBezTo>
                    <a:pt x="1029" y="479"/>
                    <a:pt x="1028" y="473"/>
                    <a:pt x="1023" y="474"/>
                  </a:cubicBezTo>
                  <a:close/>
                  <a:moveTo>
                    <a:pt x="1010" y="476"/>
                  </a:moveTo>
                  <a:lnTo>
                    <a:pt x="1010" y="476"/>
                  </a:lnTo>
                  <a:cubicBezTo>
                    <a:pt x="1010" y="474"/>
                    <a:pt x="999" y="473"/>
                    <a:pt x="1000" y="478"/>
                  </a:cubicBezTo>
                  <a:cubicBezTo>
                    <a:pt x="1001" y="482"/>
                    <a:pt x="1010" y="480"/>
                    <a:pt x="1010" y="476"/>
                  </a:cubicBezTo>
                  <a:close/>
                  <a:moveTo>
                    <a:pt x="998" y="525"/>
                  </a:moveTo>
                  <a:lnTo>
                    <a:pt x="998" y="525"/>
                  </a:lnTo>
                  <a:cubicBezTo>
                    <a:pt x="1001" y="525"/>
                    <a:pt x="1004" y="523"/>
                    <a:pt x="1006" y="521"/>
                  </a:cubicBezTo>
                  <a:cubicBezTo>
                    <a:pt x="1004" y="519"/>
                    <a:pt x="1001" y="519"/>
                    <a:pt x="998" y="520"/>
                  </a:cubicBezTo>
                  <a:lnTo>
                    <a:pt x="998" y="525"/>
                  </a:lnTo>
                  <a:lnTo>
                    <a:pt x="998" y="525"/>
                  </a:lnTo>
                  <a:close/>
                  <a:moveTo>
                    <a:pt x="1000" y="530"/>
                  </a:moveTo>
                  <a:lnTo>
                    <a:pt x="1000" y="530"/>
                  </a:lnTo>
                  <a:cubicBezTo>
                    <a:pt x="1000" y="534"/>
                    <a:pt x="1000" y="538"/>
                    <a:pt x="1002" y="540"/>
                  </a:cubicBezTo>
                  <a:cubicBezTo>
                    <a:pt x="1006" y="539"/>
                    <a:pt x="1010" y="538"/>
                    <a:pt x="1009" y="531"/>
                  </a:cubicBezTo>
                  <a:cubicBezTo>
                    <a:pt x="1005" y="532"/>
                    <a:pt x="1005" y="529"/>
                    <a:pt x="1000" y="530"/>
                  </a:cubicBezTo>
                  <a:close/>
                  <a:moveTo>
                    <a:pt x="983" y="478"/>
                  </a:moveTo>
                  <a:lnTo>
                    <a:pt x="983" y="478"/>
                  </a:lnTo>
                  <a:cubicBezTo>
                    <a:pt x="985" y="481"/>
                    <a:pt x="997" y="483"/>
                    <a:pt x="995" y="475"/>
                  </a:cubicBezTo>
                  <a:cubicBezTo>
                    <a:pt x="990" y="475"/>
                    <a:pt x="983" y="473"/>
                    <a:pt x="983" y="478"/>
                  </a:cubicBezTo>
                  <a:close/>
                  <a:moveTo>
                    <a:pt x="967" y="474"/>
                  </a:moveTo>
                  <a:lnTo>
                    <a:pt x="967" y="474"/>
                  </a:lnTo>
                  <a:cubicBezTo>
                    <a:pt x="967" y="476"/>
                    <a:pt x="964" y="477"/>
                    <a:pt x="964" y="481"/>
                  </a:cubicBezTo>
                  <a:lnTo>
                    <a:pt x="979" y="481"/>
                  </a:lnTo>
                  <a:lnTo>
                    <a:pt x="979" y="475"/>
                  </a:lnTo>
                  <a:cubicBezTo>
                    <a:pt x="976" y="472"/>
                    <a:pt x="971" y="478"/>
                    <a:pt x="967" y="474"/>
                  </a:cubicBezTo>
                  <a:close/>
                  <a:moveTo>
                    <a:pt x="977" y="528"/>
                  </a:moveTo>
                  <a:lnTo>
                    <a:pt x="977" y="528"/>
                  </a:lnTo>
                  <a:cubicBezTo>
                    <a:pt x="974" y="529"/>
                    <a:pt x="971" y="530"/>
                    <a:pt x="966" y="530"/>
                  </a:cubicBezTo>
                  <a:cubicBezTo>
                    <a:pt x="965" y="537"/>
                    <a:pt x="967" y="541"/>
                    <a:pt x="975" y="540"/>
                  </a:cubicBezTo>
                  <a:cubicBezTo>
                    <a:pt x="975" y="533"/>
                    <a:pt x="981" y="531"/>
                    <a:pt x="982" y="524"/>
                  </a:cubicBezTo>
                  <a:cubicBezTo>
                    <a:pt x="981" y="521"/>
                    <a:pt x="975" y="517"/>
                    <a:pt x="973" y="521"/>
                  </a:cubicBezTo>
                  <a:cubicBezTo>
                    <a:pt x="976" y="522"/>
                    <a:pt x="978" y="524"/>
                    <a:pt x="977" y="528"/>
                  </a:cubicBezTo>
                  <a:close/>
                  <a:moveTo>
                    <a:pt x="1051" y="455"/>
                  </a:moveTo>
                  <a:lnTo>
                    <a:pt x="1051" y="455"/>
                  </a:lnTo>
                  <a:cubicBezTo>
                    <a:pt x="1015" y="448"/>
                    <a:pt x="968" y="454"/>
                    <a:pt x="930" y="452"/>
                  </a:cubicBezTo>
                  <a:cubicBezTo>
                    <a:pt x="928" y="452"/>
                    <a:pt x="928" y="453"/>
                    <a:pt x="927" y="453"/>
                  </a:cubicBezTo>
                  <a:lnTo>
                    <a:pt x="927" y="458"/>
                  </a:lnTo>
                  <a:cubicBezTo>
                    <a:pt x="968" y="456"/>
                    <a:pt x="1016" y="461"/>
                    <a:pt x="1051" y="455"/>
                  </a:cubicBezTo>
                  <a:close/>
                  <a:moveTo>
                    <a:pt x="1034" y="380"/>
                  </a:moveTo>
                  <a:lnTo>
                    <a:pt x="1034" y="380"/>
                  </a:lnTo>
                  <a:cubicBezTo>
                    <a:pt x="1035" y="401"/>
                    <a:pt x="1030" y="430"/>
                    <a:pt x="1036" y="446"/>
                  </a:cubicBezTo>
                  <a:lnTo>
                    <a:pt x="1034" y="380"/>
                  </a:lnTo>
                  <a:lnTo>
                    <a:pt x="1034" y="380"/>
                  </a:lnTo>
                  <a:close/>
                  <a:moveTo>
                    <a:pt x="996" y="448"/>
                  </a:moveTo>
                  <a:lnTo>
                    <a:pt x="996" y="448"/>
                  </a:lnTo>
                  <a:cubicBezTo>
                    <a:pt x="1006" y="448"/>
                    <a:pt x="1020" y="449"/>
                    <a:pt x="1031" y="446"/>
                  </a:cubicBezTo>
                  <a:cubicBezTo>
                    <a:pt x="1028" y="426"/>
                    <a:pt x="1031" y="400"/>
                    <a:pt x="1028" y="377"/>
                  </a:cubicBezTo>
                  <a:cubicBezTo>
                    <a:pt x="1020" y="374"/>
                    <a:pt x="1006" y="376"/>
                    <a:pt x="996" y="376"/>
                  </a:cubicBezTo>
                  <a:cubicBezTo>
                    <a:pt x="994" y="396"/>
                    <a:pt x="997" y="420"/>
                    <a:pt x="996" y="448"/>
                  </a:cubicBezTo>
                  <a:close/>
                  <a:moveTo>
                    <a:pt x="1000" y="384"/>
                  </a:moveTo>
                  <a:lnTo>
                    <a:pt x="1000" y="384"/>
                  </a:lnTo>
                  <a:cubicBezTo>
                    <a:pt x="1006" y="381"/>
                    <a:pt x="1017" y="378"/>
                    <a:pt x="1023" y="381"/>
                  </a:cubicBezTo>
                  <a:cubicBezTo>
                    <a:pt x="1025" y="400"/>
                    <a:pt x="1027" y="425"/>
                    <a:pt x="1025" y="443"/>
                  </a:cubicBezTo>
                  <a:lnTo>
                    <a:pt x="1008" y="443"/>
                  </a:lnTo>
                  <a:cubicBezTo>
                    <a:pt x="1008" y="419"/>
                    <a:pt x="1006" y="407"/>
                    <a:pt x="1006" y="384"/>
                  </a:cubicBezTo>
                  <a:cubicBezTo>
                    <a:pt x="1002" y="401"/>
                    <a:pt x="1007" y="427"/>
                    <a:pt x="1005" y="442"/>
                  </a:cubicBezTo>
                  <a:cubicBezTo>
                    <a:pt x="997" y="428"/>
                    <a:pt x="1002" y="404"/>
                    <a:pt x="1000" y="384"/>
                  </a:cubicBezTo>
                  <a:close/>
                  <a:moveTo>
                    <a:pt x="989" y="377"/>
                  </a:moveTo>
                  <a:lnTo>
                    <a:pt x="989" y="377"/>
                  </a:lnTo>
                  <a:cubicBezTo>
                    <a:pt x="987" y="397"/>
                    <a:pt x="985" y="430"/>
                    <a:pt x="990" y="448"/>
                  </a:cubicBezTo>
                  <a:cubicBezTo>
                    <a:pt x="992" y="428"/>
                    <a:pt x="995" y="394"/>
                    <a:pt x="989" y="377"/>
                  </a:cubicBezTo>
                  <a:close/>
                  <a:moveTo>
                    <a:pt x="983" y="376"/>
                  </a:moveTo>
                  <a:lnTo>
                    <a:pt x="983" y="376"/>
                  </a:lnTo>
                  <a:lnTo>
                    <a:pt x="952" y="376"/>
                  </a:lnTo>
                  <a:cubicBezTo>
                    <a:pt x="951" y="397"/>
                    <a:pt x="950" y="426"/>
                    <a:pt x="954" y="449"/>
                  </a:cubicBezTo>
                  <a:cubicBezTo>
                    <a:pt x="966" y="448"/>
                    <a:pt x="975" y="448"/>
                    <a:pt x="985" y="448"/>
                  </a:cubicBezTo>
                  <a:cubicBezTo>
                    <a:pt x="985" y="418"/>
                    <a:pt x="984" y="400"/>
                    <a:pt x="983" y="376"/>
                  </a:cubicBezTo>
                  <a:close/>
                  <a:moveTo>
                    <a:pt x="979" y="442"/>
                  </a:moveTo>
                  <a:lnTo>
                    <a:pt x="979" y="442"/>
                  </a:lnTo>
                  <a:cubicBezTo>
                    <a:pt x="975" y="445"/>
                    <a:pt x="965" y="443"/>
                    <a:pt x="959" y="443"/>
                  </a:cubicBezTo>
                  <a:cubicBezTo>
                    <a:pt x="954" y="424"/>
                    <a:pt x="957" y="406"/>
                    <a:pt x="956" y="384"/>
                  </a:cubicBezTo>
                  <a:cubicBezTo>
                    <a:pt x="962" y="383"/>
                    <a:pt x="971" y="379"/>
                    <a:pt x="977" y="383"/>
                  </a:cubicBezTo>
                  <a:cubicBezTo>
                    <a:pt x="981" y="400"/>
                    <a:pt x="978" y="423"/>
                    <a:pt x="979" y="442"/>
                  </a:cubicBezTo>
                  <a:close/>
                  <a:moveTo>
                    <a:pt x="960" y="397"/>
                  </a:moveTo>
                  <a:lnTo>
                    <a:pt x="960" y="397"/>
                  </a:lnTo>
                  <a:cubicBezTo>
                    <a:pt x="958" y="407"/>
                    <a:pt x="960" y="408"/>
                    <a:pt x="960" y="420"/>
                  </a:cubicBezTo>
                  <a:lnTo>
                    <a:pt x="960" y="429"/>
                  </a:lnTo>
                  <a:cubicBezTo>
                    <a:pt x="959" y="432"/>
                    <a:pt x="962" y="436"/>
                    <a:pt x="962" y="430"/>
                  </a:cubicBezTo>
                  <a:cubicBezTo>
                    <a:pt x="961" y="420"/>
                    <a:pt x="963" y="405"/>
                    <a:pt x="960" y="397"/>
                  </a:cubicBezTo>
                  <a:close/>
                  <a:moveTo>
                    <a:pt x="944" y="377"/>
                  </a:moveTo>
                  <a:lnTo>
                    <a:pt x="944" y="377"/>
                  </a:lnTo>
                  <a:cubicBezTo>
                    <a:pt x="946" y="403"/>
                    <a:pt x="940" y="435"/>
                    <a:pt x="949" y="448"/>
                  </a:cubicBezTo>
                  <a:cubicBezTo>
                    <a:pt x="946" y="426"/>
                    <a:pt x="950" y="398"/>
                    <a:pt x="944" y="377"/>
                  </a:cubicBezTo>
                  <a:close/>
                  <a:moveTo>
                    <a:pt x="1038" y="368"/>
                  </a:moveTo>
                  <a:lnTo>
                    <a:pt x="1038" y="368"/>
                  </a:lnTo>
                  <a:cubicBezTo>
                    <a:pt x="1002" y="365"/>
                    <a:pt x="978" y="370"/>
                    <a:pt x="940" y="368"/>
                  </a:cubicBezTo>
                  <a:cubicBezTo>
                    <a:pt x="967" y="373"/>
                    <a:pt x="1013" y="373"/>
                    <a:pt x="1038" y="368"/>
                  </a:cubicBezTo>
                  <a:close/>
                  <a:moveTo>
                    <a:pt x="941" y="361"/>
                  </a:moveTo>
                  <a:lnTo>
                    <a:pt x="941" y="361"/>
                  </a:lnTo>
                  <a:cubicBezTo>
                    <a:pt x="971" y="365"/>
                    <a:pt x="998" y="361"/>
                    <a:pt x="1029" y="361"/>
                  </a:cubicBezTo>
                  <a:cubicBezTo>
                    <a:pt x="1014" y="346"/>
                    <a:pt x="1002" y="329"/>
                    <a:pt x="983" y="318"/>
                  </a:cubicBezTo>
                  <a:cubicBezTo>
                    <a:pt x="978" y="326"/>
                    <a:pt x="968" y="332"/>
                    <a:pt x="960" y="340"/>
                  </a:cubicBezTo>
                  <a:cubicBezTo>
                    <a:pt x="953" y="346"/>
                    <a:pt x="940" y="356"/>
                    <a:pt x="941" y="361"/>
                  </a:cubicBezTo>
                  <a:close/>
                  <a:moveTo>
                    <a:pt x="936" y="481"/>
                  </a:moveTo>
                  <a:lnTo>
                    <a:pt x="936" y="481"/>
                  </a:lnTo>
                  <a:cubicBezTo>
                    <a:pt x="935" y="478"/>
                    <a:pt x="935" y="475"/>
                    <a:pt x="931" y="475"/>
                  </a:cubicBezTo>
                  <a:cubicBezTo>
                    <a:pt x="931" y="479"/>
                    <a:pt x="931" y="482"/>
                    <a:pt x="936" y="481"/>
                  </a:cubicBezTo>
                  <a:close/>
                  <a:moveTo>
                    <a:pt x="946" y="481"/>
                  </a:moveTo>
                  <a:lnTo>
                    <a:pt x="946" y="481"/>
                  </a:lnTo>
                  <a:cubicBezTo>
                    <a:pt x="947" y="474"/>
                    <a:pt x="943" y="473"/>
                    <a:pt x="939" y="475"/>
                  </a:cubicBezTo>
                  <a:cubicBezTo>
                    <a:pt x="938" y="480"/>
                    <a:pt x="941" y="481"/>
                    <a:pt x="946" y="481"/>
                  </a:cubicBezTo>
                  <a:close/>
                  <a:moveTo>
                    <a:pt x="951" y="474"/>
                  </a:moveTo>
                  <a:lnTo>
                    <a:pt x="951" y="474"/>
                  </a:lnTo>
                  <a:cubicBezTo>
                    <a:pt x="950" y="475"/>
                    <a:pt x="950" y="477"/>
                    <a:pt x="950" y="481"/>
                  </a:cubicBezTo>
                  <a:cubicBezTo>
                    <a:pt x="953" y="481"/>
                    <a:pt x="955" y="480"/>
                    <a:pt x="956" y="479"/>
                  </a:cubicBezTo>
                  <a:cubicBezTo>
                    <a:pt x="956" y="476"/>
                    <a:pt x="954" y="475"/>
                    <a:pt x="951" y="474"/>
                  </a:cubicBezTo>
                  <a:close/>
                  <a:moveTo>
                    <a:pt x="949" y="489"/>
                  </a:moveTo>
                  <a:lnTo>
                    <a:pt x="949" y="489"/>
                  </a:lnTo>
                  <a:cubicBezTo>
                    <a:pt x="949" y="486"/>
                    <a:pt x="957" y="490"/>
                    <a:pt x="956" y="485"/>
                  </a:cubicBezTo>
                  <a:cubicBezTo>
                    <a:pt x="947" y="483"/>
                    <a:pt x="938" y="483"/>
                    <a:pt x="931" y="488"/>
                  </a:cubicBezTo>
                  <a:cubicBezTo>
                    <a:pt x="935" y="488"/>
                    <a:pt x="936" y="490"/>
                    <a:pt x="937" y="492"/>
                  </a:cubicBezTo>
                  <a:cubicBezTo>
                    <a:pt x="935" y="494"/>
                    <a:pt x="929" y="493"/>
                    <a:pt x="930" y="498"/>
                  </a:cubicBezTo>
                  <a:cubicBezTo>
                    <a:pt x="938" y="503"/>
                    <a:pt x="941" y="510"/>
                    <a:pt x="943" y="518"/>
                  </a:cubicBezTo>
                  <a:cubicBezTo>
                    <a:pt x="946" y="517"/>
                    <a:pt x="943" y="509"/>
                    <a:pt x="944" y="505"/>
                  </a:cubicBezTo>
                  <a:cubicBezTo>
                    <a:pt x="949" y="504"/>
                    <a:pt x="956" y="504"/>
                    <a:pt x="956" y="498"/>
                  </a:cubicBezTo>
                  <a:cubicBezTo>
                    <a:pt x="955" y="494"/>
                    <a:pt x="949" y="494"/>
                    <a:pt x="949" y="489"/>
                  </a:cubicBezTo>
                  <a:close/>
                  <a:moveTo>
                    <a:pt x="805" y="448"/>
                  </a:moveTo>
                  <a:lnTo>
                    <a:pt x="805" y="448"/>
                  </a:lnTo>
                  <a:cubicBezTo>
                    <a:pt x="813" y="452"/>
                    <a:pt x="818" y="448"/>
                    <a:pt x="831" y="449"/>
                  </a:cubicBezTo>
                  <a:cubicBezTo>
                    <a:pt x="828" y="443"/>
                    <a:pt x="807" y="441"/>
                    <a:pt x="805" y="448"/>
                  </a:cubicBezTo>
                  <a:close/>
                  <a:moveTo>
                    <a:pt x="796" y="439"/>
                  </a:moveTo>
                  <a:lnTo>
                    <a:pt x="796" y="439"/>
                  </a:lnTo>
                  <a:cubicBezTo>
                    <a:pt x="804" y="440"/>
                    <a:pt x="825" y="443"/>
                    <a:pt x="831" y="438"/>
                  </a:cubicBezTo>
                  <a:cubicBezTo>
                    <a:pt x="827" y="428"/>
                    <a:pt x="807" y="435"/>
                    <a:pt x="796" y="433"/>
                  </a:cubicBezTo>
                  <a:lnTo>
                    <a:pt x="796" y="439"/>
                  </a:lnTo>
                  <a:lnTo>
                    <a:pt x="796" y="439"/>
                  </a:lnTo>
                  <a:close/>
                  <a:moveTo>
                    <a:pt x="464" y="230"/>
                  </a:moveTo>
                  <a:lnTo>
                    <a:pt x="464" y="230"/>
                  </a:lnTo>
                  <a:cubicBezTo>
                    <a:pt x="430" y="259"/>
                    <a:pt x="392" y="283"/>
                    <a:pt x="361" y="315"/>
                  </a:cubicBezTo>
                  <a:cubicBezTo>
                    <a:pt x="370" y="316"/>
                    <a:pt x="372" y="310"/>
                    <a:pt x="376" y="306"/>
                  </a:cubicBezTo>
                  <a:cubicBezTo>
                    <a:pt x="410" y="283"/>
                    <a:pt x="443" y="258"/>
                    <a:pt x="472" y="230"/>
                  </a:cubicBezTo>
                  <a:lnTo>
                    <a:pt x="464" y="230"/>
                  </a:lnTo>
                  <a:lnTo>
                    <a:pt x="464" y="230"/>
                  </a:lnTo>
                  <a:close/>
                  <a:moveTo>
                    <a:pt x="297" y="363"/>
                  </a:moveTo>
                  <a:lnTo>
                    <a:pt x="297" y="363"/>
                  </a:lnTo>
                  <a:lnTo>
                    <a:pt x="399" y="363"/>
                  </a:lnTo>
                  <a:cubicBezTo>
                    <a:pt x="381" y="346"/>
                    <a:pt x="366" y="328"/>
                    <a:pt x="346" y="315"/>
                  </a:cubicBezTo>
                  <a:cubicBezTo>
                    <a:pt x="336" y="322"/>
                    <a:pt x="328" y="332"/>
                    <a:pt x="318" y="341"/>
                  </a:cubicBezTo>
                  <a:cubicBezTo>
                    <a:pt x="310" y="348"/>
                    <a:pt x="295" y="355"/>
                    <a:pt x="297" y="363"/>
                  </a:cubicBezTo>
                  <a:close/>
                  <a:moveTo>
                    <a:pt x="389" y="380"/>
                  </a:moveTo>
                  <a:lnTo>
                    <a:pt x="389" y="380"/>
                  </a:lnTo>
                  <a:cubicBezTo>
                    <a:pt x="391" y="405"/>
                    <a:pt x="386" y="427"/>
                    <a:pt x="393" y="443"/>
                  </a:cubicBezTo>
                  <a:cubicBezTo>
                    <a:pt x="393" y="428"/>
                    <a:pt x="395" y="395"/>
                    <a:pt x="389" y="380"/>
                  </a:cubicBezTo>
                  <a:close/>
                  <a:moveTo>
                    <a:pt x="354" y="380"/>
                  </a:moveTo>
                  <a:lnTo>
                    <a:pt x="354" y="380"/>
                  </a:lnTo>
                  <a:cubicBezTo>
                    <a:pt x="353" y="403"/>
                    <a:pt x="356" y="422"/>
                    <a:pt x="356" y="443"/>
                  </a:cubicBezTo>
                  <a:cubicBezTo>
                    <a:pt x="363" y="446"/>
                    <a:pt x="378" y="445"/>
                    <a:pt x="386" y="443"/>
                  </a:cubicBezTo>
                  <a:cubicBezTo>
                    <a:pt x="387" y="421"/>
                    <a:pt x="384" y="402"/>
                    <a:pt x="385" y="380"/>
                  </a:cubicBezTo>
                  <a:cubicBezTo>
                    <a:pt x="375" y="377"/>
                    <a:pt x="364" y="377"/>
                    <a:pt x="354" y="380"/>
                  </a:cubicBezTo>
                  <a:close/>
                  <a:moveTo>
                    <a:pt x="360" y="384"/>
                  </a:moveTo>
                  <a:lnTo>
                    <a:pt x="360" y="384"/>
                  </a:lnTo>
                  <a:cubicBezTo>
                    <a:pt x="365" y="383"/>
                    <a:pt x="374" y="381"/>
                    <a:pt x="379" y="384"/>
                  </a:cubicBezTo>
                  <a:cubicBezTo>
                    <a:pt x="381" y="401"/>
                    <a:pt x="381" y="419"/>
                    <a:pt x="382" y="438"/>
                  </a:cubicBezTo>
                  <a:cubicBezTo>
                    <a:pt x="376" y="439"/>
                    <a:pt x="369" y="441"/>
                    <a:pt x="361" y="440"/>
                  </a:cubicBezTo>
                  <a:cubicBezTo>
                    <a:pt x="360" y="423"/>
                    <a:pt x="357" y="401"/>
                    <a:pt x="360" y="384"/>
                  </a:cubicBezTo>
                  <a:close/>
                  <a:moveTo>
                    <a:pt x="350" y="380"/>
                  </a:moveTo>
                  <a:lnTo>
                    <a:pt x="350" y="380"/>
                  </a:lnTo>
                  <a:cubicBezTo>
                    <a:pt x="348" y="380"/>
                    <a:pt x="348" y="378"/>
                    <a:pt x="346" y="378"/>
                  </a:cubicBezTo>
                  <a:cubicBezTo>
                    <a:pt x="343" y="397"/>
                    <a:pt x="343" y="426"/>
                    <a:pt x="346" y="445"/>
                  </a:cubicBezTo>
                  <a:cubicBezTo>
                    <a:pt x="358" y="433"/>
                    <a:pt x="347" y="403"/>
                    <a:pt x="350" y="380"/>
                  </a:cubicBezTo>
                  <a:close/>
                  <a:moveTo>
                    <a:pt x="310" y="443"/>
                  </a:moveTo>
                  <a:lnTo>
                    <a:pt x="310" y="443"/>
                  </a:lnTo>
                  <a:cubicBezTo>
                    <a:pt x="317" y="446"/>
                    <a:pt x="334" y="446"/>
                    <a:pt x="341" y="443"/>
                  </a:cubicBezTo>
                  <a:cubicBezTo>
                    <a:pt x="341" y="422"/>
                    <a:pt x="339" y="402"/>
                    <a:pt x="340" y="380"/>
                  </a:cubicBezTo>
                  <a:cubicBezTo>
                    <a:pt x="332" y="377"/>
                    <a:pt x="319" y="379"/>
                    <a:pt x="310" y="378"/>
                  </a:cubicBezTo>
                  <a:cubicBezTo>
                    <a:pt x="306" y="399"/>
                    <a:pt x="312" y="420"/>
                    <a:pt x="310" y="443"/>
                  </a:cubicBezTo>
                  <a:close/>
                  <a:moveTo>
                    <a:pt x="314" y="384"/>
                  </a:moveTo>
                  <a:lnTo>
                    <a:pt x="314" y="384"/>
                  </a:lnTo>
                  <a:cubicBezTo>
                    <a:pt x="320" y="383"/>
                    <a:pt x="330" y="381"/>
                    <a:pt x="336" y="384"/>
                  </a:cubicBezTo>
                  <a:cubicBezTo>
                    <a:pt x="337" y="401"/>
                    <a:pt x="337" y="419"/>
                    <a:pt x="337" y="438"/>
                  </a:cubicBezTo>
                  <a:cubicBezTo>
                    <a:pt x="331" y="439"/>
                    <a:pt x="321" y="442"/>
                    <a:pt x="315" y="439"/>
                  </a:cubicBezTo>
                  <a:cubicBezTo>
                    <a:pt x="315" y="424"/>
                    <a:pt x="312" y="398"/>
                    <a:pt x="314" y="384"/>
                  </a:cubicBezTo>
                  <a:close/>
                  <a:moveTo>
                    <a:pt x="297" y="373"/>
                  </a:moveTo>
                  <a:lnTo>
                    <a:pt x="297" y="373"/>
                  </a:lnTo>
                  <a:cubicBezTo>
                    <a:pt x="326" y="374"/>
                    <a:pt x="368" y="377"/>
                    <a:pt x="395" y="371"/>
                  </a:cubicBezTo>
                  <a:cubicBezTo>
                    <a:pt x="365" y="367"/>
                    <a:pt x="316" y="365"/>
                    <a:pt x="297" y="373"/>
                  </a:cubicBezTo>
                  <a:close/>
                  <a:moveTo>
                    <a:pt x="305" y="443"/>
                  </a:moveTo>
                  <a:lnTo>
                    <a:pt x="305" y="443"/>
                  </a:lnTo>
                  <a:cubicBezTo>
                    <a:pt x="305" y="427"/>
                    <a:pt x="308" y="396"/>
                    <a:pt x="303" y="380"/>
                  </a:cubicBezTo>
                  <a:cubicBezTo>
                    <a:pt x="302" y="393"/>
                    <a:pt x="296" y="430"/>
                    <a:pt x="305" y="443"/>
                  </a:cubicBezTo>
                  <a:close/>
                  <a:moveTo>
                    <a:pt x="292" y="452"/>
                  </a:moveTo>
                  <a:lnTo>
                    <a:pt x="292" y="452"/>
                  </a:lnTo>
                  <a:cubicBezTo>
                    <a:pt x="310" y="460"/>
                    <a:pt x="335" y="452"/>
                    <a:pt x="356" y="453"/>
                  </a:cubicBezTo>
                  <a:cubicBezTo>
                    <a:pt x="371" y="454"/>
                    <a:pt x="386" y="455"/>
                    <a:pt x="402" y="452"/>
                  </a:cubicBezTo>
                  <a:cubicBezTo>
                    <a:pt x="380" y="443"/>
                    <a:pt x="349" y="448"/>
                    <a:pt x="324" y="449"/>
                  </a:cubicBezTo>
                  <a:cubicBezTo>
                    <a:pt x="313" y="449"/>
                    <a:pt x="301" y="446"/>
                    <a:pt x="292" y="452"/>
                  </a:cubicBezTo>
                  <a:close/>
                  <a:moveTo>
                    <a:pt x="385" y="478"/>
                  </a:moveTo>
                  <a:lnTo>
                    <a:pt x="385" y="478"/>
                  </a:lnTo>
                  <a:cubicBezTo>
                    <a:pt x="384" y="475"/>
                    <a:pt x="384" y="472"/>
                    <a:pt x="380" y="472"/>
                  </a:cubicBezTo>
                  <a:cubicBezTo>
                    <a:pt x="380" y="476"/>
                    <a:pt x="380" y="479"/>
                    <a:pt x="385" y="478"/>
                  </a:cubicBezTo>
                  <a:close/>
                  <a:moveTo>
                    <a:pt x="387" y="479"/>
                  </a:moveTo>
                  <a:lnTo>
                    <a:pt x="387" y="479"/>
                  </a:lnTo>
                  <a:cubicBezTo>
                    <a:pt x="392" y="479"/>
                    <a:pt x="396" y="478"/>
                    <a:pt x="396" y="474"/>
                  </a:cubicBezTo>
                  <a:cubicBezTo>
                    <a:pt x="395" y="473"/>
                    <a:pt x="394" y="472"/>
                    <a:pt x="395" y="471"/>
                  </a:cubicBezTo>
                  <a:cubicBezTo>
                    <a:pt x="391" y="470"/>
                    <a:pt x="388" y="470"/>
                    <a:pt x="386" y="472"/>
                  </a:cubicBezTo>
                  <a:cubicBezTo>
                    <a:pt x="385" y="475"/>
                    <a:pt x="386" y="478"/>
                    <a:pt x="387" y="479"/>
                  </a:cubicBezTo>
                  <a:close/>
                  <a:moveTo>
                    <a:pt x="400" y="478"/>
                  </a:moveTo>
                  <a:lnTo>
                    <a:pt x="400" y="478"/>
                  </a:lnTo>
                  <a:cubicBezTo>
                    <a:pt x="401" y="474"/>
                    <a:pt x="403" y="472"/>
                    <a:pt x="399" y="471"/>
                  </a:cubicBezTo>
                  <a:cubicBezTo>
                    <a:pt x="397" y="472"/>
                    <a:pt x="397" y="478"/>
                    <a:pt x="400" y="478"/>
                  </a:cubicBezTo>
                  <a:close/>
                  <a:moveTo>
                    <a:pt x="501" y="599"/>
                  </a:moveTo>
                  <a:lnTo>
                    <a:pt x="501" y="599"/>
                  </a:lnTo>
                  <a:cubicBezTo>
                    <a:pt x="509" y="586"/>
                    <a:pt x="528" y="583"/>
                    <a:pt x="538" y="573"/>
                  </a:cubicBezTo>
                  <a:cubicBezTo>
                    <a:pt x="522" y="570"/>
                    <a:pt x="528" y="544"/>
                    <a:pt x="513" y="540"/>
                  </a:cubicBezTo>
                  <a:cubicBezTo>
                    <a:pt x="500" y="547"/>
                    <a:pt x="484" y="550"/>
                    <a:pt x="480" y="564"/>
                  </a:cubicBezTo>
                  <a:cubicBezTo>
                    <a:pt x="486" y="576"/>
                    <a:pt x="493" y="589"/>
                    <a:pt x="501" y="599"/>
                  </a:cubicBezTo>
                  <a:close/>
                  <a:moveTo>
                    <a:pt x="507" y="930"/>
                  </a:moveTo>
                  <a:lnTo>
                    <a:pt x="507" y="930"/>
                  </a:lnTo>
                  <a:cubicBezTo>
                    <a:pt x="508" y="924"/>
                    <a:pt x="506" y="908"/>
                    <a:pt x="503" y="901"/>
                  </a:cubicBezTo>
                  <a:cubicBezTo>
                    <a:pt x="505" y="910"/>
                    <a:pt x="498" y="928"/>
                    <a:pt x="507" y="930"/>
                  </a:cubicBezTo>
                  <a:close/>
                  <a:moveTo>
                    <a:pt x="825" y="978"/>
                  </a:moveTo>
                  <a:lnTo>
                    <a:pt x="825" y="978"/>
                  </a:lnTo>
                  <a:cubicBezTo>
                    <a:pt x="827" y="969"/>
                    <a:pt x="826" y="949"/>
                    <a:pt x="826" y="942"/>
                  </a:cubicBezTo>
                  <a:cubicBezTo>
                    <a:pt x="730" y="941"/>
                    <a:pt x="610" y="939"/>
                    <a:pt x="505" y="937"/>
                  </a:cubicBezTo>
                  <a:cubicBezTo>
                    <a:pt x="504" y="938"/>
                    <a:pt x="504" y="939"/>
                    <a:pt x="504" y="940"/>
                  </a:cubicBezTo>
                  <a:cubicBezTo>
                    <a:pt x="501" y="949"/>
                    <a:pt x="502" y="966"/>
                    <a:pt x="504" y="975"/>
                  </a:cubicBezTo>
                  <a:cubicBezTo>
                    <a:pt x="515" y="966"/>
                    <a:pt x="516" y="947"/>
                    <a:pt x="531" y="946"/>
                  </a:cubicBezTo>
                  <a:cubicBezTo>
                    <a:pt x="548" y="945"/>
                    <a:pt x="555" y="962"/>
                    <a:pt x="563" y="976"/>
                  </a:cubicBezTo>
                  <a:lnTo>
                    <a:pt x="569" y="976"/>
                  </a:lnTo>
                  <a:cubicBezTo>
                    <a:pt x="579" y="944"/>
                    <a:pt x="618" y="942"/>
                    <a:pt x="626" y="976"/>
                  </a:cubicBezTo>
                  <a:cubicBezTo>
                    <a:pt x="645" y="980"/>
                    <a:pt x="645" y="953"/>
                    <a:pt x="661" y="950"/>
                  </a:cubicBezTo>
                  <a:cubicBezTo>
                    <a:pt x="673" y="948"/>
                    <a:pt x="684" y="956"/>
                    <a:pt x="688" y="962"/>
                  </a:cubicBezTo>
                  <a:cubicBezTo>
                    <a:pt x="695" y="972"/>
                    <a:pt x="692" y="981"/>
                    <a:pt x="703" y="979"/>
                  </a:cubicBezTo>
                  <a:cubicBezTo>
                    <a:pt x="709" y="978"/>
                    <a:pt x="711" y="965"/>
                    <a:pt x="717" y="959"/>
                  </a:cubicBezTo>
                  <a:cubicBezTo>
                    <a:pt x="736" y="940"/>
                    <a:pt x="757" y="961"/>
                    <a:pt x="763" y="979"/>
                  </a:cubicBezTo>
                  <a:cubicBezTo>
                    <a:pt x="781" y="975"/>
                    <a:pt x="774" y="954"/>
                    <a:pt x="792" y="950"/>
                  </a:cubicBezTo>
                  <a:cubicBezTo>
                    <a:pt x="811" y="947"/>
                    <a:pt x="816" y="964"/>
                    <a:pt x="825" y="978"/>
                  </a:cubicBezTo>
                  <a:close/>
                  <a:moveTo>
                    <a:pt x="825" y="837"/>
                  </a:moveTo>
                  <a:lnTo>
                    <a:pt x="825" y="837"/>
                  </a:lnTo>
                  <a:cubicBezTo>
                    <a:pt x="839" y="818"/>
                    <a:pt x="808" y="802"/>
                    <a:pt x="798" y="818"/>
                  </a:cubicBezTo>
                  <a:cubicBezTo>
                    <a:pt x="806" y="824"/>
                    <a:pt x="815" y="837"/>
                    <a:pt x="825" y="837"/>
                  </a:cubicBezTo>
                  <a:close/>
                  <a:moveTo>
                    <a:pt x="504" y="835"/>
                  </a:moveTo>
                  <a:lnTo>
                    <a:pt x="504" y="835"/>
                  </a:lnTo>
                  <a:cubicBezTo>
                    <a:pt x="514" y="831"/>
                    <a:pt x="521" y="825"/>
                    <a:pt x="527" y="816"/>
                  </a:cubicBezTo>
                  <a:cubicBezTo>
                    <a:pt x="525" y="809"/>
                    <a:pt x="510" y="809"/>
                    <a:pt x="503" y="812"/>
                  </a:cubicBezTo>
                  <a:cubicBezTo>
                    <a:pt x="503" y="820"/>
                    <a:pt x="501" y="830"/>
                    <a:pt x="504" y="835"/>
                  </a:cubicBezTo>
                  <a:close/>
                  <a:moveTo>
                    <a:pt x="503" y="848"/>
                  </a:moveTo>
                  <a:lnTo>
                    <a:pt x="503" y="848"/>
                  </a:lnTo>
                  <a:cubicBezTo>
                    <a:pt x="511" y="849"/>
                    <a:pt x="519" y="839"/>
                    <a:pt x="526" y="834"/>
                  </a:cubicBezTo>
                  <a:cubicBezTo>
                    <a:pt x="533" y="828"/>
                    <a:pt x="543" y="821"/>
                    <a:pt x="546" y="812"/>
                  </a:cubicBezTo>
                  <a:cubicBezTo>
                    <a:pt x="528" y="821"/>
                    <a:pt x="513" y="833"/>
                    <a:pt x="503" y="848"/>
                  </a:cubicBezTo>
                  <a:close/>
                  <a:moveTo>
                    <a:pt x="515" y="932"/>
                  </a:moveTo>
                  <a:lnTo>
                    <a:pt x="515" y="932"/>
                  </a:lnTo>
                  <a:lnTo>
                    <a:pt x="526" y="932"/>
                  </a:lnTo>
                  <a:cubicBezTo>
                    <a:pt x="519" y="911"/>
                    <a:pt x="519" y="883"/>
                    <a:pt x="520" y="863"/>
                  </a:cubicBezTo>
                  <a:lnTo>
                    <a:pt x="515" y="863"/>
                  </a:lnTo>
                  <a:cubicBezTo>
                    <a:pt x="507" y="885"/>
                    <a:pt x="507" y="910"/>
                    <a:pt x="515" y="932"/>
                  </a:cubicBezTo>
                  <a:close/>
                  <a:moveTo>
                    <a:pt x="605" y="933"/>
                  </a:moveTo>
                  <a:lnTo>
                    <a:pt x="605" y="933"/>
                  </a:lnTo>
                  <a:cubicBezTo>
                    <a:pt x="605" y="925"/>
                    <a:pt x="603" y="919"/>
                    <a:pt x="600" y="913"/>
                  </a:cubicBezTo>
                  <a:cubicBezTo>
                    <a:pt x="590" y="910"/>
                    <a:pt x="570" y="910"/>
                    <a:pt x="563" y="916"/>
                  </a:cubicBezTo>
                  <a:cubicBezTo>
                    <a:pt x="563" y="923"/>
                    <a:pt x="569" y="924"/>
                    <a:pt x="569" y="932"/>
                  </a:cubicBezTo>
                  <a:cubicBezTo>
                    <a:pt x="578" y="936"/>
                    <a:pt x="586" y="931"/>
                    <a:pt x="592" y="927"/>
                  </a:cubicBezTo>
                  <a:lnTo>
                    <a:pt x="592" y="933"/>
                  </a:lnTo>
                  <a:cubicBezTo>
                    <a:pt x="598" y="932"/>
                    <a:pt x="601" y="937"/>
                    <a:pt x="605" y="933"/>
                  </a:cubicBezTo>
                  <a:close/>
                  <a:moveTo>
                    <a:pt x="605" y="854"/>
                  </a:moveTo>
                  <a:lnTo>
                    <a:pt x="605" y="854"/>
                  </a:lnTo>
                  <a:lnTo>
                    <a:pt x="590" y="854"/>
                  </a:lnTo>
                  <a:cubicBezTo>
                    <a:pt x="588" y="850"/>
                    <a:pt x="589" y="843"/>
                    <a:pt x="583" y="844"/>
                  </a:cubicBezTo>
                  <a:cubicBezTo>
                    <a:pt x="583" y="856"/>
                    <a:pt x="579" y="866"/>
                    <a:pt x="590" y="868"/>
                  </a:cubicBezTo>
                  <a:cubicBezTo>
                    <a:pt x="597" y="865"/>
                    <a:pt x="602" y="860"/>
                    <a:pt x="605" y="854"/>
                  </a:cubicBezTo>
                  <a:close/>
                  <a:moveTo>
                    <a:pt x="645" y="812"/>
                  </a:moveTo>
                  <a:lnTo>
                    <a:pt x="645" y="812"/>
                  </a:lnTo>
                  <a:cubicBezTo>
                    <a:pt x="618" y="810"/>
                    <a:pt x="580" y="810"/>
                    <a:pt x="553" y="812"/>
                  </a:cubicBezTo>
                  <a:cubicBezTo>
                    <a:pt x="553" y="814"/>
                    <a:pt x="554" y="815"/>
                    <a:pt x="554" y="816"/>
                  </a:cubicBezTo>
                  <a:cubicBezTo>
                    <a:pt x="578" y="812"/>
                    <a:pt x="620" y="819"/>
                    <a:pt x="645" y="812"/>
                  </a:cubicBezTo>
                  <a:close/>
                  <a:moveTo>
                    <a:pt x="556" y="858"/>
                  </a:moveTo>
                  <a:lnTo>
                    <a:pt x="556" y="858"/>
                  </a:lnTo>
                  <a:lnTo>
                    <a:pt x="551" y="858"/>
                  </a:lnTo>
                  <a:cubicBezTo>
                    <a:pt x="550" y="868"/>
                    <a:pt x="553" y="873"/>
                    <a:pt x="560" y="874"/>
                  </a:cubicBezTo>
                  <a:cubicBezTo>
                    <a:pt x="560" y="867"/>
                    <a:pt x="558" y="863"/>
                    <a:pt x="556" y="858"/>
                  </a:cubicBezTo>
                  <a:close/>
                  <a:moveTo>
                    <a:pt x="530" y="835"/>
                  </a:moveTo>
                  <a:lnTo>
                    <a:pt x="530" y="835"/>
                  </a:lnTo>
                  <a:cubicBezTo>
                    <a:pt x="536" y="840"/>
                    <a:pt x="533" y="847"/>
                    <a:pt x="530" y="852"/>
                  </a:cubicBezTo>
                  <a:cubicBezTo>
                    <a:pt x="541" y="852"/>
                    <a:pt x="538" y="867"/>
                    <a:pt x="550" y="867"/>
                  </a:cubicBezTo>
                  <a:cubicBezTo>
                    <a:pt x="548" y="858"/>
                    <a:pt x="553" y="856"/>
                    <a:pt x="554" y="851"/>
                  </a:cubicBezTo>
                  <a:cubicBezTo>
                    <a:pt x="546" y="851"/>
                    <a:pt x="552" y="845"/>
                    <a:pt x="554" y="842"/>
                  </a:cubicBezTo>
                  <a:cubicBezTo>
                    <a:pt x="548" y="838"/>
                    <a:pt x="546" y="829"/>
                    <a:pt x="538" y="827"/>
                  </a:cubicBezTo>
                  <a:cubicBezTo>
                    <a:pt x="534" y="828"/>
                    <a:pt x="531" y="831"/>
                    <a:pt x="530" y="835"/>
                  </a:cubicBezTo>
                  <a:close/>
                  <a:moveTo>
                    <a:pt x="526" y="854"/>
                  </a:moveTo>
                  <a:lnTo>
                    <a:pt x="526" y="854"/>
                  </a:lnTo>
                  <a:lnTo>
                    <a:pt x="517" y="854"/>
                  </a:lnTo>
                  <a:lnTo>
                    <a:pt x="517" y="857"/>
                  </a:lnTo>
                  <a:cubicBezTo>
                    <a:pt x="520" y="856"/>
                    <a:pt x="527" y="859"/>
                    <a:pt x="526" y="854"/>
                  </a:cubicBezTo>
                  <a:close/>
                  <a:moveTo>
                    <a:pt x="528" y="850"/>
                  </a:moveTo>
                  <a:lnTo>
                    <a:pt x="528" y="850"/>
                  </a:lnTo>
                  <a:cubicBezTo>
                    <a:pt x="530" y="844"/>
                    <a:pt x="532" y="843"/>
                    <a:pt x="530" y="837"/>
                  </a:cubicBezTo>
                  <a:cubicBezTo>
                    <a:pt x="520" y="837"/>
                    <a:pt x="513" y="847"/>
                    <a:pt x="513" y="852"/>
                  </a:cubicBezTo>
                  <a:cubicBezTo>
                    <a:pt x="516" y="855"/>
                    <a:pt x="523" y="850"/>
                    <a:pt x="528" y="850"/>
                  </a:cubicBezTo>
                  <a:close/>
                  <a:moveTo>
                    <a:pt x="622" y="851"/>
                  </a:moveTo>
                  <a:lnTo>
                    <a:pt x="622" y="851"/>
                  </a:lnTo>
                  <a:cubicBezTo>
                    <a:pt x="625" y="846"/>
                    <a:pt x="623" y="836"/>
                    <a:pt x="632" y="837"/>
                  </a:cubicBezTo>
                  <a:cubicBezTo>
                    <a:pt x="631" y="843"/>
                    <a:pt x="634" y="845"/>
                    <a:pt x="633" y="851"/>
                  </a:cubicBezTo>
                  <a:cubicBezTo>
                    <a:pt x="637" y="852"/>
                    <a:pt x="642" y="854"/>
                    <a:pt x="645" y="851"/>
                  </a:cubicBezTo>
                  <a:cubicBezTo>
                    <a:pt x="645" y="843"/>
                    <a:pt x="642" y="838"/>
                    <a:pt x="641" y="831"/>
                  </a:cubicBezTo>
                  <a:cubicBezTo>
                    <a:pt x="611" y="827"/>
                    <a:pt x="586" y="831"/>
                    <a:pt x="553" y="832"/>
                  </a:cubicBezTo>
                  <a:cubicBezTo>
                    <a:pt x="555" y="840"/>
                    <a:pt x="561" y="843"/>
                    <a:pt x="560" y="854"/>
                  </a:cubicBezTo>
                  <a:lnTo>
                    <a:pt x="579" y="854"/>
                  </a:lnTo>
                  <a:cubicBezTo>
                    <a:pt x="582" y="851"/>
                    <a:pt x="579" y="842"/>
                    <a:pt x="583" y="841"/>
                  </a:cubicBezTo>
                  <a:cubicBezTo>
                    <a:pt x="591" y="840"/>
                    <a:pt x="587" y="849"/>
                    <a:pt x="593" y="850"/>
                  </a:cubicBezTo>
                  <a:cubicBezTo>
                    <a:pt x="600" y="853"/>
                    <a:pt x="613" y="850"/>
                    <a:pt x="622" y="851"/>
                  </a:cubicBezTo>
                  <a:close/>
                  <a:moveTo>
                    <a:pt x="684" y="847"/>
                  </a:moveTo>
                  <a:lnTo>
                    <a:pt x="684" y="847"/>
                  </a:lnTo>
                  <a:cubicBezTo>
                    <a:pt x="689" y="834"/>
                    <a:pt x="688" y="822"/>
                    <a:pt x="681" y="812"/>
                  </a:cubicBezTo>
                  <a:cubicBezTo>
                    <a:pt x="652" y="800"/>
                    <a:pt x="637" y="830"/>
                    <a:pt x="652" y="850"/>
                  </a:cubicBezTo>
                  <a:cubicBezTo>
                    <a:pt x="661" y="847"/>
                    <a:pt x="675" y="850"/>
                    <a:pt x="684" y="847"/>
                  </a:cubicBezTo>
                  <a:close/>
                  <a:moveTo>
                    <a:pt x="682" y="841"/>
                  </a:moveTo>
                  <a:lnTo>
                    <a:pt x="682" y="841"/>
                  </a:lnTo>
                  <a:cubicBezTo>
                    <a:pt x="679" y="840"/>
                    <a:pt x="681" y="832"/>
                    <a:pt x="682" y="831"/>
                  </a:cubicBezTo>
                  <a:cubicBezTo>
                    <a:pt x="687" y="833"/>
                    <a:pt x="684" y="838"/>
                    <a:pt x="682" y="841"/>
                  </a:cubicBezTo>
                  <a:close/>
                  <a:moveTo>
                    <a:pt x="698" y="936"/>
                  </a:moveTo>
                  <a:lnTo>
                    <a:pt x="698" y="936"/>
                  </a:lnTo>
                  <a:cubicBezTo>
                    <a:pt x="702" y="930"/>
                    <a:pt x="697" y="915"/>
                    <a:pt x="697" y="901"/>
                  </a:cubicBezTo>
                  <a:cubicBezTo>
                    <a:pt x="696" y="885"/>
                    <a:pt x="699" y="869"/>
                    <a:pt x="688" y="865"/>
                  </a:cubicBezTo>
                  <a:cubicBezTo>
                    <a:pt x="688" y="867"/>
                    <a:pt x="686" y="867"/>
                    <a:pt x="687" y="870"/>
                  </a:cubicBezTo>
                  <a:cubicBezTo>
                    <a:pt x="687" y="874"/>
                    <a:pt x="686" y="879"/>
                    <a:pt x="687" y="884"/>
                  </a:cubicBezTo>
                  <a:cubicBezTo>
                    <a:pt x="688" y="901"/>
                    <a:pt x="688" y="929"/>
                    <a:pt x="698" y="936"/>
                  </a:cubicBezTo>
                  <a:close/>
                  <a:moveTo>
                    <a:pt x="698" y="874"/>
                  </a:moveTo>
                  <a:lnTo>
                    <a:pt x="698" y="874"/>
                  </a:lnTo>
                  <a:cubicBezTo>
                    <a:pt x="700" y="869"/>
                    <a:pt x="702" y="866"/>
                    <a:pt x="703" y="860"/>
                  </a:cubicBezTo>
                  <a:lnTo>
                    <a:pt x="695" y="860"/>
                  </a:lnTo>
                  <a:cubicBezTo>
                    <a:pt x="693" y="864"/>
                    <a:pt x="695" y="871"/>
                    <a:pt x="698" y="874"/>
                  </a:cubicBezTo>
                  <a:close/>
                  <a:moveTo>
                    <a:pt x="772" y="815"/>
                  </a:moveTo>
                  <a:lnTo>
                    <a:pt x="772" y="815"/>
                  </a:lnTo>
                  <a:cubicBezTo>
                    <a:pt x="764" y="807"/>
                    <a:pt x="748" y="811"/>
                    <a:pt x="734" y="811"/>
                  </a:cubicBezTo>
                  <a:lnTo>
                    <a:pt x="690" y="811"/>
                  </a:lnTo>
                  <a:cubicBezTo>
                    <a:pt x="690" y="816"/>
                    <a:pt x="691" y="814"/>
                    <a:pt x="694" y="815"/>
                  </a:cubicBezTo>
                  <a:cubicBezTo>
                    <a:pt x="716" y="820"/>
                    <a:pt x="751" y="812"/>
                    <a:pt x="772" y="815"/>
                  </a:cubicBezTo>
                  <a:close/>
                  <a:moveTo>
                    <a:pt x="812" y="868"/>
                  </a:moveTo>
                  <a:lnTo>
                    <a:pt x="812" y="868"/>
                  </a:lnTo>
                  <a:lnTo>
                    <a:pt x="809" y="868"/>
                  </a:lnTo>
                  <a:cubicBezTo>
                    <a:pt x="814" y="890"/>
                    <a:pt x="808" y="915"/>
                    <a:pt x="809" y="935"/>
                  </a:cubicBezTo>
                  <a:cubicBezTo>
                    <a:pt x="829" y="933"/>
                    <a:pt x="825" y="872"/>
                    <a:pt x="812" y="868"/>
                  </a:cubicBezTo>
                  <a:close/>
                  <a:moveTo>
                    <a:pt x="826" y="881"/>
                  </a:moveTo>
                  <a:lnTo>
                    <a:pt x="826" y="881"/>
                  </a:lnTo>
                  <a:cubicBezTo>
                    <a:pt x="827" y="876"/>
                    <a:pt x="825" y="873"/>
                    <a:pt x="822" y="871"/>
                  </a:cubicBezTo>
                  <a:cubicBezTo>
                    <a:pt x="824" y="874"/>
                    <a:pt x="822" y="881"/>
                    <a:pt x="826" y="881"/>
                  </a:cubicBezTo>
                  <a:close/>
                  <a:moveTo>
                    <a:pt x="776" y="812"/>
                  </a:moveTo>
                  <a:lnTo>
                    <a:pt x="776" y="812"/>
                  </a:lnTo>
                  <a:cubicBezTo>
                    <a:pt x="790" y="829"/>
                    <a:pt x="809" y="840"/>
                    <a:pt x="826" y="852"/>
                  </a:cubicBezTo>
                  <a:cubicBezTo>
                    <a:pt x="816" y="832"/>
                    <a:pt x="797" y="822"/>
                    <a:pt x="776" y="812"/>
                  </a:cubicBezTo>
                  <a:close/>
                  <a:moveTo>
                    <a:pt x="798" y="851"/>
                  </a:moveTo>
                  <a:lnTo>
                    <a:pt x="798" y="851"/>
                  </a:lnTo>
                  <a:cubicBezTo>
                    <a:pt x="803" y="852"/>
                    <a:pt x="810" y="857"/>
                    <a:pt x="816" y="852"/>
                  </a:cubicBezTo>
                  <a:cubicBezTo>
                    <a:pt x="815" y="840"/>
                    <a:pt x="792" y="832"/>
                    <a:pt x="798" y="851"/>
                  </a:cubicBezTo>
                  <a:close/>
                  <a:moveTo>
                    <a:pt x="774" y="863"/>
                  </a:moveTo>
                  <a:lnTo>
                    <a:pt x="774" y="863"/>
                  </a:lnTo>
                  <a:cubicBezTo>
                    <a:pt x="773" y="862"/>
                    <a:pt x="773" y="861"/>
                    <a:pt x="770" y="861"/>
                  </a:cubicBezTo>
                  <a:cubicBezTo>
                    <a:pt x="768" y="863"/>
                    <a:pt x="767" y="867"/>
                    <a:pt x="766" y="870"/>
                  </a:cubicBezTo>
                  <a:cubicBezTo>
                    <a:pt x="768" y="872"/>
                    <a:pt x="775" y="868"/>
                    <a:pt x="774" y="863"/>
                  </a:cubicBezTo>
                  <a:close/>
                  <a:moveTo>
                    <a:pt x="776" y="851"/>
                  </a:moveTo>
                  <a:lnTo>
                    <a:pt x="776" y="851"/>
                  </a:lnTo>
                  <a:cubicBezTo>
                    <a:pt x="776" y="855"/>
                    <a:pt x="771" y="859"/>
                    <a:pt x="776" y="863"/>
                  </a:cubicBezTo>
                  <a:cubicBezTo>
                    <a:pt x="786" y="863"/>
                    <a:pt x="788" y="856"/>
                    <a:pt x="798" y="855"/>
                  </a:cubicBezTo>
                  <a:cubicBezTo>
                    <a:pt x="794" y="848"/>
                    <a:pt x="795" y="843"/>
                    <a:pt x="798" y="835"/>
                  </a:cubicBezTo>
                  <a:cubicBezTo>
                    <a:pt x="795" y="830"/>
                    <a:pt x="790" y="828"/>
                    <a:pt x="783" y="827"/>
                  </a:cubicBezTo>
                  <a:cubicBezTo>
                    <a:pt x="785" y="835"/>
                    <a:pt x="775" y="839"/>
                    <a:pt x="773" y="847"/>
                  </a:cubicBezTo>
                  <a:cubicBezTo>
                    <a:pt x="773" y="849"/>
                    <a:pt x="776" y="849"/>
                    <a:pt x="776" y="851"/>
                  </a:cubicBezTo>
                  <a:close/>
                  <a:moveTo>
                    <a:pt x="783" y="835"/>
                  </a:moveTo>
                  <a:lnTo>
                    <a:pt x="783" y="835"/>
                  </a:lnTo>
                  <a:cubicBezTo>
                    <a:pt x="785" y="836"/>
                    <a:pt x="789" y="836"/>
                    <a:pt x="787" y="841"/>
                  </a:cubicBezTo>
                  <a:lnTo>
                    <a:pt x="782" y="841"/>
                  </a:lnTo>
                  <a:cubicBezTo>
                    <a:pt x="781" y="838"/>
                    <a:pt x="783" y="837"/>
                    <a:pt x="783" y="835"/>
                  </a:cubicBezTo>
                  <a:close/>
                  <a:moveTo>
                    <a:pt x="779" y="935"/>
                  </a:moveTo>
                  <a:lnTo>
                    <a:pt x="779" y="935"/>
                  </a:lnTo>
                  <a:cubicBezTo>
                    <a:pt x="786" y="917"/>
                    <a:pt x="791" y="896"/>
                    <a:pt x="792" y="871"/>
                  </a:cubicBezTo>
                  <a:cubicBezTo>
                    <a:pt x="790" y="867"/>
                    <a:pt x="784" y="870"/>
                    <a:pt x="783" y="868"/>
                  </a:cubicBezTo>
                  <a:cubicBezTo>
                    <a:pt x="791" y="862"/>
                    <a:pt x="807" y="861"/>
                    <a:pt x="819" y="864"/>
                  </a:cubicBezTo>
                  <a:cubicBezTo>
                    <a:pt x="821" y="858"/>
                    <a:pt x="814" y="860"/>
                    <a:pt x="813" y="857"/>
                  </a:cubicBezTo>
                  <a:cubicBezTo>
                    <a:pt x="783" y="854"/>
                    <a:pt x="777" y="876"/>
                    <a:pt x="757" y="884"/>
                  </a:cubicBezTo>
                  <a:cubicBezTo>
                    <a:pt x="754" y="876"/>
                    <a:pt x="740" y="875"/>
                    <a:pt x="737" y="878"/>
                  </a:cubicBezTo>
                  <a:cubicBezTo>
                    <a:pt x="737" y="874"/>
                    <a:pt x="745" y="872"/>
                    <a:pt x="741" y="868"/>
                  </a:cubicBezTo>
                  <a:cubicBezTo>
                    <a:pt x="734" y="865"/>
                    <a:pt x="729" y="872"/>
                    <a:pt x="727" y="878"/>
                  </a:cubicBezTo>
                  <a:cubicBezTo>
                    <a:pt x="734" y="896"/>
                    <a:pt x="761" y="913"/>
                    <a:pt x="776" y="891"/>
                  </a:cubicBezTo>
                  <a:cubicBezTo>
                    <a:pt x="777" y="886"/>
                    <a:pt x="775" y="875"/>
                    <a:pt x="780" y="877"/>
                  </a:cubicBezTo>
                  <a:cubicBezTo>
                    <a:pt x="779" y="900"/>
                    <a:pt x="772" y="917"/>
                    <a:pt x="764" y="933"/>
                  </a:cubicBezTo>
                  <a:cubicBezTo>
                    <a:pt x="768" y="936"/>
                    <a:pt x="774" y="937"/>
                    <a:pt x="779" y="935"/>
                  </a:cubicBezTo>
                  <a:close/>
                  <a:moveTo>
                    <a:pt x="795" y="868"/>
                  </a:moveTo>
                  <a:lnTo>
                    <a:pt x="795" y="868"/>
                  </a:lnTo>
                  <a:cubicBezTo>
                    <a:pt x="799" y="889"/>
                    <a:pt x="788" y="916"/>
                    <a:pt x="787" y="935"/>
                  </a:cubicBezTo>
                  <a:cubicBezTo>
                    <a:pt x="793" y="935"/>
                    <a:pt x="797" y="934"/>
                    <a:pt x="800" y="933"/>
                  </a:cubicBezTo>
                  <a:cubicBezTo>
                    <a:pt x="804" y="917"/>
                    <a:pt x="812" y="884"/>
                    <a:pt x="802" y="868"/>
                  </a:cubicBezTo>
                  <a:cubicBezTo>
                    <a:pt x="801" y="864"/>
                    <a:pt x="798" y="870"/>
                    <a:pt x="795" y="868"/>
                  </a:cubicBezTo>
                  <a:close/>
                  <a:moveTo>
                    <a:pt x="734" y="926"/>
                  </a:moveTo>
                  <a:lnTo>
                    <a:pt x="734" y="926"/>
                  </a:lnTo>
                  <a:cubicBezTo>
                    <a:pt x="743" y="944"/>
                    <a:pt x="767" y="934"/>
                    <a:pt x="766" y="914"/>
                  </a:cubicBezTo>
                  <a:cubicBezTo>
                    <a:pt x="755" y="909"/>
                    <a:pt x="741" y="906"/>
                    <a:pt x="724" y="907"/>
                  </a:cubicBezTo>
                  <a:cubicBezTo>
                    <a:pt x="720" y="916"/>
                    <a:pt x="716" y="924"/>
                    <a:pt x="715" y="935"/>
                  </a:cubicBezTo>
                  <a:cubicBezTo>
                    <a:pt x="719" y="937"/>
                    <a:pt x="727" y="936"/>
                    <a:pt x="733" y="936"/>
                  </a:cubicBezTo>
                  <a:cubicBezTo>
                    <a:pt x="733" y="930"/>
                    <a:pt x="730" y="929"/>
                    <a:pt x="734" y="926"/>
                  </a:cubicBezTo>
                  <a:close/>
                  <a:moveTo>
                    <a:pt x="708" y="935"/>
                  </a:moveTo>
                  <a:lnTo>
                    <a:pt x="708" y="935"/>
                  </a:lnTo>
                  <a:cubicBezTo>
                    <a:pt x="707" y="931"/>
                    <a:pt x="708" y="925"/>
                    <a:pt x="704" y="925"/>
                  </a:cubicBezTo>
                  <a:cubicBezTo>
                    <a:pt x="704" y="929"/>
                    <a:pt x="703" y="935"/>
                    <a:pt x="708" y="935"/>
                  </a:cubicBezTo>
                  <a:close/>
                  <a:moveTo>
                    <a:pt x="726" y="854"/>
                  </a:moveTo>
                  <a:lnTo>
                    <a:pt x="726" y="854"/>
                  </a:lnTo>
                  <a:cubicBezTo>
                    <a:pt x="728" y="850"/>
                    <a:pt x="726" y="843"/>
                    <a:pt x="733" y="844"/>
                  </a:cubicBezTo>
                  <a:cubicBezTo>
                    <a:pt x="736" y="843"/>
                    <a:pt x="737" y="850"/>
                    <a:pt x="734" y="851"/>
                  </a:cubicBezTo>
                  <a:cubicBezTo>
                    <a:pt x="731" y="852"/>
                    <a:pt x="735" y="844"/>
                    <a:pt x="730" y="847"/>
                  </a:cubicBezTo>
                  <a:cubicBezTo>
                    <a:pt x="728" y="850"/>
                    <a:pt x="729" y="856"/>
                    <a:pt x="726" y="858"/>
                  </a:cubicBezTo>
                  <a:cubicBezTo>
                    <a:pt x="720" y="859"/>
                    <a:pt x="720" y="860"/>
                    <a:pt x="713" y="860"/>
                  </a:cubicBezTo>
                  <a:cubicBezTo>
                    <a:pt x="715" y="867"/>
                    <a:pt x="720" y="871"/>
                    <a:pt x="727" y="873"/>
                  </a:cubicBezTo>
                  <a:cubicBezTo>
                    <a:pt x="734" y="871"/>
                    <a:pt x="731" y="859"/>
                    <a:pt x="736" y="855"/>
                  </a:cubicBezTo>
                  <a:cubicBezTo>
                    <a:pt x="744" y="859"/>
                    <a:pt x="756" y="858"/>
                    <a:pt x="767" y="858"/>
                  </a:cubicBezTo>
                  <a:cubicBezTo>
                    <a:pt x="770" y="849"/>
                    <a:pt x="769" y="843"/>
                    <a:pt x="774" y="835"/>
                  </a:cubicBezTo>
                  <a:cubicBezTo>
                    <a:pt x="747" y="835"/>
                    <a:pt x="722" y="831"/>
                    <a:pt x="692" y="832"/>
                  </a:cubicBezTo>
                  <a:cubicBezTo>
                    <a:pt x="691" y="840"/>
                    <a:pt x="688" y="846"/>
                    <a:pt x="687" y="852"/>
                  </a:cubicBezTo>
                  <a:cubicBezTo>
                    <a:pt x="695" y="861"/>
                    <a:pt x="713" y="855"/>
                    <a:pt x="726" y="854"/>
                  </a:cubicBezTo>
                  <a:close/>
                  <a:moveTo>
                    <a:pt x="672" y="867"/>
                  </a:moveTo>
                  <a:lnTo>
                    <a:pt x="672" y="867"/>
                  </a:lnTo>
                  <a:cubicBezTo>
                    <a:pt x="673" y="887"/>
                    <a:pt x="665" y="932"/>
                    <a:pt x="682" y="936"/>
                  </a:cubicBezTo>
                  <a:cubicBezTo>
                    <a:pt x="687" y="919"/>
                    <a:pt x="684" y="885"/>
                    <a:pt x="682" y="864"/>
                  </a:cubicBezTo>
                  <a:cubicBezTo>
                    <a:pt x="679" y="865"/>
                    <a:pt x="679" y="861"/>
                    <a:pt x="675" y="863"/>
                  </a:cubicBezTo>
                  <a:cubicBezTo>
                    <a:pt x="675" y="865"/>
                    <a:pt x="673" y="865"/>
                    <a:pt x="672" y="867"/>
                  </a:cubicBezTo>
                  <a:close/>
                  <a:moveTo>
                    <a:pt x="651" y="858"/>
                  </a:moveTo>
                  <a:lnTo>
                    <a:pt x="651" y="858"/>
                  </a:lnTo>
                  <a:cubicBezTo>
                    <a:pt x="662" y="857"/>
                    <a:pt x="674" y="856"/>
                    <a:pt x="685" y="858"/>
                  </a:cubicBezTo>
                  <a:cubicBezTo>
                    <a:pt x="682" y="848"/>
                    <a:pt x="654" y="848"/>
                    <a:pt x="651" y="858"/>
                  </a:cubicBezTo>
                  <a:close/>
                  <a:moveTo>
                    <a:pt x="668" y="935"/>
                  </a:moveTo>
                  <a:lnTo>
                    <a:pt x="668" y="935"/>
                  </a:lnTo>
                  <a:cubicBezTo>
                    <a:pt x="666" y="906"/>
                    <a:pt x="670" y="888"/>
                    <a:pt x="667" y="861"/>
                  </a:cubicBezTo>
                  <a:lnTo>
                    <a:pt x="662" y="861"/>
                  </a:lnTo>
                  <a:cubicBezTo>
                    <a:pt x="652" y="877"/>
                    <a:pt x="653" y="914"/>
                    <a:pt x="658" y="935"/>
                  </a:cubicBezTo>
                  <a:lnTo>
                    <a:pt x="668" y="935"/>
                  </a:lnTo>
                  <a:lnTo>
                    <a:pt x="668" y="935"/>
                  </a:lnTo>
                  <a:close/>
                  <a:moveTo>
                    <a:pt x="651" y="935"/>
                  </a:moveTo>
                  <a:lnTo>
                    <a:pt x="651" y="935"/>
                  </a:lnTo>
                  <a:cubicBezTo>
                    <a:pt x="650" y="906"/>
                    <a:pt x="655" y="890"/>
                    <a:pt x="654" y="864"/>
                  </a:cubicBezTo>
                  <a:cubicBezTo>
                    <a:pt x="635" y="873"/>
                    <a:pt x="641" y="916"/>
                    <a:pt x="641" y="935"/>
                  </a:cubicBezTo>
                  <a:lnTo>
                    <a:pt x="651" y="935"/>
                  </a:lnTo>
                  <a:lnTo>
                    <a:pt x="651" y="935"/>
                  </a:lnTo>
                  <a:close/>
                  <a:moveTo>
                    <a:pt x="613" y="854"/>
                  </a:moveTo>
                  <a:lnTo>
                    <a:pt x="613" y="854"/>
                  </a:lnTo>
                  <a:cubicBezTo>
                    <a:pt x="621" y="868"/>
                    <a:pt x="629" y="883"/>
                    <a:pt x="636" y="899"/>
                  </a:cubicBezTo>
                  <a:cubicBezTo>
                    <a:pt x="638" y="888"/>
                    <a:pt x="640" y="877"/>
                    <a:pt x="641" y="865"/>
                  </a:cubicBezTo>
                  <a:cubicBezTo>
                    <a:pt x="637" y="862"/>
                    <a:pt x="633" y="863"/>
                    <a:pt x="628" y="864"/>
                  </a:cubicBezTo>
                  <a:cubicBezTo>
                    <a:pt x="633" y="860"/>
                    <a:pt x="634" y="845"/>
                    <a:pt x="628" y="842"/>
                  </a:cubicBezTo>
                  <a:cubicBezTo>
                    <a:pt x="627" y="851"/>
                    <a:pt x="624" y="856"/>
                    <a:pt x="613" y="854"/>
                  </a:cubicBezTo>
                  <a:close/>
                  <a:moveTo>
                    <a:pt x="633" y="935"/>
                  </a:moveTo>
                  <a:lnTo>
                    <a:pt x="633" y="935"/>
                  </a:lnTo>
                  <a:cubicBezTo>
                    <a:pt x="632" y="926"/>
                    <a:pt x="635" y="922"/>
                    <a:pt x="635" y="914"/>
                  </a:cubicBezTo>
                  <a:cubicBezTo>
                    <a:pt x="622" y="908"/>
                    <a:pt x="616" y="922"/>
                    <a:pt x="616" y="933"/>
                  </a:cubicBezTo>
                  <a:cubicBezTo>
                    <a:pt x="620" y="936"/>
                    <a:pt x="628" y="934"/>
                    <a:pt x="633" y="935"/>
                  </a:cubicBezTo>
                  <a:close/>
                  <a:moveTo>
                    <a:pt x="541" y="899"/>
                  </a:moveTo>
                  <a:lnTo>
                    <a:pt x="541" y="899"/>
                  </a:lnTo>
                  <a:cubicBezTo>
                    <a:pt x="541" y="909"/>
                    <a:pt x="545" y="925"/>
                    <a:pt x="550" y="933"/>
                  </a:cubicBezTo>
                  <a:lnTo>
                    <a:pt x="560" y="933"/>
                  </a:lnTo>
                  <a:cubicBezTo>
                    <a:pt x="555" y="921"/>
                    <a:pt x="555" y="903"/>
                    <a:pt x="541" y="899"/>
                  </a:cubicBezTo>
                  <a:close/>
                  <a:moveTo>
                    <a:pt x="543" y="932"/>
                  </a:moveTo>
                  <a:lnTo>
                    <a:pt x="543" y="932"/>
                  </a:lnTo>
                  <a:cubicBezTo>
                    <a:pt x="540" y="918"/>
                    <a:pt x="531" y="903"/>
                    <a:pt x="536" y="887"/>
                  </a:cubicBezTo>
                  <a:cubicBezTo>
                    <a:pt x="547" y="891"/>
                    <a:pt x="553" y="901"/>
                    <a:pt x="567" y="903"/>
                  </a:cubicBezTo>
                  <a:cubicBezTo>
                    <a:pt x="576" y="895"/>
                    <a:pt x="584" y="885"/>
                    <a:pt x="589" y="873"/>
                  </a:cubicBezTo>
                  <a:cubicBezTo>
                    <a:pt x="586" y="868"/>
                    <a:pt x="579" y="865"/>
                    <a:pt x="573" y="868"/>
                  </a:cubicBezTo>
                  <a:cubicBezTo>
                    <a:pt x="571" y="875"/>
                    <a:pt x="582" y="874"/>
                    <a:pt x="579" y="877"/>
                  </a:cubicBezTo>
                  <a:cubicBezTo>
                    <a:pt x="571" y="871"/>
                    <a:pt x="567" y="879"/>
                    <a:pt x="560" y="881"/>
                  </a:cubicBezTo>
                  <a:cubicBezTo>
                    <a:pt x="547" y="877"/>
                    <a:pt x="545" y="863"/>
                    <a:pt x="528" y="863"/>
                  </a:cubicBezTo>
                  <a:cubicBezTo>
                    <a:pt x="519" y="881"/>
                    <a:pt x="526" y="913"/>
                    <a:pt x="530" y="932"/>
                  </a:cubicBezTo>
                  <a:cubicBezTo>
                    <a:pt x="536" y="930"/>
                    <a:pt x="540" y="935"/>
                    <a:pt x="543" y="932"/>
                  </a:cubicBezTo>
                  <a:close/>
                  <a:moveTo>
                    <a:pt x="828" y="792"/>
                  </a:moveTo>
                  <a:lnTo>
                    <a:pt x="828" y="792"/>
                  </a:lnTo>
                  <a:cubicBezTo>
                    <a:pt x="728" y="787"/>
                    <a:pt x="600" y="788"/>
                    <a:pt x="504" y="791"/>
                  </a:cubicBezTo>
                  <a:cubicBezTo>
                    <a:pt x="501" y="792"/>
                    <a:pt x="503" y="800"/>
                    <a:pt x="503" y="803"/>
                  </a:cubicBezTo>
                  <a:cubicBezTo>
                    <a:pt x="590" y="807"/>
                    <a:pt x="712" y="805"/>
                    <a:pt x="792" y="805"/>
                  </a:cubicBezTo>
                  <a:cubicBezTo>
                    <a:pt x="803" y="805"/>
                    <a:pt x="836" y="815"/>
                    <a:pt x="828" y="792"/>
                  </a:cubicBezTo>
                  <a:close/>
                  <a:moveTo>
                    <a:pt x="828" y="729"/>
                  </a:moveTo>
                  <a:lnTo>
                    <a:pt x="828" y="729"/>
                  </a:lnTo>
                  <a:cubicBezTo>
                    <a:pt x="810" y="728"/>
                    <a:pt x="795" y="723"/>
                    <a:pt x="783" y="729"/>
                  </a:cubicBezTo>
                  <a:cubicBezTo>
                    <a:pt x="783" y="750"/>
                    <a:pt x="781" y="772"/>
                    <a:pt x="792" y="782"/>
                  </a:cubicBezTo>
                  <a:cubicBezTo>
                    <a:pt x="827" y="793"/>
                    <a:pt x="830" y="756"/>
                    <a:pt x="828" y="729"/>
                  </a:cubicBezTo>
                  <a:close/>
                  <a:moveTo>
                    <a:pt x="808" y="757"/>
                  </a:moveTo>
                  <a:lnTo>
                    <a:pt x="808" y="757"/>
                  </a:lnTo>
                  <a:cubicBezTo>
                    <a:pt x="807" y="756"/>
                    <a:pt x="806" y="755"/>
                    <a:pt x="806" y="753"/>
                  </a:cubicBezTo>
                  <a:cubicBezTo>
                    <a:pt x="808" y="751"/>
                    <a:pt x="811" y="751"/>
                    <a:pt x="815" y="752"/>
                  </a:cubicBezTo>
                  <a:cubicBezTo>
                    <a:pt x="815" y="756"/>
                    <a:pt x="812" y="758"/>
                    <a:pt x="808" y="757"/>
                  </a:cubicBezTo>
                  <a:close/>
                  <a:moveTo>
                    <a:pt x="806" y="775"/>
                  </a:moveTo>
                  <a:lnTo>
                    <a:pt x="806" y="775"/>
                  </a:lnTo>
                  <a:cubicBezTo>
                    <a:pt x="800" y="774"/>
                    <a:pt x="802" y="774"/>
                    <a:pt x="796" y="775"/>
                  </a:cubicBezTo>
                  <a:cubicBezTo>
                    <a:pt x="794" y="770"/>
                    <a:pt x="808" y="770"/>
                    <a:pt x="806" y="775"/>
                  </a:cubicBezTo>
                  <a:close/>
                  <a:moveTo>
                    <a:pt x="802" y="766"/>
                  </a:moveTo>
                  <a:lnTo>
                    <a:pt x="802" y="766"/>
                  </a:lnTo>
                  <a:cubicBezTo>
                    <a:pt x="792" y="777"/>
                    <a:pt x="797" y="750"/>
                    <a:pt x="786" y="753"/>
                  </a:cubicBezTo>
                  <a:cubicBezTo>
                    <a:pt x="786" y="749"/>
                    <a:pt x="791" y="751"/>
                    <a:pt x="793" y="749"/>
                  </a:cubicBezTo>
                  <a:cubicBezTo>
                    <a:pt x="794" y="744"/>
                    <a:pt x="785" y="749"/>
                    <a:pt x="786" y="743"/>
                  </a:cubicBezTo>
                  <a:cubicBezTo>
                    <a:pt x="790" y="743"/>
                    <a:pt x="794" y="742"/>
                    <a:pt x="796" y="744"/>
                  </a:cubicBezTo>
                  <a:cubicBezTo>
                    <a:pt x="799" y="753"/>
                    <a:pt x="791" y="765"/>
                    <a:pt x="802" y="766"/>
                  </a:cubicBezTo>
                  <a:close/>
                  <a:moveTo>
                    <a:pt x="818" y="747"/>
                  </a:moveTo>
                  <a:lnTo>
                    <a:pt x="818" y="747"/>
                  </a:lnTo>
                  <a:cubicBezTo>
                    <a:pt x="812" y="747"/>
                    <a:pt x="808" y="748"/>
                    <a:pt x="805" y="749"/>
                  </a:cubicBezTo>
                  <a:cubicBezTo>
                    <a:pt x="804" y="742"/>
                    <a:pt x="817" y="741"/>
                    <a:pt x="818" y="747"/>
                  </a:cubicBezTo>
                  <a:close/>
                  <a:moveTo>
                    <a:pt x="767" y="782"/>
                  </a:moveTo>
                  <a:lnTo>
                    <a:pt x="767" y="782"/>
                  </a:lnTo>
                  <a:cubicBezTo>
                    <a:pt x="774" y="774"/>
                    <a:pt x="767" y="749"/>
                    <a:pt x="770" y="742"/>
                  </a:cubicBezTo>
                  <a:cubicBezTo>
                    <a:pt x="774" y="753"/>
                    <a:pt x="770" y="773"/>
                    <a:pt x="776" y="782"/>
                  </a:cubicBezTo>
                  <a:cubicBezTo>
                    <a:pt x="776" y="762"/>
                    <a:pt x="774" y="744"/>
                    <a:pt x="774" y="729"/>
                  </a:cubicBezTo>
                  <a:cubicBezTo>
                    <a:pt x="768" y="727"/>
                    <a:pt x="774" y="738"/>
                    <a:pt x="769" y="737"/>
                  </a:cubicBezTo>
                  <a:cubicBezTo>
                    <a:pt x="768" y="734"/>
                    <a:pt x="771" y="727"/>
                    <a:pt x="766" y="729"/>
                  </a:cubicBezTo>
                  <a:cubicBezTo>
                    <a:pt x="765" y="750"/>
                    <a:pt x="768" y="760"/>
                    <a:pt x="767" y="782"/>
                  </a:cubicBezTo>
                  <a:close/>
                  <a:moveTo>
                    <a:pt x="763" y="661"/>
                  </a:moveTo>
                  <a:lnTo>
                    <a:pt x="763" y="661"/>
                  </a:lnTo>
                  <a:cubicBezTo>
                    <a:pt x="719" y="620"/>
                    <a:pt x="689" y="698"/>
                    <a:pt x="654" y="698"/>
                  </a:cubicBezTo>
                  <a:cubicBezTo>
                    <a:pt x="642" y="698"/>
                    <a:pt x="630" y="686"/>
                    <a:pt x="626" y="680"/>
                  </a:cubicBezTo>
                  <a:cubicBezTo>
                    <a:pt x="640" y="690"/>
                    <a:pt x="663" y="693"/>
                    <a:pt x="675" y="680"/>
                  </a:cubicBezTo>
                  <a:cubicBezTo>
                    <a:pt x="667" y="679"/>
                    <a:pt x="649" y="686"/>
                    <a:pt x="646" y="677"/>
                  </a:cubicBezTo>
                  <a:cubicBezTo>
                    <a:pt x="659" y="677"/>
                    <a:pt x="669" y="674"/>
                    <a:pt x="675" y="668"/>
                  </a:cubicBezTo>
                  <a:cubicBezTo>
                    <a:pt x="669" y="666"/>
                    <a:pt x="664" y="670"/>
                    <a:pt x="659" y="671"/>
                  </a:cubicBezTo>
                  <a:cubicBezTo>
                    <a:pt x="619" y="675"/>
                    <a:pt x="596" y="631"/>
                    <a:pt x="560" y="652"/>
                  </a:cubicBezTo>
                  <a:cubicBezTo>
                    <a:pt x="559" y="644"/>
                    <a:pt x="563" y="619"/>
                    <a:pt x="553" y="615"/>
                  </a:cubicBezTo>
                  <a:cubicBezTo>
                    <a:pt x="550" y="627"/>
                    <a:pt x="552" y="647"/>
                    <a:pt x="560" y="654"/>
                  </a:cubicBezTo>
                  <a:cubicBezTo>
                    <a:pt x="545" y="680"/>
                    <a:pt x="569" y="711"/>
                    <a:pt x="577" y="734"/>
                  </a:cubicBezTo>
                  <a:cubicBezTo>
                    <a:pt x="580" y="742"/>
                    <a:pt x="578" y="750"/>
                    <a:pt x="586" y="752"/>
                  </a:cubicBezTo>
                  <a:cubicBezTo>
                    <a:pt x="590" y="753"/>
                    <a:pt x="585" y="745"/>
                    <a:pt x="589" y="746"/>
                  </a:cubicBezTo>
                  <a:cubicBezTo>
                    <a:pt x="595" y="763"/>
                    <a:pt x="581" y="771"/>
                    <a:pt x="577" y="783"/>
                  </a:cubicBezTo>
                  <a:lnTo>
                    <a:pt x="593" y="783"/>
                  </a:lnTo>
                  <a:cubicBezTo>
                    <a:pt x="600" y="777"/>
                    <a:pt x="601" y="765"/>
                    <a:pt x="603" y="754"/>
                  </a:cubicBezTo>
                  <a:cubicBezTo>
                    <a:pt x="610" y="762"/>
                    <a:pt x="603" y="772"/>
                    <a:pt x="603" y="782"/>
                  </a:cubicBezTo>
                  <a:cubicBezTo>
                    <a:pt x="607" y="784"/>
                    <a:pt x="611" y="784"/>
                    <a:pt x="615" y="782"/>
                  </a:cubicBezTo>
                  <a:cubicBezTo>
                    <a:pt x="617" y="774"/>
                    <a:pt x="613" y="771"/>
                    <a:pt x="616" y="765"/>
                  </a:cubicBezTo>
                  <a:cubicBezTo>
                    <a:pt x="619" y="772"/>
                    <a:pt x="616" y="784"/>
                    <a:pt x="628" y="782"/>
                  </a:cubicBezTo>
                  <a:cubicBezTo>
                    <a:pt x="623" y="747"/>
                    <a:pt x="602" y="722"/>
                    <a:pt x="595" y="695"/>
                  </a:cubicBezTo>
                  <a:cubicBezTo>
                    <a:pt x="611" y="723"/>
                    <a:pt x="627" y="752"/>
                    <a:pt x="641" y="782"/>
                  </a:cubicBezTo>
                  <a:cubicBezTo>
                    <a:pt x="651" y="783"/>
                    <a:pt x="657" y="784"/>
                    <a:pt x="668" y="782"/>
                  </a:cubicBezTo>
                  <a:cubicBezTo>
                    <a:pt x="689" y="754"/>
                    <a:pt x="706" y="722"/>
                    <a:pt x="724" y="691"/>
                  </a:cubicBezTo>
                  <a:cubicBezTo>
                    <a:pt x="711" y="724"/>
                    <a:pt x="693" y="752"/>
                    <a:pt x="677" y="782"/>
                  </a:cubicBezTo>
                  <a:cubicBezTo>
                    <a:pt x="686" y="781"/>
                    <a:pt x="692" y="783"/>
                    <a:pt x="698" y="782"/>
                  </a:cubicBezTo>
                  <a:cubicBezTo>
                    <a:pt x="705" y="750"/>
                    <a:pt x="721" y="728"/>
                    <a:pt x="734" y="703"/>
                  </a:cubicBezTo>
                  <a:cubicBezTo>
                    <a:pt x="730" y="730"/>
                    <a:pt x="704" y="756"/>
                    <a:pt x="710" y="782"/>
                  </a:cubicBezTo>
                  <a:cubicBezTo>
                    <a:pt x="717" y="778"/>
                    <a:pt x="711" y="762"/>
                    <a:pt x="718" y="759"/>
                  </a:cubicBezTo>
                  <a:cubicBezTo>
                    <a:pt x="719" y="767"/>
                    <a:pt x="717" y="778"/>
                    <a:pt x="720" y="783"/>
                  </a:cubicBezTo>
                  <a:lnTo>
                    <a:pt x="727" y="783"/>
                  </a:lnTo>
                  <a:cubicBezTo>
                    <a:pt x="730" y="777"/>
                    <a:pt x="724" y="762"/>
                    <a:pt x="728" y="754"/>
                  </a:cubicBezTo>
                  <a:cubicBezTo>
                    <a:pt x="730" y="764"/>
                    <a:pt x="732" y="775"/>
                    <a:pt x="737" y="782"/>
                  </a:cubicBezTo>
                  <a:cubicBezTo>
                    <a:pt x="741" y="781"/>
                    <a:pt x="748" y="784"/>
                    <a:pt x="750" y="780"/>
                  </a:cubicBezTo>
                  <a:cubicBezTo>
                    <a:pt x="727" y="752"/>
                    <a:pt x="782" y="701"/>
                    <a:pt x="763" y="661"/>
                  </a:cubicBezTo>
                  <a:close/>
                  <a:moveTo>
                    <a:pt x="605" y="695"/>
                  </a:moveTo>
                  <a:lnTo>
                    <a:pt x="605" y="695"/>
                  </a:lnTo>
                  <a:cubicBezTo>
                    <a:pt x="624" y="716"/>
                    <a:pt x="635" y="745"/>
                    <a:pt x="656" y="763"/>
                  </a:cubicBezTo>
                  <a:cubicBezTo>
                    <a:pt x="665" y="760"/>
                    <a:pt x="667" y="752"/>
                    <a:pt x="675" y="749"/>
                  </a:cubicBezTo>
                  <a:cubicBezTo>
                    <a:pt x="671" y="759"/>
                    <a:pt x="665" y="768"/>
                    <a:pt x="655" y="772"/>
                  </a:cubicBezTo>
                  <a:cubicBezTo>
                    <a:pt x="632" y="753"/>
                    <a:pt x="620" y="722"/>
                    <a:pt x="605" y="695"/>
                  </a:cubicBezTo>
                  <a:close/>
                  <a:moveTo>
                    <a:pt x="684" y="701"/>
                  </a:moveTo>
                  <a:lnTo>
                    <a:pt x="684" y="701"/>
                  </a:lnTo>
                  <a:cubicBezTo>
                    <a:pt x="680" y="709"/>
                    <a:pt x="671" y="728"/>
                    <a:pt x="659" y="730"/>
                  </a:cubicBezTo>
                  <a:cubicBezTo>
                    <a:pt x="638" y="733"/>
                    <a:pt x="622" y="700"/>
                    <a:pt x="610" y="687"/>
                  </a:cubicBezTo>
                  <a:cubicBezTo>
                    <a:pt x="626" y="699"/>
                    <a:pt x="638" y="715"/>
                    <a:pt x="656" y="724"/>
                  </a:cubicBezTo>
                  <a:cubicBezTo>
                    <a:pt x="667" y="718"/>
                    <a:pt x="674" y="708"/>
                    <a:pt x="684" y="701"/>
                  </a:cubicBezTo>
                  <a:close/>
                  <a:moveTo>
                    <a:pt x="707" y="682"/>
                  </a:moveTo>
                  <a:lnTo>
                    <a:pt x="707" y="682"/>
                  </a:lnTo>
                  <a:cubicBezTo>
                    <a:pt x="703" y="695"/>
                    <a:pt x="663" y="783"/>
                    <a:pt x="644" y="737"/>
                  </a:cubicBezTo>
                  <a:cubicBezTo>
                    <a:pt x="650" y="739"/>
                    <a:pt x="652" y="744"/>
                    <a:pt x="658" y="746"/>
                  </a:cubicBezTo>
                  <a:cubicBezTo>
                    <a:pt x="681" y="731"/>
                    <a:pt x="692" y="705"/>
                    <a:pt x="707" y="682"/>
                  </a:cubicBezTo>
                  <a:close/>
                  <a:moveTo>
                    <a:pt x="737" y="760"/>
                  </a:moveTo>
                  <a:lnTo>
                    <a:pt x="737" y="760"/>
                  </a:lnTo>
                  <a:cubicBezTo>
                    <a:pt x="736" y="754"/>
                    <a:pt x="739" y="753"/>
                    <a:pt x="739" y="747"/>
                  </a:cubicBezTo>
                  <a:cubicBezTo>
                    <a:pt x="742" y="745"/>
                    <a:pt x="741" y="761"/>
                    <a:pt x="737" y="760"/>
                  </a:cubicBezTo>
                  <a:close/>
                  <a:moveTo>
                    <a:pt x="721" y="548"/>
                  </a:moveTo>
                  <a:lnTo>
                    <a:pt x="721" y="548"/>
                  </a:lnTo>
                  <a:cubicBezTo>
                    <a:pt x="714" y="553"/>
                    <a:pt x="704" y="562"/>
                    <a:pt x="698" y="572"/>
                  </a:cubicBezTo>
                  <a:cubicBezTo>
                    <a:pt x="693" y="581"/>
                    <a:pt x="686" y="597"/>
                    <a:pt x="694" y="605"/>
                  </a:cubicBezTo>
                  <a:cubicBezTo>
                    <a:pt x="706" y="593"/>
                    <a:pt x="703" y="566"/>
                    <a:pt x="718" y="557"/>
                  </a:cubicBezTo>
                  <a:cubicBezTo>
                    <a:pt x="711" y="569"/>
                    <a:pt x="700" y="591"/>
                    <a:pt x="708" y="609"/>
                  </a:cubicBezTo>
                  <a:cubicBezTo>
                    <a:pt x="717" y="608"/>
                    <a:pt x="712" y="592"/>
                    <a:pt x="720" y="590"/>
                  </a:cubicBezTo>
                  <a:cubicBezTo>
                    <a:pt x="717" y="597"/>
                    <a:pt x="716" y="606"/>
                    <a:pt x="718" y="613"/>
                  </a:cubicBezTo>
                  <a:cubicBezTo>
                    <a:pt x="726" y="614"/>
                    <a:pt x="727" y="608"/>
                    <a:pt x="734" y="608"/>
                  </a:cubicBezTo>
                  <a:cubicBezTo>
                    <a:pt x="730" y="613"/>
                    <a:pt x="728" y="618"/>
                    <a:pt x="734" y="623"/>
                  </a:cubicBezTo>
                  <a:cubicBezTo>
                    <a:pt x="729" y="622"/>
                    <a:pt x="721" y="617"/>
                    <a:pt x="715" y="621"/>
                  </a:cubicBezTo>
                  <a:cubicBezTo>
                    <a:pt x="718" y="628"/>
                    <a:pt x="721" y="635"/>
                    <a:pt x="720" y="645"/>
                  </a:cubicBezTo>
                  <a:cubicBezTo>
                    <a:pt x="729" y="646"/>
                    <a:pt x="743" y="642"/>
                    <a:pt x="753" y="646"/>
                  </a:cubicBezTo>
                  <a:cubicBezTo>
                    <a:pt x="758" y="648"/>
                    <a:pt x="760" y="657"/>
                    <a:pt x="763" y="652"/>
                  </a:cubicBezTo>
                  <a:cubicBezTo>
                    <a:pt x="759" y="608"/>
                    <a:pt x="752" y="566"/>
                    <a:pt x="721" y="548"/>
                  </a:cubicBezTo>
                  <a:close/>
                  <a:moveTo>
                    <a:pt x="705" y="482"/>
                  </a:moveTo>
                  <a:lnTo>
                    <a:pt x="705" y="482"/>
                  </a:lnTo>
                  <a:cubicBezTo>
                    <a:pt x="710" y="487"/>
                    <a:pt x="715" y="500"/>
                    <a:pt x="705" y="504"/>
                  </a:cubicBezTo>
                  <a:cubicBezTo>
                    <a:pt x="705" y="502"/>
                    <a:pt x="706" y="499"/>
                    <a:pt x="703" y="499"/>
                  </a:cubicBezTo>
                  <a:cubicBezTo>
                    <a:pt x="698" y="501"/>
                    <a:pt x="703" y="506"/>
                    <a:pt x="703" y="508"/>
                  </a:cubicBezTo>
                  <a:cubicBezTo>
                    <a:pt x="718" y="510"/>
                    <a:pt x="720" y="483"/>
                    <a:pt x="705" y="482"/>
                  </a:cubicBezTo>
                  <a:close/>
                  <a:moveTo>
                    <a:pt x="707" y="486"/>
                  </a:moveTo>
                  <a:lnTo>
                    <a:pt x="707" y="486"/>
                  </a:lnTo>
                  <a:lnTo>
                    <a:pt x="703" y="486"/>
                  </a:lnTo>
                  <a:cubicBezTo>
                    <a:pt x="704" y="490"/>
                    <a:pt x="705" y="495"/>
                    <a:pt x="708" y="497"/>
                  </a:cubicBezTo>
                  <a:cubicBezTo>
                    <a:pt x="712" y="492"/>
                    <a:pt x="705" y="492"/>
                    <a:pt x="707" y="486"/>
                  </a:cubicBezTo>
                  <a:close/>
                  <a:moveTo>
                    <a:pt x="677" y="453"/>
                  </a:moveTo>
                  <a:lnTo>
                    <a:pt x="677" y="453"/>
                  </a:lnTo>
                  <a:cubicBezTo>
                    <a:pt x="673" y="453"/>
                    <a:pt x="674" y="451"/>
                    <a:pt x="671" y="453"/>
                  </a:cubicBezTo>
                  <a:cubicBezTo>
                    <a:pt x="672" y="457"/>
                    <a:pt x="674" y="459"/>
                    <a:pt x="675" y="462"/>
                  </a:cubicBezTo>
                  <a:cubicBezTo>
                    <a:pt x="677" y="460"/>
                    <a:pt x="677" y="457"/>
                    <a:pt x="677" y="453"/>
                  </a:cubicBezTo>
                  <a:close/>
                  <a:moveTo>
                    <a:pt x="580" y="462"/>
                  </a:moveTo>
                  <a:lnTo>
                    <a:pt x="580" y="462"/>
                  </a:lnTo>
                  <a:cubicBezTo>
                    <a:pt x="588" y="467"/>
                    <a:pt x="603" y="472"/>
                    <a:pt x="615" y="468"/>
                  </a:cubicBezTo>
                  <a:cubicBezTo>
                    <a:pt x="621" y="446"/>
                    <a:pt x="633" y="432"/>
                    <a:pt x="655" y="426"/>
                  </a:cubicBezTo>
                  <a:cubicBezTo>
                    <a:pt x="654" y="413"/>
                    <a:pt x="650" y="390"/>
                    <a:pt x="638" y="396"/>
                  </a:cubicBezTo>
                  <a:cubicBezTo>
                    <a:pt x="615" y="406"/>
                    <a:pt x="580" y="430"/>
                    <a:pt x="580" y="462"/>
                  </a:cubicBezTo>
                  <a:close/>
                  <a:moveTo>
                    <a:pt x="609" y="538"/>
                  </a:moveTo>
                  <a:lnTo>
                    <a:pt x="609" y="538"/>
                  </a:lnTo>
                  <a:cubicBezTo>
                    <a:pt x="618" y="534"/>
                    <a:pt x="622" y="525"/>
                    <a:pt x="628" y="518"/>
                  </a:cubicBezTo>
                  <a:cubicBezTo>
                    <a:pt x="629" y="513"/>
                    <a:pt x="625" y="513"/>
                    <a:pt x="625" y="508"/>
                  </a:cubicBezTo>
                  <a:cubicBezTo>
                    <a:pt x="614" y="506"/>
                    <a:pt x="606" y="501"/>
                    <a:pt x="603" y="491"/>
                  </a:cubicBezTo>
                  <a:cubicBezTo>
                    <a:pt x="593" y="490"/>
                    <a:pt x="587" y="493"/>
                    <a:pt x="583" y="498"/>
                  </a:cubicBezTo>
                  <a:cubicBezTo>
                    <a:pt x="587" y="516"/>
                    <a:pt x="594" y="531"/>
                    <a:pt x="609" y="538"/>
                  </a:cubicBezTo>
                  <a:close/>
                  <a:moveTo>
                    <a:pt x="629" y="659"/>
                  </a:moveTo>
                  <a:lnTo>
                    <a:pt x="629" y="659"/>
                  </a:lnTo>
                  <a:cubicBezTo>
                    <a:pt x="635" y="645"/>
                    <a:pt x="630" y="623"/>
                    <a:pt x="635" y="610"/>
                  </a:cubicBezTo>
                  <a:cubicBezTo>
                    <a:pt x="631" y="608"/>
                    <a:pt x="628" y="606"/>
                    <a:pt x="622" y="606"/>
                  </a:cubicBezTo>
                  <a:cubicBezTo>
                    <a:pt x="620" y="624"/>
                    <a:pt x="619" y="643"/>
                    <a:pt x="622" y="659"/>
                  </a:cubicBezTo>
                  <a:lnTo>
                    <a:pt x="629" y="659"/>
                  </a:lnTo>
                  <a:lnTo>
                    <a:pt x="629" y="659"/>
                  </a:lnTo>
                  <a:close/>
                  <a:moveTo>
                    <a:pt x="649" y="579"/>
                  </a:moveTo>
                  <a:lnTo>
                    <a:pt x="649" y="579"/>
                  </a:lnTo>
                  <a:cubicBezTo>
                    <a:pt x="653" y="583"/>
                    <a:pt x="675" y="584"/>
                    <a:pt x="680" y="579"/>
                  </a:cubicBezTo>
                  <a:cubicBezTo>
                    <a:pt x="677" y="571"/>
                    <a:pt x="653" y="573"/>
                    <a:pt x="649" y="579"/>
                  </a:cubicBezTo>
                  <a:close/>
                  <a:moveTo>
                    <a:pt x="659" y="550"/>
                  </a:moveTo>
                  <a:lnTo>
                    <a:pt x="659" y="550"/>
                  </a:lnTo>
                  <a:cubicBezTo>
                    <a:pt x="658" y="558"/>
                    <a:pt x="666" y="559"/>
                    <a:pt x="667" y="551"/>
                  </a:cubicBezTo>
                  <a:cubicBezTo>
                    <a:pt x="663" y="553"/>
                    <a:pt x="663" y="549"/>
                    <a:pt x="659" y="550"/>
                  </a:cubicBezTo>
                  <a:close/>
                  <a:moveTo>
                    <a:pt x="626" y="527"/>
                  </a:moveTo>
                  <a:lnTo>
                    <a:pt x="626" y="527"/>
                  </a:lnTo>
                  <a:cubicBezTo>
                    <a:pt x="626" y="529"/>
                    <a:pt x="625" y="530"/>
                    <a:pt x="623" y="531"/>
                  </a:cubicBezTo>
                  <a:cubicBezTo>
                    <a:pt x="636" y="544"/>
                    <a:pt x="650" y="555"/>
                    <a:pt x="659" y="570"/>
                  </a:cubicBezTo>
                  <a:cubicBezTo>
                    <a:pt x="654" y="550"/>
                    <a:pt x="645" y="533"/>
                    <a:pt x="626" y="527"/>
                  </a:cubicBezTo>
                  <a:close/>
                  <a:moveTo>
                    <a:pt x="625" y="485"/>
                  </a:moveTo>
                  <a:lnTo>
                    <a:pt x="625" y="485"/>
                  </a:lnTo>
                  <a:cubicBezTo>
                    <a:pt x="620" y="488"/>
                    <a:pt x="615" y="497"/>
                    <a:pt x="621" y="502"/>
                  </a:cubicBezTo>
                  <a:cubicBezTo>
                    <a:pt x="625" y="502"/>
                    <a:pt x="630" y="503"/>
                    <a:pt x="629" y="498"/>
                  </a:cubicBezTo>
                  <a:cubicBezTo>
                    <a:pt x="620" y="496"/>
                    <a:pt x="632" y="490"/>
                    <a:pt x="625" y="485"/>
                  </a:cubicBezTo>
                  <a:close/>
                  <a:moveTo>
                    <a:pt x="681" y="613"/>
                  </a:moveTo>
                  <a:lnTo>
                    <a:pt x="681" y="613"/>
                  </a:lnTo>
                  <a:cubicBezTo>
                    <a:pt x="702" y="615"/>
                    <a:pt x="692" y="652"/>
                    <a:pt x="698" y="664"/>
                  </a:cubicBezTo>
                  <a:cubicBezTo>
                    <a:pt x="703" y="658"/>
                    <a:pt x="711" y="655"/>
                    <a:pt x="714" y="648"/>
                  </a:cubicBezTo>
                  <a:cubicBezTo>
                    <a:pt x="722" y="619"/>
                    <a:pt x="698" y="603"/>
                    <a:pt x="681" y="613"/>
                  </a:cubicBezTo>
                  <a:close/>
                  <a:moveTo>
                    <a:pt x="682" y="642"/>
                  </a:moveTo>
                  <a:lnTo>
                    <a:pt x="682" y="642"/>
                  </a:lnTo>
                  <a:lnTo>
                    <a:pt x="678" y="642"/>
                  </a:lnTo>
                  <a:cubicBezTo>
                    <a:pt x="681" y="652"/>
                    <a:pt x="677" y="669"/>
                    <a:pt x="687" y="672"/>
                  </a:cubicBezTo>
                  <a:cubicBezTo>
                    <a:pt x="688" y="665"/>
                    <a:pt x="683" y="652"/>
                    <a:pt x="682" y="642"/>
                  </a:cubicBezTo>
                  <a:close/>
                  <a:moveTo>
                    <a:pt x="664" y="661"/>
                  </a:moveTo>
                  <a:lnTo>
                    <a:pt x="664" y="661"/>
                  </a:lnTo>
                  <a:cubicBezTo>
                    <a:pt x="667" y="664"/>
                    <a:pt x="671" y="660"/>
                    <a:pt x="674" y="659"/>
                  </a:cubicBezTo>
                  <a:lnTo>
                    <a:pt x="674" y="641"/>
                  </a:lnTo>
                  <a:cubicBezTo>
                    <a:pt x="671" y="640"/>
                    <a:pt x="670" y="638"/>
                    <a:pt x="667" y="638"/>
                  </a:cubicBezTo>
                  <a:cubicBezTo>
                    <a:pt x="664" y="646"/>
                    <a:pt x="667" y="653"/>
                    <a:pt x="664" y="661"/>
                  </a:cubicBezTo>
                  <a:close/>
                  <a:moveTo>
                    <a:pt x="649" y="665"/>
                  </a:moveTo>
                  <a:lnTo>
                    <a:pt x="649" y="665"/>
                  </a:lnTo>
                  <a:lnTo>
                    <a:pt x="659" y="665"/>
                  </a:lnTo>
                  <a:cubicBezTo>
                    <a:pt x="659" y="657"/>
                    <a:pt x="661" y="645"/>
                    <a:pt x="658" y="639"/>
                  </a:cubicBezTo>
                  <a:cubicBezTo>
                    <a:pt x="645" y="637"/>
                    <a:pt x="651" y="655"/>
                    <a:pt x="649" y="665"/>
                  </a:cubicBezTo>
                  <a:close/>
                  <a:moveTo>
                    <a:pt x="636" y="635"/>
                  </a:moveTo>
                  <a:lnTo>
                    <a:pt x="636" y="635"/>
                  </a:lnTo>
                  <a:lnTo>
                    <a:pt x="636" y="664"/>
                  </a:lnTo>
                  <a:lnTo>
                    <a:pt x="645" y="664"/>
                  </a:lnTo>
                  <a:lnTo>
                    <a:pt x="645" y="638"/>
                  </a:lnTo>
                  <a:cubicBezTo>
                    <a:pt x="640" y="638"/>
                    <a:pt x="642" y="633"/>
                    <a:pt x="636" y="635"/>
                  </a:cubicBezTo>
                  <a:close/>
                  <a:moveTo>
                    <a:pt x="644" y="609"/>
                  </a:moveTo>
                  <a:lnTo>
                    <a:pt x="644" y="609"/>
                  </a:lnTo>
                  <a:cubicBezTo>
                    <a:pt x="642" y="614"/>
                    <a:pt x="637" y="617"/>
                    <a:pt x="638" y="625"/>
                  </a:cubicBezTo>
                  <a:cubicBezTo>
                    <a:pt x="641" y="629"/>
                    <a:pt x="645" y="633"/>
                    <a:pt x="649" y="636"/>
                  </a:cubicBezTo>
                  <a:cubicBezTo>
                    <a:pt x="661" y="628"/>
                    <a:pt x="674" y="636"/>
                    <a:pt x="690" y="638"/>
                  </a:cubicBezTo>
                  <a:cubicBezTo>
                    <a:pt x="689" y="630"/>
                    <a:pt x="688" y="624"/>
                    <a:pt x="687" y="618"/>
                  </a:cubicBezTo>
                  <a:cubicBezTo>
                    <a:pt x="668" y="609"/>
                    <a:pt x="652" y="597"/>
                    <a:pt x="625" y="597"/>
                  </a:cubicBezTo>
                  <a:cubicBezTo>
                    <a:pt x="625" y="607"/>
                    <a:pt x="641" y="601"/>
                    <a:pt x="644" y="609"/>
                  </a:cubicBezTo>
                  <a:close/>
                  <a:moveTo>
                    <a:pt x="504" y="602"/>
                  </a:moveTo>
                  <a:lnTo>
                    <a:pt x="504" y="602"/>
                  </a:lnTo>
                  <a:cubicBezTo>
                    <a:pt x="515" y="601"/>
                    <a:pt x="535" y="591"/>
                    <a:pt x="541" y="582"/>
                  </a:cubicBezTo>
                  <a:cubicBezTo>
                    <a:pt x="523" y="583"/>
                    <a:pt x="512" y="591"/>
                    <a:pt x="504" y="602"/>
                  </a:cubicBezTo>
                  <a:close/>
                  <a:moveTo>
                    <a:pt x="526" y="767"/>
                  </a:moveTo>
                  <a:lnTo>
                    <a:pt x="526" y="767"/>
                  </a:lnTo>
                  <a:cubicBezTo>
                    <a:pt x="535" y="769"/>
                    <a:pt x="530" y="755"/>
                    <a:pt x="530" y="750"/>
                  </a:cubicBezTo>
                  <a:cubicBezTo>
                    <a:pt x="533" y="745"/>
                    <a:pt x="536" y="742"/>
                    <a:pt x="543" y="744"/>
                  </a:cubicBezTo>
                  <a:cubicBezTo>
                    <a:pt x="543" y="736"/>
                    <a:pt x="543" y="729"/>
                    <a:pt x="540" y="724"/>
                  </a:cubicBezTo>
                  <a:cubicBezTo>
                    <a:pt x="531" y="727"/>
                    <a:pt x="516" y="724"/>
                    <a:pt x="507" y="727"/>
                  </a:cubicBezTo>
                  <a:cubicBezTo>
                    <a:pt x="500" y="746"/>
                    <a:pt x="505" y="773"/>
                    <a:pt x="517" y="782"/>
                  </a:cubicBezTo>
                  <a:lnTo>
                    <a:pt x="533" y="782"/>
                  </a:lnTo>
                  <a:cubicBezTo>
                    <a:pt x="537" y="774"/>
                    <a:pt x="545" y="770"/>
                    <a:pt x="543" y="756"/>
                  </a:cubicBezTo>
                  <a:cubicBezTo>
                    <a:pt x="529" y="753"/>
                    <a:pt x="540" y="775"/>
                    <a:pt x="526" y="767"/>
                  </a:cubicBezTo>
                  <a:close/>
                  <a:moveTo>
                    <a:pt x="526" y="747"/>
                  </a:moveTo>
                  <a:lnTo>
                    <a:pt x="526" y="747"/>
                  </a:lnTo>
                  <a:cubicBezTo>
                    <a:pt x="522" y="748"/>
                    <a:pt x="514" y="745"/>
                    <a:pt x="513" y="749"/>
                  </a:cubicBezTo>
                  <a:cubicBezTo>
                    <a:pt x="507" y="742"/>
                    <a:pt x="525" y="739"/>
                    <a:pt x="526" y="747"/>
                  </a:cubicBezTo>
                  <a:close/>
                  <a:moveTo>
                    <a:pt x="517" y="757"/>
                  </a:moveTo>
                  <a:lnTo>
                    <a:pt x="517" y="757"/>
                  </a:lnTo>
                  <a:cubicBezTo>
                    <a:pt x="515" y="750"/>
                    <a:pt x="523" y="749"/>
                    <a:pt x="526" y="753"/>
                  </a:cubicBezTo>
                  <a:cubicBezTo>
                    <a:pt x="526" y="758"/>
                    <a:pt x="521" y="757"/>
                    <a:pt x="517" y="757"/>
                  </a:cubicBezTo>
                  <a:close/>
                  <a:moveTo>
                    <a:pt x="531" y="776"/>
                  </a:moveTo>
                  <a:lnTo>
                    <a:pt x="531" y="776"/>
                  </a:lnTo>
                  <a:cubicBezTo>
                    <a:pt x="527" y="774"/>
                    <a:pt x="524" y="777"/>
                    <a:pt x="521" y="775"/>
                  </a:cubicBezTo>
                  <a:cubicBezTo>
                    <a:pt x="522" y="773"/>
                    <a:pt x="533" y="771"/>
                    <a:pt x="531" y="776"/>
                  </a:cubicBezTo>
                  <a:close/>
                  <a:moveTo>
                    <a:pt x="533" y="606"/>
                  </a:moveTo>
                  <a:lnTo>
                    <a:pt x="533" y="606"/>
                  </a:lnTo>
                  <a:cubicBezTo>
                    <a:pt x="536" y="621"/>
                    <a:pt x="537" y="639"/>
                    <a:pt x="540" y="654"/>
                  </a:cubicBezTo>
                  <a:cubicBezTo>
                    <a:pt x="534" y="664"/>
                    <a:pt x="522" y="667"/>
                    <a:pt x="517" y="678"/>
                  </a:cubicBezTo>
                  <a:cubicBezTo>
                    <a:pt x="515" y="683"/>
                    <a:pt x="525" y="684"/>
                    <a:pt x="520" y="687"/>
                  </a:cubicBezTo>
                  <a:cubicBezTo>
                    <a:pt x="518" y="683"/>
                    <a:pt x="513" y="683"/>
                    <a:pt x="513" y="678"/>
                  </a:cubicBezTo>
                  <a:cubicBezTo>
                    <a:pt x="515" y="663"/>
                    <a:pt x="532" y="664"/>
                    <a:pt x="534" y="651"/>
                  </a:cubicBezTo>
                  <a:cubicBezTo>
                    <a:pt x="537" y="637"/>
                    <a:pt x="524" y="621"/>
                    <a:pt x="528" y="600"/>
                  </a:cubicBezTo>
                  <a:cubicBezTo>
                    <a:pt x="492" y="597"/>
                    <a:pt x="516" y="652"/>
                    <a:pt x="507" y="680"/>
                  </a:cubicBezTo>
                  <a:cubicBezTo>
                    <a:pt x="514" y="695"/>
                    <a:pt x="537" y="693"/>
                    <a:pt x="551" y="685"/>
                  </a:cubicBezTo>
                  <a:cubicBezTo>
                    <a:pt x="548" y="676"/>
                    <a:pt x="551" y="667"/>
                    <a:pt x="554" y="659"/>
                  </a:cubicBezTo>
                  <a:cubicBezTo>
                    <a:pt x="544" y="651"/>
                    <a:pt x="549" y="625"/>
                    <a:pt x="546" y="609"/>
                  </a:cubicBezTo>
                  <a:cubicBezTo>
                    <a:pt x="540" y="609"/>
                    <a:pt x="536" y="603"/>
                    <a:pt x="533" y="606"/>
                  </a:cubicBezTo>
                  <a:close/>
                  <a:moveTo>
                    <a:pt x="531" y="685"/>
                  </a:moveTo>
                  <a:lnTo>
                    <a:pt x="531" y="685"/>
                  </a:lnTo>
                  <a:cubicBezTo>
                    <a:pt x="532" y="679"/>
                    <a:pt x="537" y="677"/>
                    <a:pt x="537" y="669"/>
                  </a:cubicBezTo>
                  <a:cubicBezTo>
                    <a:pt x="542" y="671"/>
                    <a:pt x="539" y="687"/>
                    <a:pt x="531" y="685"/>
                  </a:cubicBezTo>
                  <a:close/>
                  <a:moveTo>
                    <a:pt x="562" y="782"/>
                  </a:moveTo>
                  <a:lnTo>
                    <a:pt x="562" y="782"/>
                  </a:lnTo>
                  <a:cubicBezTo>
                    <a:pt x="562" y="756"/>
                    <a:pt x="560" y="746"/>
                    <a:pt x="562" y="727"/>
                  </a:cubicBezTo>
                  <a:cubicBezTo>
                    <a:pt x="560" y="727"/>
                    <a:pt x="560" y="725"/>
                    <a:pt x="557" y="726"/>
                  </a:cubicBezTo>
                  <a:cubicBezTo>
                    <a:pt x="559" y="745"/>
                    <a:pt x="556" y="765"/>
                    <a:pt x="562" y="782"/>
                  </a:cubicBezTo>
                  <a:close/>
                  <a:moveTo>
                    <a:pt x="562" y="717"/>
                  </a:moveTo>
                  <a:lnTo>
                    <a:pt x="562" y="717"/>
                  </a:lnTo>
                  <a:cubicBezTo>
                    <a:pt x="562" y="709"/>
                    <a:pt x="558" y="705"/>
                    <a:pt x="556" y="700"/>
                  </a:cubicBezTo>
                  <a:cubicBezTo>
                    <a:pt x="536" y="702"/>
                    <a:pt x="495" y="690"/>
                    <a:pt x="507" y="718"/>
                  </a:cubicBezTo>
                  <a:cubicBezTo>
                    <a:pt x="526" y="716"/>
                    <a:pt x="543" y="718"/>
                    <a:pt x="562" y="717"/>
                  </a:cubicBezTo>
                  <a:close/>
                  <a:moveTo>
                    <a:pt x="554" y="782"/>
                  </a:moveTo>
                  <a:lnTo>
                    <a:pt x="554" y="782"/>
                  </a:lnTo>
                  <a:cubicBezTo>
                    <a:pt x="552" y="764"/>
                    <a:pt x="558" y="739"/>
                    <a:pt x="551" y="726"/>
                  </a:cubicBezTo>
                  <a:cubicBezTo>
                    <a:pt x="552" y="738"/>
                    <a:pt x="545" y="770"/>
                    <a:pt x="554" y="782"/>
                  </a:cubicBezTo>
                  <a:close/>
                  <a:moveTo>
                    <a:pt x="579" y="530"/>
                  </a:moveTo>
                  <a:lnTo>
                    <a:pt x="579" y="530"/>
                  </a:lnTo>
                  <a:cubicBezTo>
                    <a:pt x="582" y="539"/>
                    <a:pt x="592" y="543"/>
                    <a:pt x="590" y="557"/>
                  </a:cubicBezTo>
                  <a:cubicBezTo>
                    <a:pt x="581" y="564"/>
                    <a:pt x="564" y="564"/>
                    <a:pt x="564" y="580"/>
                  </a:cubicBezTo>
                  <a:cubicBezTo>
                    <a:pt x="582" y="582"/>
                    <a:pt x="594" y="561"/>
                    <a:pt x="598" y="550"/>
                  </a:cubicBezTo>
                  <a:cubicBezTo>
                    <a:pt x="593" y="543"/>
                    <a:pt x="582" y="528"/>
                    <a:pt x="579" y="530"/>
                  </a:cubicBezTo>
                  <a:close/>
                  <a:moveTo>
                    <a:pt x="587" y="553"/>
                  </a:moveTo>
                  <a:lnTo>
                    <a:pt x="587" y="553"/>
                  </a:lnTo>
                  <a:cubicBezTo>
                    <a:pt x="582" y="541"/>
                    <a:pt x="571" y="522"/>
                    <a:pt x="559" y="512"/>
                  </a:cubicBezTo>
                  <a:cubicBezTo>
                    <a:pt x="563" y="527"/>
                    <a:pt x="575" y="536"/>
                    <a:pt x="580" y="550"/>
                  </a:cubicBezTo>
                  <a:cubicBezTo>
                    <a:pt x="575" y="559"/>
                    <a:pt x="556" y="560"/>
                    <a:pt x="560" y="573"/>
                  </a:cubicBezTo>
                  <a:cubicBezTo>
                    <a:pt x="568" y="565"/>
                    <a:pt x="580" y="562"/>
                    <a:pt x="587" y="553"/>
                  </a:cubicBezTo>
                  <a:close/>
                  <a:moveTo>
                    <a:pt x="524" y="523"/>
                  </a:moveTo>
                  <a:lnTo>
                    <a:pt x="524" y="523"/>
                  </a:lnTo>
                  <a:cubicBezTo>
                    <a:pt x="529" y="522"/>
                    <a:pt x="532" y="519"/>
                    <a:pt x="533" y="515"/>
                  </a:cubicBezTo>
                  <a:cubicBezTo>
                    <a:pt x="530" y="509"/>
                    <a:pt x="527" y="504"/>
                    <a:pt x="521" y="501"/>
                  </a:cubicBezTo>
                  <a:cubicBezTo>
                    <a:pt x="522" y="508"/>
                    <a:pt x="522" y="516"/>
                    <a:pt x="524" y="523"/>
                  </a:cubicBezTo>
                  <a:close/>
                  <a:moveTo>
                    <a:pt x="550" y="512"/>
                  </a:moveTo>
                  <a:lnTo>
                    <a:pt x="550" y="512"/>
                  </a:lnTo>
                  <a:cubicBezTo>
                    <a:pt x="538" y="519"/>
                    <a:pt x="527" y="527"/>
                    <a:pt x="520" y="538"/>
                  </a:cubicBezTo>
                  <a:cubicBezTo>
                    <a:pt x="524" y="555"/>
                    <a:pt x="543" y="556"/>
                    <a:pt x="557" y="563"/>
                  </a:cubicBezTo>
                  <a:cubicBezTo>
                    <a:pt x="564" y="559"/>
                    <a:pt x="568" y="554"/>
                    <a:pt x="576" y="551"/>
                  </a:cubicBezTo>
                  <a:cubicBezTo>
                    <a:pt x="570" y="536"/>
                    <a:pt x="561" y="523"/>
                    <a:pt x="550" y="512"/>
                  </a:cubicBezTo>
                  <a:close/>
                  <a:moveTo>
                    <a:pt x="524" y="448"/>
                  </a:moveTo>
                  <a:lnTo>
                    <a:pt x="524" y="448"/>
                  </a:lnTo>
                  <a:cubicBezTo>
                    <a:pt x="521" y="442"/>
                    <a:pt x="506" y="445"/>
                    <a:pt x="500" y="446"/>
                  </a:cubicBezTo>
                  <a:cubicBezTo>
                    <a:pt x="497" y="459"/>
                    <a:pt x="522" y="453"/>
                    <a:pt x="524" y="448"/>
                  </a:cubicBezTo>
                  <a:close/>
                  <a:moveTo>
                    <a:pt x="566" y="456"/>
                  </a:moveTo>
                  <a:lnTo>
                    <a:pt x="566" y="456"/>
                  </a:lnTo>
                  <a:cubicBezTo>
                    <a:pt x="559" y="451"/>
                    <a:pt x="536" y="453"/>
                    <a:pt x="527" y="455"/>
                  </a:cubicBezTo>
                  <a:lnTo>
                    <a:pt x="527" y="459"/>
                  </a:lnTo>
                  <a:cubicBezTo>
                    <a:pt x="536" y="460"/>
                    <a:pt x="561" y="465"/>
                    <a:pt x="566" y="456"/>
                  </a:cubicBezTo>
                  <a:close/>
                  <a:moveTo>
                    <a:pt x="526" y="475"/>
                  </a:moveTo>
                  <a:lnTo>
                    <a:pt x="526" y="475"/>
                  </a:lnTo>
                  <a:cubicBezTo>
                    <a:pt x="525" y="483"/>
                    <a:pt x="536" y="488"/>
                    <a:pt x="534" y="492"/>
                  </a:cubicBezTo>
                  <a:cubicBezTo>
                    <a:pt x="529" y="488"/>
                    <a:pt x="523" y="484"/>
                    <a:pt x="521" y="476"/>
                  </a:cubicBezTo>
                  <a:cubicBezTo>
                    <a:pt x="524" y="476"/>
                    <a:pt x="524" y="473"/>
                    <a:pt x="527" y="472"/>
                  </a:cubicBezTo>
                  <a:cubicBezTo>
                    <a:pt x="538" y="481"/>
                    <a:pt x="550" y="490"/>
                    <a:pt x="566" y="495"/>
                  </a:cubicBezTo>
                  <a:cubicBezTo>
                    <a:pt x="567" y="488"/>
                    <a:pt x="564" y="486"/>
                    <a:pt x="564" y="479"/>
                  </a:cubicBezTo>
                  <a:cubicBezTo>
                    <a:pt x="546" y="476"/>
                    <a:pt x="527" y="474"/>
                    <a:pt x="524" y="456"/>
                  </a:cubicBezTo>
                  <a:cubicBezTo>
                    <a:pt x="518" y="457"/>
                    <a:pt x="509" y="455"/>
                    <a:pt x="505" y="458"/>
                  </a:cubicBezTo>
                  <a:cubicBezTo>
                    <a:pt x="505" y="463"/>
                    <a:pt x="516" y="464"/>
                    <a:pt x="513" y="468"/>
                  </a:cubicBezTo>
                  <a:cubicBezTo>
                    <a:pt x="509" y="466"/>
                    <a:pt x="505" y="464"/>
                    <a:pt x="500" y="463"/>
                  </a:cubicBezTo>
                  <a:cubicBezTo>
                    <a:pt x="511" y="479"/>
                    <a:pt x="506" y="510"/>
                    <a:pt x="507" y="535"/>
                  </a:cubicBezTo>
                  <a:cubicBezTo>
                    <a:pt x="512" y="536"/>
                    <a:pt x="514" y="535"/>
                    <a:pt x="517" y="534"/>
                  </a:cubicBezTo>
                  <a:cubicBezTo>
                    <a:pt x="522" y="517"/>
                    <a:pt x="510" y="492"/>
                    <a:pt x="517" y="476"/>
                  </a:cubicBezTo>
                  <a:cubicBezTo>
                    <a:pt x="526" y="487"/>
                    <a:pt x="527" y="505"/>
                    <a:pt x="538" y="512"/>
                  </a:cubicBezTo>
                  <a:cubicBezTo>
                    <a:pt x="549" y="504"/>
                    <a:pt x="568" y="506"/>
                    <a:pt x="573" y="518"/>
                  </a:cubicBezTo>
                  <a:cubicBezTo>
                    <a:pt x="569" y="492"/>
                    <a:pt x="539" y="492"/>
                    <a:pt x="526" y="475"/>
                  </a:cubicBezTo>
                  <a:close/>
                  <a:moveTo>
                    <a:pt x="609" y="557"/>
                  </a:moveTo>
                  <a:lnTo>
                    <a:pt x="609" y="557"/>
                  </a:lnTo>
                  <a:cubicBezTo>
                    <a:pt x="596" y="559"/>
                    <a:pt x="591" y="570"/>
                    <a:pt x="586" y="580"/>
                  </a:cubicBezTo>
                  <a:cubicBezTo>
                    <a:pt x="585" y="584"/>
                    <a:pt x="596" y="583"/>
                    <a:pt x="592" y="586"/>
                  </a:cubicBezTo>
                  <a:cubicBezTo>
                    <a:pt x="588" y="584"/>
                    <a:pt x="582" y="584"/>
                    <a:pt x="577" y="586"/>
                  </a:cubicBezTo>
                  <a:cubicBezTo>
                    <a:pt x="579" y="590"/>
                    <a:pt x="575" y="593"/>
                    <a:pt x="576" y="596"/>
                  </a:cubicBezTo>
                  <a:cubicBezTo>
                    <a:pt x="573" y="591"/>
                    <a:pt x="572" y="585"/>
                    <a:pt x="563" y="586"/>
                  </a:cubicBezTo>
                  <a:cubicBezTo>
                    <a:pt x="556" y="572"/>
                    <a:pt x="548" y="558"/>
                    <a:pt x="528" y="556"/>
                  </a:cubicBezTo>
                  <a:cubicBezTo>
                    <a:pt x="535" y="567"/>
                    <a:pt x="546" y="575"/>
                    <a:pt x="547" y="593"/>
                  </a:cubicBezTo>
                  <a:cubicBezTo>
                    <a:pt x="543" y="590"/>
                    <a:pt x="532" y="588"/>
                    <a:pt x="530" y="595"/>
                  </a:cubicBezTo>
                  <a:cubicBezTo>
                    <a:pt x="536" y="603"/>
                    <a:pt x="556" y="610"/>
                    <a:pt x="569" y="616"/>
                  </a:cubicBezTo>
                  <a:cubicBezTo>
                    <a:pt x="571" y="610"/>
                    <a:pt x="566" y="599"/>
                    <a:pt x="564" y="592"/>
                  </a:cubicBezTo>
                  <a:cubicBezTo>
                    <a:pt x="575" y="603"/>
                    <a:pt x="575" y="620"/>
                    <a:pt x="576" y="639"/>
                  </a:cubicBezTo>
                  <a:cubicBezTo>
                    <a:pt x="583" y="641"/>
                    <a:pt x="591" y="643"/>
                    <a:pt x="599" y="644"/>
                  </a:cubicBezTo>
                  <a:cubicBezTo>
                    <a:pt x="603" y="620"/>
                    <a:pt x="599" y="587"/>
                    <a:pt x="610" y="570"/>
                  </a:cubicBezTo>
                  <a:cubicBezTo>
                    <a:pt x="610" y="581"/>
                    <a:pt x="607" y="592"/>
                    <a:pt x="606" y="603"/>
                  </a:cubicBezTo>
                  <a:cubicBezTo>
                    <a:pt x="605" y="621"/>
                    <a:pt x="601" y="649"/>
                    <a:pt x="615" y="652"/>
                  </a:cubicBezTo>
                  <a:cubicBezTo>
                    <a:pt x="616" y="627"/>
                    <a:pt x="615" y="601"/>
                    <a:pt x="623" y="583"/>
                  </a:cubicBezTo>
                  <a:cubicBezTo>
                    <a:pt x="623" y="586"/>
                    <a:pt x="621" y="587"/>
                    <a:pt x="622" y="592"/>
                  </a:cubicBezTo>
                  <a:cubicBezTo>
                    <a:pt x="630" y="595"/>
                    <a:pt x="632" y="594"/>
                    <a:pt x="642" y="595"/>
                  </a:cubicBezTo>
                  <a:cubicBezTo>
                    <a:pt x="640" y="577"/>
                    <a:pt x="623" y="566"/>
                    <a:pt x="616" y="557"/>
                  </a:cubicBezTo>
                  <a:cubicBezTo>
                    <a:pt x="634" y="563"/>
                    <a:pt x="641" y="580"/>
                    <a:pt x="649" y="596"/>
                  </a:cubicBezTo>
                  <a:cubicBezTo>
                    <a:pt x="658" y="595"/>
                    <a:pt x="660" y="597"/>
                    <a:pt x="664" y="596"/>
                  </a:cubicBezTo>
                  <a:cubicBezTo>
                    <a:pt x="664" y="591"/>
                    <a:pt x="663" y="587"/>
                    <a:pt x="659" y="586"/>
                  </a:cubicBezTo>
                  <a:cubicBezTo>
                    <a:pt x="659" y="588"/>
                    <a:pt x="660" y="591"/>
                    <a:pt x="658" y="592"/>
                  </a:cubicBezTo>
                  <a:cubicBezTo>
                    <a:pt x="661" y="583"/>
                    <a:pt x="648" y="589"/>
                    <a:pt x="648" y="583"/>
                  </a:cubicBezTo>
                  <a:lnTo>
                    <a:pt x="648" y="573"/>
                  </a:lnTo>
                  <a:cubicBezTo>
                    <a:pt x="651" y="572"/>
                    <a:pt x="654" y="572"/>
                    <a:pt x="654" y="569"/>
                  </a:cubicBezTo>
                  <a:cubicBezTo>
                    <a:pt x="649" y="550"/>
                    <a:pt x="613" y="524"/>
                    <a:pt x="603" y="553"/>
                  </a:cubicBezTo>
                  <a:cubicBezTo>
                    <a:pt x="604" y="555"/>
                    <a:pt x="608" y="555"/>
                    <a:pt x="609" y="557"/>
                  </a:cubicBezTo>
                  <a:close/>
                  <a:moveTo>
                    <a:pt x="595" y="613"/>
                  </a:moveTo>
                  <a:lnTo>
                    <a:pt x="595" y="613"/>
                  </a:lnTo>
                  <a:cubicBezTo>
                    <a:pt x="591" y="605"/>
                    <a:pt x="588" y="596"/>
                    <a:pt x="582" y="590"/>
                  </a:cubicBezTo>
                  <a:cubicBezTo>
                    <a:pt x="590" y="594"/>
                    <a:pt x="596" y="599"/>
                    <a:pt x="595" y="613"/>
                  </a:cubicBezTo>
                  <a:close/>
                  <a:moveTo>
                    <a:pt x="715" y="468"/>
                  </a:moveTo>
                  <a:lnTo>
                    <a:pt x="715" y="468"/>
                  </a:lnTo>
                  <a:cubicBezTo>
                    <a:pt x="727" y="466"/>
                    <a:pt x="741" y="466"/>
                    <a:pt x="749" y="459"/>
                  </a:cubicBezTo>
                  <a:cubicBezTo>
                    <a:pt x="738" y="428"/>
                    <a:pt x="722" y="403"/>
                    <a:pt x="685" y="397"/>
                  </a:cubicBezTo>
                  <a:cubicBezTo>
                    <a:pt x="681" y="406"/>
                    <a:pt x="676" y="413"/>
                    <a:pt x="677" y="427"/>
                  </a:cubicBezTo>
                  <a:cubicBezTo>
                    <a:pt x="699" y="432"/>
                    <a:pt x="708" y="449"/>
                    <a:pt x="715" y="468"/>
                  </a:cubicBezTo>
                  <a:close/>
                  <a:moveTo>
                    <a:pt x="718" y="488"/>
                  </a:moveTo>
                  <a:lnTo>
                    <a:pt x="718" y="488"/>
                  </a:lnTo>
                  <a:cubicBezTo>
                    <a:pt x="718" y="492"/>
                    <a:pt x="718" y="496"/>
                    <a:pt x="723" y="495"/>
                  </a:cubicBezTo>
                  <a:cubicBezTo>
                    <a:pt x="724" y="481"/>
                    <a:pt x="715" y="477"/>
                    <a:pt x="708" y="471"/>
                  </a:cubicBezTo>
                  <a:cubicBezTo>
                    <a:pt x="716" y="422"/>
                    <a:pt x="617" y="414"/>
                    <a:pt x="622" y="471"/>
                  </a:cubicBezTo>
                  <a:cubicBezTo>
                    <a:pt x="615" y="475"/>
                    <a:pt x="608" y="479"/>
                    <a:pt x="608" y="489"/>
                  </a:cubicBezTo>
                  <a:cubicBezTo>
                    <a:pt x="613" y="490"/>
                    <a:pt x="610" y="499"/>
                    <a:pt x="615" y="499"/>
                  </a:cubicBezTo>
                  <a:cubicBezTo>
                    <a:pt x="614" y="489"/>
                    <a:pt x="626" y="485"/>
                    <a:pt x="623" y="478"/>
                  </a:cubicBezTo>
                  <a:cubicBezTo>
                    <a:pt x="621" y="480"/>
                    <a:pt x="615" y="487"/>
                    <a:pt x="613" y="485"/>
                  </a:cubicBezTo>
                  <a:cubicBezTo>
                    <a:pt x="623" y="473"/>
                    <a:pt x="643" y="471"/>
                    <a:pt x="654" y="461"/>
                  </a:cubicBezTo>
                  <a:cubicBezTo>
                    <a:pt x="654" y="467"/>
                    <a:pt x="665" y="471"/>
                    <a:pt x="669" y="465"/>
                  </a:cubicBezTo>
                  <a:cubicBezTo>
                    <a:pt x="667" y="464"/>
                    <a:pt x="662" y="467"/>
                    <a:pt x="662" y="463"/>
                  </a:cubicBezTo>
                  <a:cubicBezTo>
                    <a:pt x="671" y="464"/>
                    <a:pt x="665" y="450"/>
                    <a:pt x="674" y="450"/>
                  </a:cubicBezTo>
                  <a:cubicBezTo>
                    <a:pt x="680" y="454"/>
                    <a:pt x="681" y="459"/>
                    <a:pt x="681" y="466"/>
                  </a:cubicBezTo>
                  <a:cubicBezTo>
                    <a:pt x="692" y="475"/>
                    <a:pt x="711" y="476"/>
                    <a:pt x="718" y="488"/>
                  </a:cubicBezTo>
                  <a:close/>
                  <a:moveTo>
                    <a:pt x="705" y="471"/>
                  </a:moveTo>
                  <a:lnTo>
                    <a:pt x="705" y="471"/>
                  </a:lnTo>
                  <a:cubicBezTo>
                    <a:pt x="697" y="469"/>
                    <a:pt x="688" y="469"/>
                    <a:pt x="685" y="462"/>
                  </a:cubicBezTo>
                  <a:cubicBezTo>
                    <a:pt x="690" y="464"/>
                    <a:pt x="695" y="466"/>
                    <a:pt x="700" y="468"/>
                  </a:cubicBezTo>
                  <a:cubicBezTo>
                    <a:pt x="703" y="468"/>
                    <a:pt x="700" y="463"/>
                    <a:pt x="701" y="461"/>
                  </a:cubicBezTo>
                  <a:cubicBezTo>
                    <a:pt x="703" y="463"/>
                    <a:pt x="705" y="466"/>
                    <a:pt x="705" y="471"/>
                  </a:cubicBezTo>
                  <a:close/>
                  <a:moveTo>
                    <a:pt x="677" y="559"/>
                  </a:moveTo>
                  <a:lnTo>
                    <a:pt x="677" y="559"/>
                  </a:lnTo>
                  <a:cubicBezTo>
                    <a:pt x="683" y="544"/>
                    <a:pt x="697" y="538"/>
                    <a:pt x="705" y="525"/>
                  </a:cubicBezTo>
                  <a:cubicBezTo>
                    <a:pt x="698" y="524"/>
                    <a:pt x="692" y="526"/>
                    <a:pt x="686" y="531"/>
                  </a:cubicBezTo>
                  <a:cubicBezTo>
                    <a:pt x="684" y="534"/>
                    <a:pt x="682" y="536"/>
                    <a:pt x="680" y="538"/>
                  </a:cubicBezTo>
                  <a:cubicBezTo>
                    <a:pt x="674" y="548"/>
                    <a:pt x="669" y="561"/>
                    <a:pt x="668" y="570"/>
                  </a:cubicBezTo>
                  <a:cubicBezTo>
                    <a:pt x="673" y="571"/>
                    <a:pt x="671" y="565"/>
                    <a:pt x="675" y="564"/>
                  </a:cubicBezTo>
                  <a:cubicBezTo>
                    <a:pt x="675" y="573"/>
                    <a:pt x="684" y="572"/>
                    <a:pt x="682" y="583"/>
                  </a:cubicBezTo>
                  <a:cubicBezTo>
                    <a:pt x="675" y="583"/>
                    <a:pt x="671" y="586"/>
                    <a:pt x="667" y="586"/>
                  </a:cubicBezTo>
                  <a:cubicBezTo>
                    <a:pt x="662" y="598"/>
                    <a:pt x="670" y="609"/>
                    <a:pt x="684" y="605"/>
                  </a:cubicBezTo>
                  <a:cubicBezTo>
                    <a:pt x="688" y="577"/>
                    <a:pt x="702" y="560"/>
                    <a:pt x="718" y="544"/>
                  </a:cubicBezTo>
                  <a:cubicBezTo>
                    <a:pt x="716" y="539"/>
                    <a:pt x="709" y="538"/>
                    <a:pt x="705" y="534"/>
                  </a:cubicBezTo>
                  <a:cubicBezTo>
                    <a:pt x="692" y="537"/>
                    <a:pt x="685" y="555"/>
                    <a:pt x="677" y="559"/>
                  </a:cubicBezTo>
                  <a:close/>
                  <a:moveTo>
                    <a:pt x="680" y="538"/>
                  </a:moveTo>
                  <a:lnTo>
                    <a:pt x="680" y="538"/>
                  </a:lnTo>
                  <a:cubicBezTo>
                    <a:pt x="682" y="536"/>
                    <a:pt x="684" y="533"/>
                    <a:pt x="686" y="531"/>
                  </a:cubicBezTo>
                  <a:cubicBezTo>
                    <a:pt x="696" y="517"/>
                    <a:pt x="700" y="494"/>
                    <a:pt x="700" y="478"/>
                  </a:cubicBezTo>
                  <a:cubicBezTo>
                    <a:pt x="680" y="468"/>
                    <a:pt x="652" y="464"/>
                    <a:pt x="632" y="476"/>
                  </a:cubicBezTo>
                  <a:cubicBezTo>
                    <a:pt x="628" y="509"/>
                    <a:pt x="639" y="540"/>
                    <a:pt x="661" y="544"/>
                  </a:cubicBezTo>
                  <a:cubicBezTo>
                    <a:pt x="669" y="546"/>
                    <a:pt x="675" y="543"/>
                    <a:pt x="680" y="538"/>
                  </a:cubicBezTo>
                  <a:close/>
                  <a:moveTo>
                    <a:pt x="656" y="527"/>
                  </a:moveTo>
                  <a:lnTo>
                    <a:pt x="656" y="527"/>
                  </a:lnTo>
                  <a:cubicBezTo>
                    <a:pt x="659" y="525"/>
                    <a:pt x="675" y="523"/>
                    <a:pt x="675" y="528"/>
                  </a:cubicBezTo>
                  <a:cubicBezTo>
                    <a:pt x="670" y="525"/>
                    <a:pt x="660" y="529"/>
                    <a:pt x="656" y="527"/>
                  </a:cubicBezTo>
                  <a:close/>
                  <a:moveTo>
                    <a:pt x="642" y="495"/>
                  </a:moveTo>
                  <a:lnTo>
                    <a:pt x="642" y="495"/>
                  </a:lnTo>
                  <a:cubicBezTo>
                    <a:pt x="643" y="490"/>
                    <a:pt x="649" y="496"/>
                    <a:pt x="655" y="494"/>
                  </a:cubicBezTo>
                  <a:cubicBezTo>
                    <a:pt x="655" y="497"/>
                    <a:pt x="653" y="499"/>
                    <a:pt x="649" y="499"/>
                  </a:cubicBezTo>
                  <a:cubicBezTo>
                    <a:pt x="644" y="501"/>
                    <a:pt x="647" y="494"/>
                    <a:pt x="642" y="495"/>
                  </a:cubicBezTo>
                  <a:close/>
                  <a:moveTo>
                    <a:pt x="658" y="485"/>
                  </a:moveTo>
                  <a:lnTo>
                    <a:pt x="658" y="485"/>
                  </a:lnTo>
                  <a:cubicBezTo>
                    <a:pt x="653" y="483"/>
                    <a:pt x="645" y="483"/>
                    <a:pt x="641" y="485"/>
                  </a:cubicBezTo>
                  <a:cubicBezTo>
                    <a:pt x="642" y="480"/>
                    <a:pt x="647" y="478"/>
                    <a:pt x="655" y="479"/>
                  </a:cubicBezTo>
                  <a:cubicBezTo>
                    <a:pt x="653" y="484"/>
                    <a:pt x="660" y="480"/>
                    <a:pt x="658" y="485"/>
                  </a:cubicBezTo>
                  <a:close/>
                  <a:moveTo>
                    <a:pt x="672" y="518"/>
                  </a:moveTo>
                  <a:lnTo>
                    <a:pt x="672" y="518"/>
                  </a:lnTo>
                  <a:lnTo>
                    <a:pt x="662" y="518"/>
                  </a:lnTo>
                  <a:cubicBezTo>
                    <a:pt x="664" y="514"/>
                    <a:pt x="673" y="516"/>
                    <a:pt x="671" y="508"/>
                  </a:cubicBezTo>
                  <a:cubicBezTo>
                    <a:pt x="674" y="509"/>
                    <a:pt x="671" y="515"/>
                    <a:pt x="672" y="518"/>
                  </a:cubicBezTo>
                  <a:close/>
                  <a:moveTo>
                    <a:pt x="691" y="485"/>
                  </a:moveTo>
                  <a:lnTo>
                    <a:pt x="691" y="485"/>
                  </a:lnTo>
                  <a:cubicBezTo>
                    <a:pt x="687" y="487"/>
                    <a:pt x="677" y="483"/>
                    <a:pt x="674" y="489"/>
                  </a:cubicBezTo>
                  <a:cubicBezTo>
                    <a:pt x="668" y="481"/>
                    <a:pt x="689" y="477"/>
                    <a:pt x="691" y="485"/>
                  </a:cubicBezTo>
                  <a:close/>
                  <a:moveTo>
                    <a:pt x="684" y="501"/>
                  </a:moveTo>
                  <a:lnTo>
                    <a:pt x="684" y="501"/>
                  </a:lnTo>
                  <a:cubicBezTo>
                    <a:pt x="681" y="500"/>
                    <a:pt x="679" y="498"/>
                    <a:pt x="677" y="497"/>
                  </a:cubicBezTo>
                  <a:cubicBezTo>
                    <a:pt x="680" y="495"/>
                    <a:pt x="687" y="493"/>
                    <a:pt x="690" y="495"/>
                  </a:cubicBezTo>
                  <a:cubicBezTo>
                    <a:pt x="688" y="498"/>
                    <a:pt x="684" y="498"/>
                    <a:pt x="684" y="501"/>
                  </a:cubicBezTo>
                  <a:close/>
                  <a:moveTo>
                    <a:pt x="828" y="703"/>
                  </a:moveTo>
                  <a:lnTo>
                    <a:pt x="828" y="703"/>
                  </a:lnTo>
                  <a:cubicBezTo>
                    <a:pt x="804" y="706"/>
                    <a:pt x="757" y="692"/>
                    <a:pt x="764" y="721"/>
                  </a:cubicBezTo>
                  <a:cubicBezTo>
                    <a:pt x="782" y="721"/>
                    <a:pt x="804" y="719"/>
                    <a:pt x="826" y="720"/>
                  </a:cubicBezTo>
                  <a:cubicBezTo>
                    <a:pt x="829" y="716"/>
                    <a:pt x="827" y="708"/>
                    <a:pt x="828" y="703"/>
                  </a:cubicBezTo>
                  <a:close/>
                  <a:moveTo>
                    <a:pt x="386" y="586"/>
                  </a:moveTo>
                  <a:lnTo>
                    <a:pt x="386" y="586"/>
                  </a:lnTo>
                  <a:cubicBezTo>
                    <a:pt x="386" y="594"/>
                    <a:pt x="377" y="601"/>
                    <a:pt x="382" y="609"/>
                  </a:cubicBezTo>
                  <a:lnTo>
                    <a:pt x="408" y="618"/>
                  </a:lnTo>
                  <a:cubicBezTo>
                    <a:pt x="414" y="606"/>
                    <a:pt x="408" y="589"/>
                    <a:pt x="413" y="577"/>
                  </a:cubicBezTo>
                  <a:cubicBezTo>
                    <a:pt x="452" y="572"/>
                    <a:pt x="463" y="601"/>
                    <a:pt x="465" y="633"/>
                  </a:cubicBezTo>
                  <a:cubicBezTo>
                    <a:pt x="473" y="738"/>
                    <a:pt x="459" y="868"/>
                    <a:pt x="465" y="975"/>
                  </a:cubicBezTo>
                  <a:cubicBezTo>
                    <a:pt x="473" y="977"/>
                    <a:pt x="489" y="978"/>
                    <a:pt x="497" y="975"/>
                  </a:cubicBezTo>
                  <a:cubicBezTo>
                    <a:pt x="498" y="922"/>
                    <a:pt x="496" y="857"/>
                    <a:pt x="498" y="803"/>
                  </a:cubicBezTo>
                  <a:cubicBezTo>
                    <a:pt x="501" y="743"/>
                    <a:pt x="495" y="667"/>
                    <a:pt x="498" y="616"/>
                  </a:cubicBezTo>
                  <a:cubicBezTo>
                    <a:pt x="500" y="592"/>
                    <a:pt x="482" y="582"/>
                    <a:pt x="474" y="564"/>
                  </a:cubicBezTo>
                  <a:cubicBezTo>
                    <a:pt x="479" y="552"/>
                    <a:pt x="490" y="547"/>
                    <a:pt x="498" y="538"/>
                  </a:cubicBezTo>
                  <a:lnTo>
                    <a:pt x="498" y="505"/>
                  </a:lnTo>
                  <a:cubicBezTo>
                    <a:pt x="459" y="522"/>
                    <a:pt x="423" y="556"/>
                    <a:pt x="383" y="577"/>
                  </a:cubicBezTo>
                  <a:cubicBezTo>
                    <a:pt x="412" y="555"/>
                    <a:pt x="443" y="534"/>
                    <a:pt x="472" y="512"/>
                  </a:cubicBezTo>
                  <a:cubicBezTo>
                    <a:pt x="481" y="506"/>
                    <a:pt x="497" y="501"/>
                    <a:pt x="498" y="486"/>
                  </a:cubicBezTo>
                  <a:cubicBezTo>
                    <a:pt x="467" y="504"/>
                    <a:pt x="442" y="528"/>
                    <a:pt x="410" y="546"/>
                  </a:cubicBezTo>
                  <a:cubicBezTo>
                    <a:pt x="409" y="522"/>
                    <a:pt x="415" y="501"/>
                    <a:pt x="412" y="481"/>
                  </a:cubicBezTo>
                  <a:cubicBezTo>
                    <a:pt x="411" y="478"/>
                    <a:pt x="412" y="471"/>
                    <a:pt x="406" y="471"/>
                  </a:cubicBezTo>
                  <a:cubicBezTo>
                    <a:pt x="398" y="495"/>
                    <a:pt x="417" y="548"/>
                    <a:pt x="393" y="557"/>
                  </a:cubicBezTo>
                  <a:cubicBezTo>
                    <a:pt x="394" y="552"/>
                    <a:pt x="391" y="552"/>
                    <a:pt x="392" y="547"/>
                  </a:cubicBezTo>
                  <a:cubicBezTo>
                    <a:pt x="394" y="543"/>
                    <a:pt x="401" y="544"/>
                    <a:pt x="403" y="540"/>
                  </a:cubicBezTo>
                  <a:cubicBezTo>
                    <a:pt x="404" y="532"/>
                    <a:pt x="397" y="532"/>
                    <a:pt x="396" y="527"/>
                  </a:cubicBezTo>
                  <a:cubicBezTo>
                    <a:pt x="397" y="523"/>
                    <a:pt x="404" y="526"/>
                    <a:pt x="402" y="520"/>
                  </a:cubicBezTo>
                  <a:cubicBezTo>
                    <a:pt x="402" y="516"/>
                    <a:pt x="393" y="521"/>
                    <a:pt x="393" y="517"/>
                  </a:cubicBezTo>
                  <a:cubicBezTo>
                    <a:pt x="394" y="511"/>
                    <a:pt x="391" y="509"/>
                    <a:pt x="392" y="504"/>
                  </a:cubicBezTo>
                  <a:cubicBezTo>
                    <a:pt x="393" y="499"/>
                    <a:pt x="403" y="502"/>
                    <a:pt x="402" y="495"/>
                  </a:cubicBezTo>
                  <a:cubicBezTo>
                    <a:pt x="402" y="489"/>
                    <a:pt x="394" y="492"/>
                    <a:pt x="395" y="485"/>
                  </a:cubicBezTo>
                  <a:cubicBezTo>
                    <a:pt x="397" y="485"/>
                    <a:pt x="399" y="484"/>
                    <a:pt x="400" y="482"/>
                  </a:cubicBezTo>
                  <a:cubicBezTo>
                    <a:pt x="396" y="479"/>
                    <a:pt x="388" y="481"/>
                    <a:pt x="382" y="481"/>
                  </a:cubicBezTo>
                  <a:cubicBezTo>
                    <a:pt x="389" y="489"/>
                    <a:pt x="380" y="487"/>
                    <a:pt x="380" y="498"/>
                  </a:cubicBezTo>
                  <a:cubicBezTo>
                    <a:pt x="382" y="501"/>
                    <a:pt x="389" y="500"/>
                    <a:pt x="389" y="505"/>
                  </a:cubicBezTo>
                  <a:cubicBezTo>
                    <a:pt x="390" y="514"/>
                    <a:pt x="387" y="519"/>
                    <a:pt x="380" y="520"/>
                  </a:cubicBezTo>
                  <a:cubicBezTo>
                    <a:pt x="379" y="526"/>
                    <a:pt x="387" y="522"/>
                    <a:pt x="386" y="528"/>
                  </a:cubicBezTo>
                  <a:cubicBezTo>
                    <a:pt x="383" y="531"/>
                    <a:pt x="379" y="532"/>
                    <a:pt x="380" y="540"/>
                  </a:cubicBezTo>
                  <a:cubicBezTo>
                    <a:pt x="380" y="545"/>
                    <a:pt x="389" y="542"/>
                    <a:pt x="389" y="547"/>
                  </a:cubicBezTo>
                  <a:cubicBezTo>
                    <a:pt x="390" y="566"/>
                    <a:pt x="369" y="574"/>
                    <a:pt x="386" y="586"/>
                  </a:cubicBezTo>
                  <a:close/>
                  <a:moveTo>
                    <a:pt x="396" y="579"/>
                  </a:moveTo>
                  <a:lnTo>
                    <a:pt x="396" y="579"/>
                  </a:lnTo>
                  <a:cubicBezTo>
                    <a:pt x="398" y="578"/>
                    <a:pt x="403" y="580"/>
                    <a:pt x="403" y="577"/>
                  </a:cubicBezTo>
                  <a:cubicBezTo>
                    <a:pt x="408" y="581"/>
                    <a:pt x="403" y="597"/>
                    <a:pt x="405" y="608"/>
                  </a:cubicBezTo>
                  <a:cubicBezTo>
                    <a:pt x="404" y="602"/>
                    <a:pt x="397" y="590"/>
                    <a:pt x="396" y="579"/>
                  </a:cubicBezTo>
                  <a:close/>
                  <a:moveTo>
                    <a:pt x="305" y="482"/>
                  </a:moveTo>
                  <a:lnTo>
                    <a:pt x="305" y="482"/>
                  </a:lnTo>
                  <a:cubicBezTo>
                    <a:pt x="301" y="483"/>
                    <a:pt x="294" y="480"/>
                    <a:pt x="292" y="484"/>
                  </a:cubicBezTo>
                  <a:cubicBezTo>
                    <a:pt x="301" y="489"/>
                    <a:pt x="288" y="492"/>
                    <a:pt x="291" y="499"/>
                  </a:cubicBezTo>
                  <a:cubicBezTo>
                    <a:pt x="300" y="499"/>
                    <a:pt x="297" y="511"/>
                    <a:pt x="303" y="514"/>
                  </a:cubicBezTo>
                  <a:cubicBezTo>
                    <a:pt x="298" y="502"/>
                    <a:pt x="308" y="503"/>
                    <a:pt x="310" y="494"/>
                  </a:cubicBezTo>
                  <a:cubicBezTo>
                    <a:pt x="306" y="490"/>
                    <a:pt x="303" y="489"/>
                    <a:pt x="305" y="482"/>
                  </a:cubicBezTo>
                  <a:close/>
                  <a:moveTo>
                    <a:pt x="301" y="583"/>
                  </a:moveTo>
                  <a:lnTo>
                    <a:pt x="301" y="583"/>
                  </a:lnTo>
                  <a:cubicBezTo>
                    <a:pt x="307" y="587"/>
                    <a:pt x="304" y="600"/>
                    <a:pt x="310" y="605"/>
                  </a:cubicBezTo>
                  <a:cubicBezTo>
                    <a:pt x="311" y="589"/>
                    <a:pt x="297" y="573"/>
                    <a:pt x="308" y="561"/>
                  </a:cubicBezTo>
                  <a:cubicBezTo>
                    <a:pt x="310" y="552"/>
                    <a:pt x="301" y="553"/>
                    <a:pt x="300" y="547"/>
                  </a:cubicBezTo>
                  <a:lnTo>
                    <a:pt x="300" y="550"/>
                  </a:lnTo>
                  <a:cubicBezTo>
                    <a:pt x="300" y="556"/>
                    <a:pt x="291" y="552"/>
                    <a:pt x="292" y="559"/>
                  </a:cubicBezTo>
                  <a:cubicBezTo>
                    <a:pt x="305" y="572"/>
                    <a:pt x="286" y="592"/>
                    <a:pt x="292" y="603"/>
                  </a:cubicBezTo>
                  <a:cubicBezTo>
                    <a:pt x="298" y="599"/>
                    <a:pt x="294" y="586"/>
                    <a:pt x="301" y="583"/>
                  </a:cubicBezTo>
                  <a:close/>
                  <a:moveTo>
                    <a:pt x="340" y="476"/>
                  </a:moveTo>
                  <a:lnTo>
                    <a:pt x="340" y="476"/>
                  </a:lnTo>
                  <a:cubicBezTo>
                    <a:pt x="342" y="479"/>
                    <a:pt x="349" y="479"/>
                    <a:pt x="351" y="476"/>
                  </a:cubicBezTo>
                  <a:cubicBezTo>
                    <a:pt x="352" y="474"/>
                    <a:pt x="350" y="473"/>
                    <a:pt x="350" y="471"/>
                  </a:cubicBezTo>
                  <a:cubicBezTo>
                    <a:pt x="344" y="470"/>
                    <a:pt x="339" y="471"/>
                    <a:pt x="340" y="476"/>
                  </a:cubicBezTo>
                  <a:close/>
                  <a:moveTo>
                    <a:pt x="366" y="476"/>
                  </a:moveTo>
                  <a:lnTo>
                    <a:pt x="366" y="476"/>
                  </a:lnTo>
                  <a:cubicBezTo>
                    <a:pt x="366" y="474"/>
                    <a:pt x="364" y="473"/>
                    <a:pt x="364" y="471"/>
                  </a:cubicBezTo>
                  <a:cubicBezTo>
                    <a:pt x="361" y="471"/>
                    <a:pt x="356" y="470"/>
                    <a:pt x="354" y="472"/>
                  </a:cubicBezTo>
                  <a:lnTo>
                    <a:pt x="354" y="476"/>
                  </a:lnTo>
                  <a:cubicBezTo>
                    <a:pt x="356" y="479"/>
                    <a:pt x="364" y="479"/>
                    <a:pt x="366" y="476"/>
                  </a:cubicBezTo>
                  <a:close/>
                  <a:moveTo>
                    <a:pt x="367" y="609"/>
                  </a:moveTo>
                  <a:lnTo>
                    <a:pt x="367" y="609"/>
                  </a:lnTo>
                  <a:cubicBezTo>
                    <a:pt x="365" y="600"/>
                    <a:pt x="358" y="591"/>
                    <a:pt x="366" y="583"/>
                  </a:cubicBezTo>
                  <a:cubicBezTo>
                    <a:pt x="362" y="582"/>
                    <a:pt x="359" y="579"/>
                    <a:pt x="360" y="573"/>
                  </a:cubicBezTo>
                  <a:cubicBezTo>
                    <a:pt x="357" y="572"/>
                    <a:pt x="357" y="576"/>
                    <a:pt x="353" y="574"/>
                  </a:cubicBezTo>
                  <a:cubicBezTo>
                    <a:pt x="352" y="571"/>
                    <a:pt x="351" y="568"/>
                    <a:pt x="351" y="563"/>
                  </a:cubicBezTo>
                  <a:cubicBezTo>
                    <a:pt x="356" y="562"/>
                    <a:pt x="361" y="563"/>
                    <a:pt x="361" y="559"/>
                  </a:cubicBezTo>
                  <a:cubicBezTo>
                    <a:pt x="362" y="551"/>
                    <a:pt x="351" y="555"/>
                    <a:pt x="349" y="550"/>
                  </a:cubicBezTo>
                  <a:cubicBezTo>
                    <a:pt x="349" y="547"/>
                    <a:pt x="347" y="541"/>
                    <a:pt x="350" y="541"/>
                  </a:cubicBezTo>
                  <a:cubicBezTo>
                    <a:pt x="356" y="541"/>
                    <a:pt x="362" y="542"/>
                    <a:pt x="366" y="540"/>
                  </a:cubicBezTo>
                  <a:cubicBezTo>
                    <a:pt x="368" y="531"/>
                    <a:pt x="363" y="529"/>
                    <a:pt x="359" y="525"/>
                  </a:cubicBezTo>
                  <a:cubicBezTo>
                    <a:pt x="358" y="521"/>
                    <a:pt x="364" y="521"/>
                    <a:pt x="360" y="517"/>
                  </a:cubicBezTo>
                  <a:cubicBezTo>
                    <a:pt x="350" y="522"/>
                    <a:pt x="360" y="530"/>
                    <a:pt x="356" y="538"/>
                  </a:cubicBezTo>
                  <a:cubicBezTo>
                    <a:pt x="357" y="529"/>
                    <a:pt x="350" y="527"/>
                    <a:pt x="354" y="518"/>
                  </a:cubicBezTo>
                  <a:cubicBezTo>
                    <a:pt x="353" y="516"/>
                    <a:pt x="347" y="518"/>
                    <a:pt x="347" y="515"/>
                  </a:cubicBezTo>
                  <a:lnTo>
                    <a:pt x="347" y="505"/>
                  </a:lnTo>
                  <a:cubicBezTo>
                    <a:pt x="352" y="501"/>
                    <a:pt x="365" y="504"/>
                    <a:pt x="366" y="497"/>
                  </a:cubicBezTo>
                  <a:cubicBezTo>
                    <a:pt x="365" y="490"/>
                    <a:pt x="354" y="494"/>
                    <a:pt x="351" y="489"/>
                  </a:cubicBezTo>
                  <a:cubicBezTo>
                    <a:pt x="351" y="484"/>
                    <a:pt x="357" y="486"/>
                    <a:pt x="359" y="482"/>
                  </a:cubicBezTo>
                  <a:cubicBezTo>
                    <a:pt x="350" y="480"/>
                    <a:pt x="337" y="479"/>
                    <a:pt x="330" y="481"/>
                  </a:cubicBezTo>
                  <a:cubicBezTo>
                    <a:pt x="330" y="486"/>
                    <a:pt x="337" y="484"/>
                    <a:pt x="338" y="488"/>
                  </a:cubicBezTo>
                  <a:cubicBezTo>
                    <a:pt x="335" y="493"/>
                    <a:pt x="323" y="490"/>
                    <a:pt x="323" y="498"/>
                  </a:cubicBezTo>
                  <a:cubicBezTo>
                    <a:pt x="328" y="506"/>
                    <a:pt x="350" y="498"/>
                    <a:pt x="344" y="517"/>
                  </a:cubicBezTo>
                  <a:cubicBezTo>
                    <a:pt x="338" y="517"/>
                    <a:pt x="336" y="519"/>
                    <a:pt x="330" y="517"/>
                  </a:cubicBezTo>
                  <a:cubicBezTo>
                    <a:pt x="326" y="521"/>
                    <a:pt x="333" y="521"/>
                    <a:pt x="331" y="527"/>
                  </a:cubicBezTo>
                  <a:cubicBezTo>
                    <a:pt x="327" y="526"/>
                    <a:pt x="326" y="529"/>
                    <a:pt x="323" y="530"/>
                  </a:cubicBezTo>
                  <a:lnTo>
                    <a:pt x="323" y="540"/>
                  </a:lnTo>
                  <a:cubicBezTo>
                    <a:pt x="329" y="546"/>
                    <a:pt x="337" y="538"/>
                    <a:pt x="343" y="541"/>
                  </a:cubicBezTo>
                  <a:cubicBezTo>
                    <a:pt x="342" y="546"/>
                    <a:pt x="345" y="554"/>
                    <a:pt x="340" y="554"/>
                  </a:cubicBezTo>
                  <a:lnTo>
                    <a:pt x="331" y="554"/>
                  </a:lnTo>
                  <a:cubicBezTo>
                    <a:pt x="332" y="557"/>
                    <a:pt x="330" y="557"/>
                    <a:pt x="330" y="560"/>
                  </a:cubicBezTo>
                  <a:cubicBezTo>
                    <a:pt x="331" y="560"/>
                    <a:pt x="332" y="561"/>
                    <a:pt x="331" y="563"/>
                  </a:cubicBezTo>
                  <a:cubicBezTo>
                    <a:pt x="336" y="563"/>
                    <a:pt x="342" y="561"/>
                    <a:pt x="343" y="566"/>
                  </a:cubicBezTo>
                  <a:cubicBezTo>
                    <a:pt x="343" y="571"/>
                    <a:pt x="339" y="574"/>
                    <a:pt x="337" y="577"/>
                  </a:cubicBezTo>
                  <a:cubicBezTo>
                    <a:pt x="334" y="577"/>
                    <a:pt x="335" y="573"/>
                    <a:pt x="331" y="574"/>
                  </a:cubicBezTo>
                  <a:cubicBezTo>
                    <a:pt x="331" y="580"/>
                    <a:pt x="328" y="581"/>
                    <a:pt x="327" y="586"/>
                  </a:cubicBezTo>
                  <a:cubicBezTo>
                    <a:pt x="337" y="591"/>
                    <a:pt x="318" y="600"/>
                    <a:pt x="326" y="608"/>
                  </a:cubicBezTo>
                  <a:cubicBezTo>
                    <a:pt x="334" y="597"/>
                    <a:pt x="336" y="580"/>
                    <a:pt x="349" y="573"/>
                  </a:cubicBezTo>
                  <a:cubicBezTo>
                    <a:pt x="354" y="585"/>
                    <a:pt x="358" y="600"/>
                    <a:pt x="367" y="609"/>
                  </a:cubicBezTo>
                  <a:close/>
                  <a:moveTo>
                    <a:pt x="331" y="535"/>
                  </a:moveTo>
                  <a:lnTo>
                    <a:pt x="331" y="535"/>
                  </a:lnTo>
                  <a:cubicBezTo>
                    <a:pt x="330" y="531"/>
                    <a:pt x="333" y="532"/>
                    <a:pt x="333" y="528"/>
                  </a:cubicBezTo>
                  <a:cubicBezTo>
                    <a:pt x="338" y="527"/>
                    <a:pt x="335" y="536"/>
                    <a:pt x="331" y="535"/>
                  </a:cubicBezTo>
                  <a:close/>
                  <a:moveTo>
                    <a:pt x="379" y="644"/>
                  </a:moveTo>
                  <a:lnTo>
                    <a:pt x="379" y="644"/>
                  </a:lnTo>
                  <a:cubicBezTo>
                    <a:pt x="367" y="623"/>
                    <a:pt x="359" y="598"/>
                    <a:pt x="346" y="579"/>
                  </a:cubicBezTo>
                  <a:cubicBezTo>
                    <a:pt x="333" y="603"/>
                    <a:pt x="320" y="625"/>
                    <a:pt x="305" y="646"/>
                  </a:cubicBezTo>
                  <a:cubicBezTo>
                    <a:pt x="328" y="636"/>
                    <a:pt x="329" y="604"/>
                    <a:pt x="347" y="590"/>
                  </a:cubicBezTo>
                  <a:cubicBezTo>
                    <a:pt x="359" y="607"/>
                    <a:pt x="362" y="632"/>
                    <a:pt x="379" y="644"/>
                  </a:cubicBezTo>
                  <a:close/>
                  <a:moveTo>
                    <a:pt x="370" y="471"/>
                  </a:moveTo>
                  <a:lnTo>
                    <a:pt x="370" y="471"/>
                  </a:lnTo>
                  <a:lnTo>
                    <a:pt x="370" y="475"/>
                  </a:lnTo>
                  <a:cubicBezTo>
                    <a:pt x="369" y="507"/>
                    <a:pt x="370" y="556"/>
                    <a:pt x="370" y="592"/>
                  </a:cubicBezTo>
                  <a:cubicBezTo>
                    <a:pt x="370" y="600"/>
                    <a:pt x="367" y="612"/>
                    <a:pt x="374" y="616"/>
                  </a:cubicBezTo>
                  <a:cubicBezTo>
                    <a:pt x="379" y="572"/>
                    <a:pt x="376" y="520"/>
                    <a:pt x="374" y="471"/>
                  </a:cubicBezTo>
                  <a:lnTo>
                    <a:pt x="370" y="471"/>
                  </a:lnTo>
                  <a:lnTo>
                    <a:pt x="370" y="471"/>
                  </a:lnTo>
                  <a:close/>
                  <a:moveTo>
                    <a:pt x="290" y="595"/>
                  </a:moveTo>
                  <a:lnTo>
                    <a:pt x="290" y="595"/>
                  </a:lnTo>
                  <a:cubicBezTo>
                    <a:pt x="290" y="571"/>
                    <a:pt x="286" y="547"/>
                    <a:pt x="291" y="521"/>
                  </a:cubicBezTo>
                  <a:cubicBezTo>
                    <a:pt x="293" y="523"/>
                    <a:pt x="298" y="522"/>
                    <a:pt x="298" y="525"/>
                  </a:cubicBezTo>
                  <a:cubicBezTo>
                    <a:pt x="296" y="529"/>
                    <a:pt x="290" y="530"/>
                    <a:pt x="292" y="538"/>
                  </a:cubicBezTo>
                  <a:cubicBezTo>
                    <a:pt x="296" y="540"/>
                    <a:pt x="299" y="542"/>
                    <a:pt x="301" y="546"/>
                  </a:cubicBezTo>
                  <a:cubicBezTo>
                    <a:pt x="302" y="542"/>
                    <a:pt x="305" y="541"/>
                    <a:pt x="308" y="540"/>
                  </a:cubicBezTo>
                  <a:cubicBezTo>
                    <a:pt x="310" y="529"/>
                    <a:pt x="303" y="526"/>
                    <a:pt x="308" y="518"/>
                  </a:cubicBezTo>
                  <a:cubicBezTo>
                    <a:pt x="302" y="518"/>
                    <a:pt x="292" y="520"/>
                    <a:pt x="288" y="517"/>
                  </a:cubicBezTo>
                  <a:lnTo>
                    <a:pt x="288" y="478"/>
                  </a:lnTo>
                  <a:cubicBezTo>
                    <a:pt x="294" y="476"/>
                    <a:pt x="307" y="481"/>
                    <a:pt x="308" y="475"/>
                  </a:cubicBezTo>
                  <a:cubicBezTo>
                    <a:pt x="310" y="467"/>
                    <a:pt x="299" y="473"/>
                    <a:pt x="297" y="469"/>
                  </a:cubicBezTo>
                  <a:cubicBezTo>
                    <a:pt x="302" y="470"/>
                    <a:pt x="311" y="467"/>
                    <a:pt x="314" y="471"/>
                  </a:cubicBezTo>
                  <a:cubicBezTo>
                    <a:pt x="311" y="518"/>
                    <a:pt x="314" y="573"/>
                    <a:pt x="315" y="618"/>
                  </a:cubicBezTo>
                  <a:cubicBezTo>
                    <a:pt x="325" y="580"/>
                    <a:pt x="314" y="520"/>
                    <a:pt x="320" y="471"/>
                  </a:cubicBezTo>
                  <a:cubicBezTo>
                    <a:pt x="323" y="475"/>
                    <a:pt x="327" y="480"/>
                    <a:pt x="337" y="478"/>
                  </a:cubicBezTo>
                  <a:cubicBezTo>
                    <a:pt x="339" y="474"/>
                    <a:pt x="334" y="469"/>
                    <a:pt x="337" y="469"/>
                  </a:cubicBezTo>
                  <a:cubicBezTo>
                    <a:pt x="350" y="471"/>
                    <a:pt x="366" y="468"/>
                    <a:pt x="380" y="468"/>
                  </a:cubicBezTo>
                  <a:cubicBezTo>
                    <a:pt x="392" y="468"/>
                    <a:pt x="423" y="475"/>
                    <a:pt x="420" y="458"/>
                  </a:cubicBezTo>
                  <a:cubicBezTo>
                    <a:pt x="394" y="457"/>
                    <a:pt x="367" y="458"/>
                    <a:pt x="340" y="459"/>
                  </a:cubicBezTo>
                  <a:cubicBezTo>
                    <a:pt x="323" y="460"/>
                    <a:pt x="285" y="454"/>
                    <a:pt x="272" y="465"/>
                  </a:cubicBezTo>
                  <a:cubicBezTo>
                    <a:pt x="272" y="471"/>
                    <a:pt x="280" y="468"/>
                    <a:pt x="282" y="472"/>
                  </a:cubicBezTo>
                  <a:cubicBezTo>
                    <a:pt x="283" y="521"/>
                    <a:pt x="282" y="570"/>
                    <a:pt x="284" y="618"/>
                  </a:cubicBezTo>
                  <a:cubicBezTo>
                    <a:pt x="290" y="613"/>
                    <a:pt x="290" y="600"/>
                    <a:pt x="290" y="595"/>
                  </a:cubicBezTo>
                  <a:close/>
                  <a:moveTo>
                    <a:pt x="681" y="224"/>
                  </a:moveTo>
                  <a:lnTo>
                    <a:pt x="681" y="224"/>
                  </a:lnTo>
                  <a:cubicBezTo>
                    <a:pt x="676" y="217"/>
                    <a:pt x="661" y="218"/>
                    <a:pt x="652" y="214"/>
                  </a:cubicBezTo>
                  <a:cubicBezTo>
                    <a:pt x="646" y="230"/>
                    <a:pt x="672" y="233"/>
                    <a:pt x="681" y="224"/>
                  </a:cubicBezTo>
                  <a:close/>
                  <a:moveTo>
                    <a:pt x="681" y="210"/>
                  </a:moveTo>
                  <a:lnTo>
                    <a:pt x="681" y="210"/>
                  </a:lnTo>
                  <a:cubicBezTo>
                    <a:pt x="674" y="207"/>
                    <a:pt x="663" y="202"/>
                    <a:pt x="656" y="203"/>
                  </a:cubicBezTo>
                  <a:cubicBezTo>
                    <a:pt x="656" y="217"/>
                    <a:pt x="670" y="216"/>
                    <a:pt x="681" y="218"/>
                  </a:cubicBezTo>
                  <a:lnTo>
                    <a:pt x="681" y="210"/>
                  </a:lnTo>
                  <a:lnTo>
                    <a:pt x="681" y="210"/>
                  </a:lnTo>
                  <a:close/>
                  <a:moveTo>
                    <a:pt x="680" y="198"/>
                  </a:moveTo>
                  <a:lnTo>
                    <a:pt x="680" y="198"/>
                  </a:lnTo>
                  <a:cubicBezTo>
                    <a:pt x="673" y="196"/>
                    <a:pt x="667" y="192"/>
                    <a:pt x="659" y="190"/>
                  </a:cubicBezTo>
                  <a:cubicBezTo>
                    <a:pt x="660" y="192"/>
                    <a:pt x="658" y="193"/>
                    <a:pt x="658" y="195"/>
                  </a:cubicBezTo>
                  <a:cubicBezTo>
                    <a:pt x="661" y="200"/>
                    <a:pt x="678" y="211"/>
                    <a:pt x="680" y="198"/>
                  </a:cubicBezTo>
                  <a:close/>
                  <a:moveTo>
                    <a:pt x="664" y="185"/>
                  </a:moveTo>
                  <a:lnTo>
                    <a:pt x="664" y="185"/>
                  </a:lnTo>
                  <a:cubicBezTo>
                    <a:pt x="667" y="188"/>
                    <a:pt x="670" y="191"/>
                    <a:pt x="675" y="193"/>
                  </a:cubicBezTo>
                  <a:cubicBezTo>
                    <a:pt x="682" y="184"/>
                    <a:pt x="666" y="174"/>
                    <a:pt x="664" y="185"/>
                  </a:cubicBezTo>
                  <a:close/>
                  <a:moveTo>
                    <a:pt x="633" y="149"/>
                  </a:moveTo>
                  <a:lnTo>
                    <a:pt x="633" y="149"/>
                  </a:lnTo>
                  <a:cubicBezTo>
                    <a:pt x="649" y="154"/>
                    <a:pt x="651" y="171"/>
                    <a:pt x="662" y="180"/>
                  </a:cubicBezTo>
                  <a:cubicBezTo>
                    <a:pt x="665" y="165"/>
                    <a:pt x="646" y="130"/>
                    <a:pt x="633" y="149"/>
                  </a:cubicBezTo>
                  <a:close/>
                  <a:moveTo>
                    <a:pt x="685" y="128"/>
                  </a:moveTo>
                  <a:lnTo>
                    <a:pt x="685" y="128"/>
                  </a:lnTo>
                  <a:cubicBezTo>
                    <a:pt x="688" y="124"/>
                    <a:pt x="695" y="125"/>
                    <a:pt x="692" y="116"/>
                  </a:cubicBezTo>
                  <a:cubicBezTo>
                    <a:pt x="686" y="113"/>
                    <a:pt x="691" y="122"/>
                    <a:pt x="685" y="121"/>
                  </a:cubicBezTo>
                  <a:cubicBezTo>
                    <a:pt x="684" y="105"/>
                    <a:pt x="657" y="114"/>
                    <a:pt x="648" y="116"/>
                  </a:cubicBezTo>
                  <a:cubicBezTo>
                    <a:pt x="644" y="118"/>
                    <a:pt x="650" y="129"/>
                    <a:pt x="642" y="126"/>
                  </a:cubicBezTo>
                  <a:cubicBezTo>
                    <a:pt x="650" y="141"/>
                    <a:pt x="652" y="160"/>
                    <a:pt x="677" y="158"/>
                  </a:cubicBezTo>
                  <a:cubicBezTo>
                    <a:pt x="682" y="150"/>
                    <a:pt x="687" y="142"/>
                    <a:pt x="685" y="128"/>
                  </a:cubicBezTo>
                  <a:close/>
                  <a:moveTo>
                    <a:pt x="654" y="122"/>
                  </a:moveTo>
                  <a:lnTo>
                    <a:pt x="654" y="122"/>
                  </a:lnTo>
                  <a:cubicBezTo>
                    <a:pt x="655" y="121"/>
                    <a:pt x="662" y="119"/>
                    <a:pt x="662" y="122"/>
                  </a:cubicBezTo>
                  <a:cubicBezTo>
                    <a:pt x="664" y="126"/>
                    <a:pt x="652" y="126"/>
                    <a:pt x="654" y="122"/>
                  </a:cubicBezTo>
                  <a:close/>
                  <a:moveTo>
                    <a:pt x="664" y="146"/>
                  </a:moveTo>
                  <a:lnTo>
                    <a:pt x="664" y="146"/>
                  </a:lnTo>
                  <a:cubicBezTo>
                    <a:pt x="669" y="147"/>
                    <a:pt x="669" y="148"/>
                    <a:pt x="674" y="146"/>
                  </a:cubicBezTo>
                  <a:cubicBezTo>
                    <a:pt x="676" y="151"/>
                    <a:pt x="662" y="151"/>
                    <a:pt x="664" y="146"/>
                  </a:cubicBezTo>
                  <a:close/>
                  <a:moveTo>
                    <a:pt x="681" y="122"/>
                  </a:moveTo>
                  <a:lnTo>
                    <a:pt x="681" y="122"/>
                  </a:lnTo>
                  <a:cubicBezTo>
                    <a:pt x="679" y="124"/>
                    <a:pt x="675" y="124"/>
                    <a:pt x="672" y="126"/>
                  </a:cubicBezTo>
                  <a:cubicBezTo>
                    <a:pt x="677" y="130"/>
                    <a:pt x="677" y="141"/>
                    <a:pt x="668" y="142"/>
                  </a:cubicBezTo>
                  <a:cubicBezTo>
                    <a:pt x="674" y="139"/>
                    <a:pt x="669" y="126"/>
                    <a:pt x="672" y="121"/>
                  </a:cubicBezTo>
                  <a:cubicBezTo>
                    <a:pt x="676" y="120"/>
                    <a:pt x="679" y="120"/>
                    <a:pt x="681" y="122"/>
                  </a:cubicBezTo>
                  <a:close/>
                  <a:moveTo>
                    <a:pt x="636" y="175"/>
                  </a:moveTo>
                  <a:lnTo>
                    <a:pt x="636" y="175"/>
                  </a:lnTo>
                  <a:cubicBezTo>
                    <a:pt x="641" y="177"/>
                    <a:pt x="642" y="183"/>
                    <a:pt x="645" y="187"/>
                  </a:cubicBezTo>
                  <a:cubicBezTo>
                    <a:pt x="649" y="187"/>
                    <a:pt x="654" y="188"/>
                    <a:pt x="656" y="185"/>
                  </a:cubicBezTo>
                  <a:cubicBezTo>
                    <a:pt x="657" y="169"/>
                    <a:pt x="643" y="168"/>
                    <a:pt x="641" y="155"/>
                  </a:cubicBezTo>
                  <a:cubicBezTo>
                    <a:pt x="629" y="158"/>
                    <a:pt x="622" y="171"/>
                    <a:pt x="626" y="185"/>
                  </a:cubicBezTo>
                  <a:cubicBezTo>
                    <a:pt x="630" y="186"/>
                    <a:pt x="632" y="188"/>
                    <a:pt x="636" y="187"/>
                  </a:cubicBezTo>
                  <a:cubicBezTo>
                    <a:pt x="640" y="183"/>
                    <a:pt x="636" y="180"/>
                    <a:pt x="636" y="175"/>
                  </a:cubicBezTo>
                  <a:close/>
                  <a:moveTo>
                    <a:pt x="659" y="83"/>
                  </a:moveTo>
                  <a:lnTo>
                    <a:pt x="659" y="83"/>
                  </a:lnTo>
                  <a:cubicBezTo>
                    <a:pt x="660" y="88"/>
                    <a:pt x="663" y="89"/>
                    <a:pt x="662" y="95"/>
                  </a:cubicBezTo>
                  <a:cubicBezTo>
                    <a:pt x="647" y="100"/>
                    <a:pt x="628" y="101"/>
                    <a:pt x="625" y="119"/>
                  </a:cubicBezTo>
                  <a:cubicBezTo>
                    <a:pt x="629" y="119"/>
                    <a:pt x="637" y="126"/>
                    <a:pt x="638" y="119"/>
                  </a:cubicBezTo>
                  <a:cubicBezTo>
                    <a:pt x="639" y="115"/>
                    <a:pt x="631" y="120"/>
                    <a:pt x="632" y="116"/>
                  </a:cubicBezTo>
                  <a:cubicBezTo>
                    <a:pt x="648" y="104"/>
                    <a:pt x="689" y="105"/>
                    <a:pt x="705" y="116"/>
                  </a:cubicBezTo>
                  <a:cubicBezTo>
                    <a:pt x="701" y="118"/>
                    <a:pt x="695" y="114"/>
                    <a:pt x="694" y="122"/>
                  </a:cubicBezTo>
                  <a:cubicBezTo>
                    <a:pt x="700" y="126"/>
                    <a:pt x="708" y="122"/>
                    <a:pt x="711" y="118"/>
                  </a:cubicBezTo>
                  <a:cubicBezTo>
                    <a:pt x="709" y="95"/>
                    <a:pt x="670" y="104"/>
                    <a:pt x="672" y="82"/>
                  </a:cubicBezTo>
                  <a:cubicBezTo>
                    <a:pt x="668" y="82"/>
                    <a:pt x="662" y="81"/>
                    <a:pt x="659" y="83"/>
                  </a:cubicBezTo>
                  <a:close/>
                  <a:moveTo>
                    <a:pt x="700" y="174"/>
                  </a:moveTo>
                  <a:lnTo>
                    <a:pt x="700" y="174"/>
                  </a:lnTo>
                  <a:cubicBezTo>
                    <a:pt x="696" y="178"/>
                    <a:pt x="692" y="181"/>
                    <a:pt x="691" y="188"/>
                  </a:cubicBezTo>
                  <a:cubicBezTo>
                    <a:pt x="695" y="191"/>
                    <a:pt x="705" y="190"/>
                    <a:pt x="710" y="188"/>
                  </a:cubicBezTo>
                  <a:cubicBezTo>
                    <a:pt x="713" y="177"/>
                    <a:pt x="712" y="160"/>
                    <a:pt x="704" y="155"/>
                  </a:cubicBezTo>
                  <a:cubicBezTo>
                    <a:pt x="698" y="154"/>
                    <a:pt x="697" y="165"/>
                    <a:pt x="692" y="161"/>
                  </a:cubicBezTo>
                  <a:cubicBezTo>
                    <a:pt x="692" y="151"/>
                    <a:pt x="702" y="153"/>
                    <a:pt x="704" y="145"/>
                  </a:cubicBezTo>
                  <a:cubicBezTo>
                    <a:pt x="686" y="135"/>
                    <a:pt x="683" y="164"/>
                    <a:pt x="665" y="164"/>
                  </a:cubicBezTo>
                  <a:cubicBezTo>
                    <a:pt x="666" y="169"/>
                    <a:pt x="668" y="175"/>
                    <a:pt x="674" y="175"/>
                  </a:cubicBezTo>
                  <a:cubicBezTo>
                    <a:pt x="675" y="169"/>
                    <a:pt x="684" y="163"/>
                    <a:pt x="691" y="167"/>
                  </a:cubicBezTo>
                  <a:cubicBezTo>
                    <a:pt x="677" y="167"/>
                    <a:pt x="673" y="190"/>
                    <a:pt x="687" y="188"/>
                  </a:cubicBezTo>
                  <a:cubicBezTo>
                    <a:pt x="689" y="182"/>
                    <a:pt x="694" y="167"/>
                    <a:pt x="700" y="174"/>
                  </a:cubicBezTo>
                  <a:close/>
                  <a:moveTo>
                    <a:pt x="833" y="233"/>
                  </a:moveTo>
                  <a:lnTo>
                    <a:pt x="833" y="233"/>
                  </a:lnTo>
                  <a:cubicBezTo>
                    <a:pt x="834" y="246"/>
                    <a:pt x="834" y="267"/>
                    <a:pt x="832" y="276"/>
                  </a:cubicBezTo>
                  <a:cubicBezTo>
                    <a:pt x="828" y="260"/>
                    <a:pt x="815" y="246"/>
                    <a:pt x="809" y="237"/>
                  </a:cubicBezTo>
                  <a:cubicBezTo>
                    <a:pt x="816" y="236"/>
                    <a:pt x="829" y="241"/>
                    <a:pt x="831" y="234"/>
                  </a:cubicBezTo>
                  <a:cubicBezTo>
                    <a:pt x="786" y="225"/>
                    <a:pt x="717" y="233"/>
                    <a:pt x="684" y="229"/>
                  </a:cubicBezTo>
                  <a:cubicBezTo>
                    <a:pt x="682" y="234"/>
                    <a:pt x="690" y="237"/>
                    <a:pt x="685" y="240"/>
                  </a:cubicBezTo>
                  <a:cubicBezTo>
                    <a:pt x="685" y="221"/>
                    <a:pt x="665" y="238"/>
                    <a:pt x="655" y="229"/>
                  </a:cubicBezTo>
                  <a:cubicBezTo>
                    <a:pt x="650" y="228"/>
                    <a:pt x="648" y="238"/>
                    <a:pt x="645" y="234"/>
                  </a:cubicBezTo>
                  <a:cubicBezTo>
                    <a:pt x="640" y="234"/>
                    <a:pt x="639" y="226"/>
                    <a:pt x="628" y="229"/>
                  </a:cubicBezTo>
                  <a:cubicBezTo>
                    <a:pt x="628" y="232"/>
                    <a:pt x="625" y="233"/>
                    <a:pt x="626" y="237"/>
                  </a:cubicBezTo>
                  <a:cubicBezTo>
                    <a:pt x="644" y="238"/>
                    <a:pt x="656" y="245"/>
                    <a:pt x="681" y="246"/>
                  </a:cubicBezTo>
                  <a:cubicBezTo>
                    <a:pt x="668" y="254"/>
                    <a:pt x="660" y="246"/>
                    <a:pt x="646" y="244"/>
                  </a:cubicBezTo>
                  <a:cubicBezTo>
                    <a:pt x="641" y="253"/>
                    <a:pt x="624" y="256"/>
                    <a:pt x="626" y="267"/>
                  </a:cubicBezTo>
                  <a:cubicBezTo>
                    <a:pt x="622" y="256"/>
                    <a:pt x="608" y="245"/>
                    <a:pt x="605" y="237"/>
                  </a:cubicBezTo>
                  <a:cubicBezTo>
                    <a:pt x="612" y="235"/>
                    <a:pt x="626" y="239"/>
                    <a:pt x="625" y="229"/>
                  </a:cubicBezTo>
                  <a:cubicBezTo>
                    <a:pt x="581" y="224"/>
                    <a:pt x="529" y="230"/>
                    <a:pt x="488" y="229"/>
                  </a:cubicBezTo>
                  <a:cubicBezTo>
                    <a:pt x="448" y="258"/>
                    <a:pt x="407" y="288"/>
                    <a:pt x="369" y="319"/>
                  </a:cubicBezTo>
                  <a:cubicBezTo>
                    <a:pt x="392" y="307"/>
                    <a:pt x="430" y="290"/>
                    <a:pt x="455" y="309"/>
                  </a:cubicBezTo>
                  <a:cubicBezTo>
                    <a:pt x="469" y="319"/>
                    <a:pt x="466" y="356"/>
                    <a:pt x="467" y="381"/>
                  </a:cubicBezTo>
                  <a:cubicBezTo>
                    <a:pt x="468" y="423"/>
                    <a:pt x="464" y="469"/>
                    <a:pt x="468" y="502"/>
                  </a:cubicBezTo>
                  <a:cubicBezTo>
                    <a:pt x="480" y="498"/>
                    <a:pt x="487" y="488"/>
                    <a:pt x="498" y="482"/>
                  </a:cubicBezTo>
                  <a:cubicBezTo>
                    <a:pt x="499" y="469"/>
                    <a:pt x="496" y="453"/>
                    <a:pt x="500" y="442"/>
                  </a:cubicBezTo>
                  <a:cubicBezTo>
                    <a:pt x="513" y="439"/>
                    <a:pt x="525" y="445"/>
                    <a:pt x="531" y="436"/>
                  </a:cubicBezTo>
                  <a:cubicBezTo>
                    <a:pt x="525" y="429"/>
                    <a:pt x="502" y="437"/>
                    <a:pt x="497" y="436"/>
                  </a:cubicBezTo>
                  <a:cubicBezTo>
                    <a:pt x="491" y="399"/>
                    <a:pt x="507" y="376"/>
                    <a:pt x="527" y="361"/>
                  </a:cubicBezTo>
                  <a:cubicBezTo>
                    <a:pt x="511" y="350"/>
                    <a:pt x="489" y="333"/>
                    <a:pt x="500" y="305"/>
                  </a:cubicBezTo>
                  <a:cubicBezTo>
                    <a:pt x="511" y="334"/>
                    <a:pt x="531" y="353"/>
                    <a:pt x="564" y="360"/>
                  </a:cubicBezTo>
                  <a:cubicBezTo>
                    <a:pt x="535" y="374"/>
                    <a:pt x="500" y="390"/>
                    <a:pt x="501" y="430"/>
                  </a:cubicBezTo>
                  <a:lnTo>
                    <a:pt x="511" y="430"/>
                  </a:lnTo>
                  <a:cubicBezTo>
                    <a:pt x="531" y="358"/>
                    <a:pt x="640" y="374"/>
                    <a:pt x="662" y="305"/>
                  </a:cubicBezTo>
                  <a:lnTo>
                    <a:pt x="649" y="305"/>
                  </a:lnTo>
                  <a:cubicBezTo>
                    <a:pt x="641" y="321"/>
                    <a:pt x="630" y="334"/>
                    <a:pt x="612" y="341"/>
                  </a:cubicBezTo>
                  <a:cubicBezTo>
                    <a:pt x="625" y="324"/>
                    <a:pt x="637" y="298"/>
                    <a:pt x="628" y="270"/>
                  </a:cubicBezTo>
                  <a:cubicBezTo>
                    <a:pt x="629" y="276"/>
                    <a:pt x="639" y="274"/>
                    <a:pt x="646" y="275"/>
                  </a:cubicBezTo>
                  <a:cubicBezTo>
                    <a:pt x="651" y="277"/>
                    <a:pt x="650" y="285"/>
                    <a:pt x="656" y="285"/>
                  </a:cubicBezTo>
                  <a:cubicBezTo>
                    <a:pt x="663" y="280"/>
                    <a:pt x="668" y="289"/>
                    <a:pt x="671" y="279"/>
                  </a:cubicBezTo>
                  <a:cubicBezTo>
                    <a:pt x="671" y="284"/>
                    <a:pt x="674" y="286"/>
                    <a:pt x="680" y="285"/>
                  </a:cubicBezTo>
                  <a:cubicBezTo>
                    <a:pt x="683" y="281"/>
                    <a:pt x="681" y="275"/>
                    <a:pt x="677" y="275"/>
                  </a:cubicBezTo>
                  <a:cubicBezTo>
                    <a:pt x="683" y="276"/>
                    <a:pt x="683" y="271"/>
                    <a:pt x="688" y="270"/>
                  </a:cubicBezTo>
                  <a:cubicBezTo>
                    <a:pt x="688" y="281"/>
                    <a:pt x="707" y="271"/>
                    <a:pt x="707" y="272"/>
                  </a:cubicBezTo>
                  <a:cubicBezTo>
                    <a:pt x="705" y="279"/>
                    <a:pt x="703" y="287"/>
                    <a:pt x="704" y="296"/>
                  </a:cubicBezTo>
                  <a:cubicBezTo>
                    <a:pt x="682" y="298"/>
                    <a:pt x="655" y="290"/>
                    <a:pt x="633" y="299"/>
                  </a:cubicBezTo>
                  <a:cubicBezTo>
                    <a:pt x="654" y="303"/>
                    <a:pt x="687" y="299"/>
                    <a:pt x="705" y="301"/>
                  </a:cubicBezTo>
                  <a:cubicBezTo>
                    <a:pt x="706" y="316"/>
                    <a:pt x="721" y="335"/>
                    <a:pt x="727" y="344"/>
                  </a:cubicBezTo>
                  <a:cubicBezTo>
                    <a:pt x="706" y="338"/>
                    <a:pt x="693" y="324"/>
                    <a:pt x="684" y="306"/>
                  </a:cubicBezTo>
                  <a:cubicBezTo>
                    <a:pt x="679" y="306"/>
                    <a:pt x="674" y="304"/>
                    <a:pt x="668" y="305"/>
                  </a:cubicBezTo>
                  <a:cubicBezTo>
                    <a:pt x="669" y="358"/>
                    <a:pt x="597" y="351"/>
                    <a:pt x="585" y="396"/>
                  </a:cubicBezTo>
                  <a:cubicBezTo>
                    <a:pt x="557" y="377"/>
                    <a:pt x="525" y="403"/>
                    <a:pt x="521" y="430"/>
                  </a:cubicBezTo>
                  <a:cubicBezTo>
                    <a:pt x="534" y="415"/>
                    <a:pt x="548" y="387"/>
                    <a:pt x="574" y="394"/>
                  </a:cubicBezTo>
                  <a:cubicBezTo>
                    <a:pt x="580" y="396"/>
                    <a:pt x="584" y="405"/>
                    <a:pt x="592" y="401"/>
                  </a:cubicBezTo>
                  <a:cubicBezTo>
                    <a:pt x="594" y="397"/>
                    <a:pt x="593" y="388"/>
                    <a:pt x="595" y="383"/>
                  </a:cubicBezTo>
                  <a:cubicBezTo>
                    <a:pt x="615" y="362"/>
                    <a:pt x="650" y="355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9" y="328"/>
                    <a:pt x="671" y="325"/>
                    <a:pt x="672" y="321"/>
                  </a:cubicBezTo>
                  <a:cubicBezTo>
                    <a:pt x="706" y="371"/>
                    <a:pt x="798" y="363"/>
                    <a:pt x="818" y="427"/>
                  </a:cubicBezTo>
                  <a:lnTo>
                    <a:pt x="829" y="427"/>
                  </a:lnTo>
                  <a:cubicBezTo>
                    <a:pt x="824" y="388"/>
                    <a:pt x="794" y="373"/>
                    <a:pt x="766" y="357"/>
                  </a:cubicBezTo>
                  <a:cubicBezTo>
                    <a:pt x="799" y="353"/>
                    <a:pt x="824" y="340"/>
                    <a:pt x="832" y="311"/>
                  </a:cubicBezTo>
                  <a:cubicBezTo>
                    <a:pt x="839" y="336"/>
                    <a:pt x="815" y="353"/>
                    <a:pt x="798" y="363"/>
                  </a:cubicBezTo>
                  <a:cubicBezTo>
                    <a:pt x="810" y="373"/>
                    <a:pt x="827" y="380"/>
                    <a:pt x="832" y="397"/>
                  </a:cubicBezTo>
                  <a:cubicBezTo>
                    <a:pt x="838" y="418"/>
                    <a:pt x="830" y="442"/>
                    <a:pt x="832" y="465"/>
                  </a:cubicBezTo>
                  <a:cubicBezTo>
                    <a:pt x="823" y="465"/>
                    <a:pt x="818" y="477"/>
                    <a:pt x="809" y="472"/>
                  </a:cubicBezTo>
                  <a:cubicBezTo>
                    <a:pt x="817" y="469"/>
                    <a:pt x="826" y="468"/>
                    <a:pt x="828" y="459"/>
                  </a:cubicBezTo>
                  <a:cubicBezTo>
                    <a:pt x="818" y="459"/>
                    <a:pt x="829" y="458"/>
                    <a:pt x="828" y="453"/>
                  </a:cubicBezTo>
                  <a:lnTo>
                    <a:pt x="759" y="453"/>
                  </a:lnTo>
                  <a:cubicBezTo>
                    <a:pt x="747" y="420"/>
                    <a:pt x="721" y="391"/>
                    <a:pt x="687" y="384"/>
                  </a:cubicBezTo>
                  <a:cubicBezTo>
                    <a:pt x="630" y="373"/>
                    <a:pt x="571" y="413"/>
                    <a:pt x="569" y="468"/>
                  </a:cubicBezTo>
                  <a:cubicBezTo>
                    <a:pt x="567" y="501"/>
                    <a:pt x="579" y="533"/>
                    <a:pt x="603" y="544"/>
                  </a:cubicBezTo>
                  <a:cubicBezTo>
                    <a:pt x="592" y="526"/>
                    <a:pt x="579" y="513"/>
                    <a:pt x="576" y="489"/>
                  </a:cubicBezTo>
                  <a:cubicBezTo>
                    <a:pt x="570" y="446"/>
                    <a:pt x="596" y="412"/>
                    <a:pt x="626" y="396"/>
                  </a:cubicBezTo>
                  <a:cubicBezTo>
                    <a:pt x="703" y="371"/>
                    <a:pt x="768" y="429"/>
                    <a:pt x="750" y="498"/>
                  </a:cubicBezTo>
                  <a:cubicBezTo>
                    <a:pt x="748" y="489"/>
                    <a:pt x="737" y="490"/>
                    <a:pt x="728" y="488"/>
                  </a:cubicBezTo>
                  <a:cubicBezTo>
                    <a:pt x="728" y="506"/>
                    <a:pt x="713" y="510"/>
                    <a:pt x="701" y="517"/>
                  </a:cubicBezTo>
                  <a:cubicBezTo>
                    <a:pt x="713" y="518"/>
                    <a:pt x="712" y="533"/>
                    <a:pt x="720" y="538"/>
                  </a:cubicBezTo>
                  <a:cubicBezTo>
                    <a:pt x="738" y="534"/>
                    <a:pt x="742" y="514"/>
                    <a:pt x="750" y="499"/>
                  </a:cubicBezTo>
                  <a:cubicBezTo>
                    <a:pt x="750" y="522"/>
                    <a:pt x="734" y="527"/>
                    <a:pt x="728" y="544"/>
                  </a:cubicBezTo>
                  <a:cubicBezTo>
                    <a:pt x="752" y="535"/>
                    <a:pt x="762" y="495"/>
                    <a:pt x="760" y="461"/>
                  </a:cubicBezTo>
                  <a:cubicBezTo>
                    <a:pt x="774" y="462"/>
                    <a:pt x="786" y="457"/>
                    <a:pt x="796" y="462"/>
                  </a:cubicBezTo>
                  <a:cubicBezTo>
                    <a:pt x="795" y="482"/>
                    <a:pt x="762" y="470"/>
                    <a:pt x="763" y="492"/>
                  </a:cubicBezTo>
                  <a:cubicBezTo>
                    <a:pt x="779" y="488"/>
                    <a:pt x="788" y="477"/>
                    <a:pt x="802" y="471"/>
                  </a:cubicBezTo>
                  <a:cubicBezTo>
                    <a:pt x="798" y="485"/>
                    <a:pt x="760" y="489"/>
                    <a:pt x="760" y="505"/>
                  </a:cubicBezTo>
                  <a:cubicBezTo>
                    <a:pt x="760" y="512"/>
                    <a:pt x="771" y="519"/>
                    <a:pt x="779" y="518"/>
                  </a:cubicBezTo>
                  <a:cubicBezTo>
                    <a:pt x="774" y="529"/>
                    <a:pt x="763" y="516"/>
                    <a:pt x="757" y="514"/>
                  </a:cubicBezTo>
                  <a:cubicBezTo>
                    <a:pt x="751" y="527"/>
                    <a:pt x="744" y="538"/>
                    <a:pt x="736" y="548"/>
                  </a:cubicBezTo>
                  <a:cubicBezTo>
                    <a:pt x="742" y="562"/>
                    <a:pt x="759" y="572"/>
                    <a:pt x="754" y="592"/>
                  </a:cubicBezTo>
                  <a:cubicBezTo>
                    <a:pt x="767" y="616"/>
                    <a:pt x="771" y="657"/>
                    <a:pt x="772" y="690"/>
                  </a:cubicBezTo>
                  <a:cubicBezTo>
                    <a:pt x="782" y="693"/>
                    <a:pt x="797" y="692"/>
                    <a:pt x="805" y="698"/>
                  </a:cubicBezTo>
                  <a:cubicBezTo>
                    <a:pt x="809" y="692"/>
                    <a:pt x="817" y="689"/>
                    <a:pt x="822" y="682"/>
                  </a:cubicBezTo>
                  <a:cubicBezTo>
                    <a:pt x="823" y="620"/>
                    <a:pt x="825" y="548"/>
                    <a:pt x="826" y="481"/>
                  </a:cubicBezTo>
                  <a:cubicBezTo>
                    <a:pt x="813" y="484"/>
                    <a:pt x="816" y="502"/>
                    <a:pt x="815" y="512"/>
                  </a:cubicBezTo>
                  <a:cubicBezTo>
                    <a:pt x="807" y="561"/>
                    <a:pt x="801" y="615"/>
                    <a:pt x="786" y="652"/>
                  </a:cubicBezTo>
                  <a:cubicBezTo>
                    <a:pt x="790" y="600"/>
                    <a:pt x="811" y="537"/>
                    <a:pt x="809" y="486"/>
                  </a:cubicBezTo>
                  <a:cubicBezTo>
                    <a:pt x="798" y="499"/>
                    <a:pt x="788" y="545"/>
                    <a:pt x="767" y="530"/>
                  </a:cubicBezTo>
                  <a:lnTo>
                    <a:pt x="779" y="530"/>
                  </a:lnTo>
                  <a:cubicBezTo>
                    <a:pt x="788" y="514"/>
                    <a:pt x="801" y="503"/>
                    <a:pt x="805" y="482"/>
                  </a:cubicBezTo>
                  <a:cubicBezTo>
                    <a:pt x="796" y="484"/>
                    <a:pt x="790" y="498"/>
                    <a:pt x="783" y="497"/>
                  </a:cubicBezTo>
                  <a:cubicBezTo>
                    <a:pt x="789" y="490"/>
                    <a:pt x="797" y="484"/>
                    <a:pt x="803" y="478"/>
                  </a:cubicBezTo>
                  <a:cubicBezTo>
                    <a:pt x="811" y="488"/>
                    <a:pt x="823" y="477"/>
                    <a:pt x="832" y="475"/>
                  </a:cubicBezTo>
                  <a:cubicBezTo>
                    <a:pt x="834" y="479"/>
                    <a:pt x="834" y="484"/>
                    <a:pt x="833" y="489"/>
                  </a:cubicBezTo>
                  <a:cubicBezTo>
                    <a:pt x="873" y="522"/>
                    <a:pt x="914" y="553"/>
                    <a:pt x="956" y="583"/>
                  </a:cubicBezTo>
                  <a:cubicBezTo>
                    <a:pt x="959" y="569"/>
                    <a:pt x="946" y="572"/>
                    <a:pt x="944" y="563"/>
                  </a:cubicBezTo>
                  <a:cubicBezTo>
                    <a:pt x="946" y="559"/>
                    <a:pt x="956" y="562"/>
                    <a:pt x="954" y="554"/>
                  </a:cubicBezTo>
                  <a:cubicBezTo>
                    <a:pt x="952" y="550"/>
                    <a:pt x="943" y="552"/>
                    <a:pt x="944" y="544"/>
                  </a:cubicBezTo>
                  <a:cubicBezTo>
                    <a:pt x="948" y="540"/>
                    <a:pt x="957" y="541"/>
                    <a:pt x="956" y="531"/>
                  </a:cubicBezTo>
                  <a:cubicBezTo>
                    <a:pt x="949" y="530"/>
                    <a:pt x="947" y="527"/>
                    <a:pt x="952" y="521"/>
                  </a:cubicBezTo>
                  <a:lnTo>
                    <a:pt x="934" y="521"/>
                  </a:lnTo>
                  <a:cubicBezTo>
                    <a:pt x="930" y="523"/>
                    <a:pt x="940" y="524"/>
                    <a:pt x="937" y="530"/>
                  </a:cubicBezTo>
                  <a:cubicBezTo>
                    <a:pt x="932" y="529"/>
                    <a:pt x="929" y="530"/>
                    <a:pt x="930" y="535"/>
                  </a:cubicBezTo>
                  <a:cubicBezTo>
                    <a:pt x="929" y="543"/>
                    <a:pt x="942" y="538"/>
                    <a:pt x="940" y="547"/>
                  </a:cubicBezTo>
                  <a:cubicBezTo>
                    <a:pt x="940" y="554"/>
                    <a:pt x="930" y="550"/>
                    <a:pt x="930" y="556"/>
                  </a:cubicBezTo>
                  <a:cubicBezTo>
                    <a:pt x="923" y="534"/>
                    <a:pt x="932" y="499"/>
                    <a:pt x="924" y="474"/>
                  </a:cubicBezTo>
                  <a:cubicBezTo>
                    <a:pt x="920" y="498"/>
                    <a:pt x="925" y="533"/>
                    <a:pt x="923" y="548"/>
                  </a:cubicBezTo>
                  <a:cubicBezTo>
                    <a:pt x="895" y="526"/>
                    <a:pt x="865" y="506"/>
                    <a:pt x="838" y="482"/>
                  </a:cubicBezTo>
                  <a:cubicBezTo>
                    <a:pt x="848" y="488"/>
                    <a:pt x="856" y="496"/>
                    <a:pt x="867" y="501"/>
                  </a:cubicBezTo>
                  <a:cubicBezTo>
                    <a:pt x="866" y="465"/>
                    <a:pt x="867" y="401"/>
                    <a:pt x="868" y="361"/>
                  </a:cubicBezTo>
                  <a:cubicBezTo>
                    <a:pt x="869" y="346"/>
                    <a:pt x="866" y="332"/>
                    <a:pt x="869" y="322"/>
                  </a:cubicBezTo>
                  <a:cubicBezTo>
                    <a:pt x="878" y="301"/>
                    <a:pt x="927" y="314"/>
                    <a:pt x="944" y="318"/>
                  </a:cubicBezTo>
                  <a:cubicBezTo>
                    <a:pt x="926" y="305"/>
                    <a:pt x="908" y="288"/>
                    <a:pt x="890" y="273"/>
                  </a:cubicBezTo>
                  <a:cubicBezTo>
                    <a:pt x="871" y="258"/>
                    <a:pt x="852" y="243"/>
                    <a:pt x="833" y="233"/>
                  </a:cubicBezTo>
                  <a:close/>
                  <a:moveTo>
                    <a:pt x="787" y="658"/>
                  </a:moveTo>
                  <a:lnTo>
                    <a:pt x="787" y="658"/>
                  </a:lnTo>
                  <a:cubicBezTo>
                    <a:pt x="798" y="653"/>
                    <a:pt x="821" y="672"/>
                    <a:pt x="815" y="684"/>
                  </a:cubicBezTo>
                  <a:cubicBezTo>
                    <a:pt x="809" y="678"/>
                    <a:pt x="808" y="669"/>
                    <a:pt x="799" y="667"/>
                  </a:cubicBezTo>
                  <a:cubicBezTo>
                    <a:pt x="794" y="675"/>
                    <a:pt x="806" y="686"/>
                    <a:pt x="803" y="693"/>
                  </a:cubicBezTo>
                  <a:cubicBezTo>
                    <a:pt x="793" y="686"/>
                    <a:pt x="799" y="663"/>
                    <a:pt x="787" y="658"/>
                  </a:cubicBezTo>
                  <a:close/>
                  <a:moveTo>
                    <a:pt x="795" y="533"/>
                  </a:moveTo>
                  <a:lnTo>
                    <a:pt x="795" y="533"/>
                  </a:lnTo>
                  <a:cubicBezTo>
                    <a:pt x="791" y="546"/>
                    <a:pt x="787" y="571"/>
                    <a:pt x="786" y="592"/>
                  </a:cubicBezTo>
                  <a:cubicBezTo>
                    <a:pt x="778" y="572"/>
                    <a:pt x="786" y="544"/>
                    <a:pt x="795" y="533"/>
                  </a:cubicBezTo>
                  <a:close/>
                  <a:moveTo>
                    <a:pt x="779" y="654"/>
                  </a:moveTo>
                  <a:lnTo>
                    <a:pt x="779" y="654"/>
                  </a:lnTo>
                  <a:cubicBezTo>
                    <a:pt x="767" y="619"/>
                    <a:pt x="774" y="565"/>
                    <a:pt x="754" y="538"/>
                  </a:cubicBezTo>
                  <a:cubicBezTo>
                    <a:pt x="783" y="557"/>
                    <a:pt x="770" y="616"/>
                    <a:pt x="779" y="654"/>
                  </a:cubicBezTo>
                  <a:close/>
                  <a:moveTo>
                    <a:pt x="530" y="337"/>
                  </a:moveTo>
                  <a:lnTo>
                    <a:pt x="530" y="337"/>
                  </a:lnTo>
                  <a:cubicBezTo>
                    <a:pt x="565" y="336"/>
                    <a:pt x="555" y="290"/>
                    <a:pt x="593" y="293"/>
                  </a:cubicBezTo>
                  <a:cubicBezTo>
                    <a:pt x="634" y="332"/>
                    <a:pt x="560" y="367"/>
                    <a:pt x="530" y="337"/>
                  </a:cubicBezTo>
                  <a:close/>
                  <a:moveTo>
                    <a:pt x="530" y="236"/>
                  </a:moveTo>
                  <a:lnTo>
                    <a:pt x="530" y="236"/>
                  </a:lnTo>
                  <a:cubicBezTo>
                    <a:pt x="518" y="250"/>
                    <a:pt x="502" y="261"/>
                    <a:pt x="500" y="285"/>
                  </a:cubicBezTo>
                  <a:cubicBezTo>
                    <a:pt x="494" y="274"/>
                    <a:pt x="497" y="249"/>
                    <a:pt x="498" y="236"/>
                  </a:cubicBezTo>
                  <a:lnTo>
                    <a:pt x="530" y="236"/>
                  </a:lnTo>
                  <a:lnTo>
                    <a:pt x="530" y="236"/>
                  </a:lnTo>
                  <a:close/>
                  <a:moveTo>
                    <a:pt x="543" y="242"/>
                  </a:moveTo>
                  <a:lnTo>
                    <a:pt x="543" y="242"/>
                  </a:lnTo>
                  <a:cubicBezTo>
                    <a:pt x="518" y="268"/>
                    <a:pt x="571" y="300"/>
                    <a:pt x="546" y="322"/>
                  </a:cubicBezTo>
                  <a:cubicBezTo>
                    <a:pt x="527" y="338"/>
                    <a:pt x="508" y="311"/>
                    <a:pt x="508" y="293"/>
                  </a:cubicBezTo>
                  <a:cubicBezTo>
                    <a:pt x="508" y="267"/>
                    <a:pt x="528" y="248"/>
                    <a:pt x="543" y="242"/>
                  </a:cubicBezTo>
                  <a:close/>
                  <a:moveTo>
                    <a:pt x="615" y="316"/>
                  </a:moveTo>
                  <a:lnTo>
                    <a:pt x="615" y="316"/>
                  </a:lnTo>
                  <a:cubicBezTo>
                    <a:pt x="607" y="302"/>
                    <a:pt x="611" y="292"/>
                    <a:pt x="596" y="285"/>
                  </a:cubicBezTo>
                  <a:cubicBezTo>
                    <a:pt x="576" y="276"/>
                    <a:pt x="549" y="288"/>
                    <a:pt x="547" y="263"/>
                  </a:cubicBezTo>
                  <a:cubicBezTo>
                    <a:pt x="546" y="255"/>
                    <a:pt x="554" y="243"/>
                    <a:pt x="563" y="240"/>
                  </a:cubicBezTo>
                  <a:cubicBezTo>
                    <a:pt x="603" y="229"/>
                    <a:pt x="631" y="283"/>
                    <a:pt x="615" y="316"/>
                  </a:cubicBezTo>
                  <a:close/>
                  <a:moveTo>
                    <a:pt x="720" y="308"/>
                  </a:moveTo>
                  <a:lnTo>
                    <a:pt x="720" y="308"/>
                  </a:lnTo>
                  <a:cubicBezTo>
                    <a:pt x="721" y="294"/>
                    <a:pt x="733" y="283"/>
                    <a:pt x="750" y="288"/>
                  </a:cubicBezTo>
                  <a:cubicBezTo>
                    <a:pt x="768" y="292"/>
                    <a:pt x="761" y="318"/>
                    <a:pt x="772" y="332"/>
                  </a:cubicBezTo>
                  <a:cubicBezTo>
                    <a:pt x="777" y="338"/>
                    <a:pt x="779" y="337"/>
                    <a:pt x="785" y="344"/>
                  </a:cubicBezTo>
                  <a:cubicBezTo>
                    <a:pt x="751" y="351"/>
                    <a:pt x="718" y="333"/>
                    <a:pt x="720" y="308"/>
                  </a:cubicBezTo>
                  <a:close/>
                  <a:moveTo>
                    <a:pt x="731" y="236"/>
                  </a:moveTo>
                  <a:lnTo>
                    <a:pt x="731" y="236"/>
                  </a:lnTo>
                  <a:cubicBezTo>
                    <a:pt x="723" y="246"/>
                    <a:pt x="712" y="253"/>
                    <a:pt x="708" y="267"/>
                  </a:cubicBezTo>
                  <a:cubicBezTo>
                    <a:pt x="709" y="253"/>
                    <a:pt x="694" y="254"/>
                    <a:pt x="690" y="246"/>
                  </a:cubicBezTo>
                  <a:cubicBezTo>
                    <a:pt x="700" y="236"/>
                    <a:pt x="711" y="235"/>
                    <a:pt x="731" y="236"/>
                  </a:cubicBezTo>
                  <a:close/>
                  <a:moveTo>
                    <a:pt x="773" y="282"/>
                  </a:moveTo>
                  <a:lnTo>
                    <a:pt x="773" y="282"/>
                  </a:lnTo>
                  <a:cubicBezTo>
                    <a:pt x="763" y="284"/>
                    <a:pt x="750" y="276"/>
                    <a:pt x="737" y="279"/>
                  </a:cubicBezTo>
                  <a:cubicBezTo>
                    <a:pt x="726" y="282"/>
                    <a:pt x="726" y="289"/>
                    <a:pt x="715" y="296"/>
                  </a:cubicBezTo>
                  <a:cubicBezTo>
                    <a:pt x="711" y="267"/>
                    <a:pt x="739" y="235"/>
                    <a:pt x="767" y="236"/>
                  </a:cubicBezTo>
                  <a:cubicBezTo>
                    <a:pt x="793" y="237"/>
                    <a:pt x="803" y="276"/>
                    <a:pt x="773" y="282"/>
                  </a:cubicBezTo>
                  <a:close/>
                  <a:moveTo>
                    <a:pt x="802" y="335"/>
                  </a:moveTo>
                  <a:lnTo>
                    <a:pt x="802" y="335"/>
                  </a:lnTo>
                  <a:cubicBezTo>
                    <a:pt x="784" y="341"/>
                    <a:pt x="772" y="324"/>
                    <a:pt x="773" y="306"/>
                  </a:cubicBezTo>
                  <a:cubicBezTo>
                    <a:pt x="786" y="293"/>
                    <a:pt x="813" y="272"/>
                    <a:pt x="796" y="247"/>
                  </a:cubicBezTo>
                  <a:cubicBezTo>
                    <a:pt x="829" y="250"/>
                    <a:pt x="835" y="325"/>
                    <a:pt x="802" y="335"/>
                  </a:cubicBezTo>
                  <a:close/>
                  <a:moveTo>
                    <a:pt x="806" y="255"/>
                  </a:moveTo>
                  <a:lnTo>
                    <a:pt x="806" y="255"/>
                  </a:lnTo>
                  <a:cubicBezTo>
                    <a:pt x="806" y="254"/>
                    <a:pt x="806" y="253"/>
                    <a:pt x="805" y="253"/>
                  </a:cubicBezTo>
                  <a:cubicBezTo>
                    <a:pt x="815" y="290"/>
                    <a:pt x="758" y="300"/>
                    <a:pt x="785" y="331"/>
                  </a:cubicBezTo>
                  <a:cubicBezTo>
                    <a:pt x="829" y="344"/>
                    <a:pt x="831" y="270"/>
                    <a:pt x="806" y="255"/>
                  </a:cubicBezTo>
                  <a:close/>
                  <a:moveTo>
                    <a:pt x="812" y="305"/>
                  </a:moveTo>
                  <a:lnTo>
                    <a:pt x="812" y="305"/>
                  </a:lnTo>
                  <a:cubicBezTo>
                    <a:pt x="807" y="306"/>
                    <a:pt x="806" y="303"/>
                    <a:pt x="802" y="303"/>
                  </a:cubicBezTo>
                  <a:cubicBezTo>
                    <a:pt x="831" y="322"/>
                    <a:pt x="773" y="343"/>
                    <a:pt x="783" y="306"/>
                  </a:cubicBezTo>
                  <a:cubicBezTo>
                    <a:pt x="786" y="295"/>
                    <a:pt x="813" y="286"/>
                    <a:pt x="809" y="270"/>
                  </a:cubicBezTo>
                  <a:cubicBezTo>
                    <a:pt x="818" y="276"/>
                    <a:pt x="821" y="298"/>
                    <a:pt x="812" y="305"/>
                  </a:cubicBezTo>
                  <a:close/>
                  <a:moveTo>
                    <a:pt x="789" y="266"/>
                  </a:moveTo>
                  <a:lnTo>
                    <a:pt x="789" y="266"/>
                  </a:lnTo>
                  <a:cubicBezTo>
                    <a:pt x="792" y="254"/>
                    <a:pt x="785" y="246"/>
                    <a:pt x="779" y="240"/>
                  </a:cubicBezTo>
                  <a:cubicBezTo>
                    <a:pt x="742" y="234"/>
                    <a:pt x="723" y="256"/>
                    <a:pt x="718" y="288"/>
                  </a:cubicBezTo>
                  <a:cubicBezTo>
                    <a:pt x="730" y="266"/>
                    <a:pt x="782" y="290"/>
                    <a:pt x="789" y="266"/>
                  </a:cubicBezTo>
                  <a:close/>
                  <a:moveTo>
                    <a:pt x="772" y="273"/>
                  </a:moveTo>
                  <a:lnTo>
                    <a:pt x="772" y="273"/>
                  </a:lnTo>
                  <a:cubicBezTo>
                    <a:pt x="759" y="276"/>
                    <a:pt x="738" y="263"/>
                    <a:pt x="730" y="275"/>
                  </a:cubicBezTo>
                  <a:cubicBezTo>
                    <a:pt x="727" y="265"/>
                    <a:pt x="738" y="258"/>
                    <a:pt x="746" y="255"/>
                  </a:cubicBezTo>
                  <a:cubicBezTo>
                    <a:pt x="752" y="254"/>
                    <a:pt x="754" y="259"/>
                    <a:pt x="759" y="260"/>
                  </a:cubicBezTo>
                  <a:cubicBezTo>
                    <a:pt x="765" y="225"/>
                    <a:pt x="802" y="266"/>
                    <a:pt x="772" y="273"/>
                  </a:cubicBezTo>
                  <a:close/>
                  <a:moveTo>
                    <a:pt x="724" y="302"/>
                  </a:moveTo>
                  <a:lnTo>
                    <a:pt x="724" y="302"/>
                  </a:lnTo>
                  <a:cubicBezTo>
                    <a:pt x="717" y="327"/>
                    <a:pt x="749" y="347"/>
                    <a:pt x="776" y="342"/>
                  </a:cubicBezTo>
                  <a:cubicBezTo>
                    <a:pt x="763" y="334"/>
                    <a:pt x="765" y="319"/>
                    <a:pt x="762" y="303"/>
                  </a:cubicBezTo>
                  <a:cubicBezTo>
                    <a:pt x="758" y="287"/>
                    <a:pt x="728" y="287"/>
                    <a:pt x="724" y="302"/>
                  </a:cubicBezTo>
                  <a:close/>
                  <a:moveTo>
                    <a:pt x="749" y="296"/>
                  </a:moveTo>
                  <a:lnTo>
                    <a:pt x="749" y="296"/>
                  </a:lnTo>
                  <a:cubicBezTo>
                    <a:pt x="759" y="305"/>
                    <a:pt x="757" y="326"/>
                    <a:pt x="764" y="338"/>
                  </a:cubicBezTo>
                  <a:cubicBezTo>
                    <a:pt x="755" y="338"/>
                    <a:pt x="749" y="334"/>
                    <a:pt x="744" y="329"/>
                  </a:cubicBezTo>
                  <a:cubicBezTo>
                    <a:pt x="743" y="324"/>
                    <a:pt x="746" y="321"/>
                    <a:pt x="746" y="316"/>
                  </a:cubicBezTo>
                  <a:cubicBezTo>
                    <a:pt x="744" y="313"/>
                    <a:pt x="741" y="320"/>
                    <a:pt x="736" y="318"/>
                  </a:cubicBezTo>
                  <a:cubicBezTo>
                    <a:pt x="725" y="310"/>
                    <a:pt x="730" y="291"/>
                    <a:pt x="749" y="296"/>
                  </a:cubicBezTo>
                  <a:close/>
                  <a:moveTo>
                    <a:pt x="616" y="301"/>
                  </a:moveTo>
                  <a:lnTo>
                    <a:pt x="616" y="301"/>
                  </a:lnTo>
                  <a:cubicBezTo>
                    <a:pt x="620" y="267"/>
                    <a:pt x="597" y="237"/>
                    <a:pt x="569" y="242"/>
                  </a:cubicBezTo>
                  <a:cubicBezTo>
                    <a:pt x="557" y="243"/>
                    <a:pt x="546" y="256"/>
                    <a:pt x="551" y="269"/>
                  </a:cubicBezTo>
                  <a:cubicBezTo>
                    <a:pt x="557" y="282"/>
                    <a:pt x="570" y="277"/>
                    <a:pt x="587" y="280"/>
                  </a:cubicBezTo>
                  <a:cubicBezTo>
                    <a:pt x="603" y="283"/>
                    <a:pt x="607" y="294"/>
                    <a:pt x="616" y="301"/>
                  </a:cubicBezTo>
                  <a:close/>
                  <a:moveTo>
                    <a:pt x="613" y="288"/>
                  </a:moveTo>
                  <a:lnTo>
                    <a:pt x="613" y="288"/>
                  </a:lnTo>
                  <a:cubicBezTo>
                    <a:pt x="605" y="288"/>
                    <a:pt x="608" y="283"/>
                    <a:pt x="600" y="279"/>
                  </a:cubicBezTo>
                  <a:cubicBezTo>
                    <a:pt x="585" y="271"/>
                    <a:pt x="553" y="280"/>
                    <a:pt x="556" y="259"/>
                  </a:cubicBezTo>
                  <a:cubicBezTo>
                    <a:pt x="557" y="249"/>
                    <a:pt x="571" y="244"/>
                    <a:pt x="580" y="252"/>
                  </a:cubicBezTo>
                  <a:cubicBezTo>
                    <a:pt x="582" y="257"/>
                    <a:pt x="580" y="262"/>
                    <a:pt x="582" y="265"/>
                  </a:cubicBezTo>
                  <a:cubicBezTo>
                    <a:pt x="598" y="253"/>
                    <a:pt x="612" y="271"/>
                    <a:pt x="613" y="288"/>
                  </a:cubicBezTo>
                  <a:close/>
                  <a:moveTo>
                    <a:pt x="537" y="250"/>
                  </a:moveTo>
                  <a:lnTo>
                    <a:pt x="537" y="250"/>
                  </a:lnTo>
                  <a:cubicBezTo>
                    <a:pt x="508" y="254"/>
                    <a:pt x="500" y="324"/>
                    <a:pt x="533" y="324"/>
                  </a:cubicBezTo>
                  <a:cubicBezTo>
                    <a:pt x="571" y="323"/>
                    <a:pt x="527" y="268"/>
                    <a:pt x="537" y="250"/>
                  </a:cubicBezTo>
                  <a:close/>
                  <a:moveTo>
                    <a:pt x="527" y="263"/>
                  </a:moveTo>
                  <a:lnTo>
                    <a:pt x="527" y="263"/>
                  </a:lnTo>
                  <a:cubicBezTo>
                    <a:pt x="530" y="280"/>
                    <a:pt x="549" y="294"/>
                    <a:pt x="540" y="315"/>
                  </a:cubicBezTo>
                  <a:cubicBezTo>
                    <a:pt x="530" y="320"/>
                    <a:pt x="520" y="313"/>
                    <a:pt x="521" y="302"/>
                  </a:cubicBezTo>
                  <a:cubicBezTo>
                    <a:pt x="522" y="298"/>
                    <a:pt x="524" y="295"/>
                    <a:pt x="530" y="295"/>
                  </a:cubicBezTo>
                  <a:cubicBezTo>
                    <a:pt x="521" y="288"/>
                    <a:pt x="515" y="272"/>
                    <a:pt x="527" y="263"/>
                  </a:cubicBezTo>
                  <a:close/>
                  <a:moveTo>
                    <a:pt x="540" y="340"/>
                  </a:moveTo>
                  <a:lnTo>
                    <a:pt x="540" y="340"/>
                  </a:lnTo>
                  <a:cubicBezTo>
                    <a:pt x="561" y="353"/>
                    <a:pt x="593" y="342"/>
                    <a:pt x="602" y="325"/>
                  </a:cubicBezTo>
                  <a:cubicBezTo>
                    <a:pt x="608" y="298"/>
                    <a:pt x="583" y="290"/>
                    <a:pt x="569" y="303"/>
                  </a:cubicBezTo>
                  <a:cubicBezTo>
                    <a:pt x="565" y="322"/>
                    <a:pt x="552" y="330"/>
                    <a:pt x="540" y="340"/>
                  </a:cubicBezTo>
                  <a:close/>
                  <a:moveTo>
                    <a:pt x="595" y="305"/>
                  </a:moveTo>
                  <a:lnTo>
                    <a:pt x="595" y="305"/>
                  </a:lnTo>
                  <a:cubicBezTo>
                    <a:pt x="599" y="312"/>
                    <a:pt x="597" y="322"/>
                    <a:pt x="590" y="325"/>
                  </a:cubicBezTo>
                  <a:cubicBezTo>
                    <a:pt x="584" y="326"/>
                    <a:pt x="583" y="322"/>
                    <a:pt x="577" y="322"/>
                  </a:cubicBezTo>
                  <a:cubicBezTo>
                    <a:pt x="572" y="326"/>
                    <a:pt x="581" y="327"/>
                    <a:pt x="579" y="332"/>
                  </a:cubicBezTo>
                  <a:cubicBezTo>
                    <a:pt x="576" y="341"/>
                    <a:pt x="559" y="343"/>
                    <a:pt x="549" y="340"/>
                  </a:cubicBezTo>
                  <a:cubicBezTo>
                    <a:pt x="567" y="332"/>
                    <a:pt x="568" y="294"/>
                    <a:pt x="595" y="305"/>
                  </a:cubicBezTo>
                  <a:close/>
                  <a:moveTo>
                    <a:pt x="667" y="331"/>
                  </a:moveTo>
                  <a:lnTo>
                    <a:pt x="667" y="331"/>
                  </a:lnTo>
                  <a:cubicBezTo>
                    <a:pt x="667" y="331"/>
                    <a:pt x="667" y="331"/>
                    <a:pt x="667" y="331"/>
                  </a:cubicBezTo>
                  <a:cubicBezTo>
                    <a:pt x="676" y="368"/>
                    <a:pt x="751" y="362"/>
                    <a:pt x="741" y="409"/>
                  </a:cubicBezTo>
                  <a:cubicBezTo>
                    <a:pt x="761" y="383"/>
                    <a:pt x="801" y="400"/>
                    <a:pt x="808" y="427"/>
                  </a:cubicBezTo>
                  <a:cubicBezTo>
                    <a:pt x="812" y="398"/>
                    <a:pt x="768" y="381"/>
                    <a:pt x="746" y="396"/>
                  </a:cubicBezTo>
                  <a:cubicBezTo>
                    <a:pt x="746" y="391"/>
                    <a:pt x="743" y="387"/>
                    <a:pt x="743" y="383"/>
                  </a:cubicBezTo>
                  <a:cubicBezTo>
                    <a:pt x="720" y="363"/>
                    <a:pt x="687" y="353"/>
                    <a:pt x="667" y="331"/>
                  </a:cubicBezTo>
                  <a:close/>
                  <a:moveTo>
                    <a:pt x="867" y="799"/>
                  </a:moveTo>
                  <a:lnTo>
                    <a:pt x="867" y="799"/>
                  </a:lnTo>
                  <a:cubicBezTo>
                    <a:pt x="866" y="750"/>
                    <a:pt x="862" y="701"/>
                    <a:pt x="865" y="638"/>
                  </a:cubicBezTo>
                  <a:cubicBezTo>
                    <a:pt x="866" y="622"/>
                    <a:pt x="864" y="591"/>
                    <a:pt x="869" y="579"/>
                  </a:cubicBezTo>
                  <a:cubicBezTo>
                    <a:pt x="879" y="559"/>
                    <a:pt x="927" y="572"/>
                    <a:pt x="940" y="580"/>
                  </a:cubicBezTo>
                  <a:cubicBezTo>
                    <a:pt x="935" y="588"/>
                    <a:pt x="934" y="600"/>
                    <a:pt x="927" y="606"/>
                  </a:cubicBezTo>
                  <a:cubicBezTo>
                    <a:pt x="925" y="597"/>
                    <a:pt x="928" y="582"/>
                    <a:pt x="923" y="576"/>
                  </a:cubicBezTo>
                  <a:cubicBezTo>
                    <a:pt x="926" y="594"/>
                    <a:pt x="919" y="606"/>
                    <a:pt x="926" y="621"/>
                  </a:cubicBezTo>
                  <a:cubicBezTo>
                    <a:pt x="934" y="613"/>
                    <a:pt x="934" y="597"/>
                    <a:pt x="941" y="589"/>
                  </a:cubicBezTo>
                  <a:cubicBezTo>
                    <a:pt x="949" y="598"/>
                    <a:pt x="952" y="611"/>
                    <a:pt x="960" y="621"/>
                  </a:cubicBezTo>
                  <a:cubicBezTo>
                    <a:pt x="971" y="608"/>
                    <a:pt x="976" y="589"/>
                    <a:pt x="990" y="579"/>
                  </a:cubicBezTo>
                  <a:cubicBezTo>
                    <a:pt x="997" y="590"/>
                    <a:pt x="1004" y="600"/>
                    <a:pt x="1008" y="613"/>
                  </a:cubicBezTo>
                  <a:cubicBezTo>
                    <a:pt x="998" y="607"/>
                    <a:pt x="998" y="591"/>
                    <a:pt x="987" y="586"/>
                  </a:cubicBezTo>
                  <a:cubicBezTo>
                    <a:pt x="972" y="606"/>
                    <a:pt x="959" y="630"/>
                    <a:pt x="946" y="652"/>
                  </a:cubicBezTo>
                  <a:cubicBezTo>
                    <a:pt x="965" y="639"/>
                    <a:pt x="970" y="610"/>
                    <a:pt x="987" y="595"/>
                  </a:cubicBezTo>
                  <a:cubicBezTo>
                    <a:pt x="1007" y="611"/>
                    <a:pt x="1013" y="641"/>
                    <a:pt x="1036" y="654"/>
                  </a:cubicBezTo>
                  <a:cubicBezTo>
                    <a:pt x="1036" y="642"/>
                    <a:pt x="1018" y="635"/>
                    <a:pt x="1013" y="622"/>
                  </a:cubicBezTo>
                  <a:cubicBezTo>
                    <a:pt x="1027" y="615"/>
                    <a:pt x="1021" y="590"/>
                    <a:pt x="1038" y="586"/>
                  </a:cubicBezTo>
                  <a:cubicBezTo>
                    <a:pt x="1042" y="600"/>
                    <a:pt x="1043" y="616"/>
                    <a:pt x="1057" y="621"/>
                  </a:cubicBezTo>
                  <a:cubicBezTo>
                    <a:pt x="1056" y="574"/>
                    <a:pt x="1058" y="520"/>
                    <a:pt x="1054" y="474"/>
                  </a:cubicBezTo>
                  <a:cubicBezTo>
                    <a:pt x="1058" y="471"/>
                    <a:pt x="1067" y="473"/>
                    <a:pt x="1065" y="465"/>
                  </a:cubicBezTo>
                  <a:cubicBezTo>
                    <a:pt x="1021" y="459"/>
                    <a:pt x="961" y="462"/>
                    <a:pt x="914" y="463"/>
                  </a:cubicBezTo>
                  <a:lnTo>
                    <a:pt x="914" y="472"/>
                  </a:lnTo>
                  <a:cubicBezTo>
                    <a:pt x="955" y="472"/>
                    <a:pt x="1004" y="472"/>
                    <a:pt x="1049" y="472"/>
                  </a:cubicBezTo>
                  <a:cubicBezTo>
                    <a:pt x="1050" y="506"/>
                    <a:pt x="1053" y="559"/>
                    <a:pt x="1049" y="600"/>
                  </a:cubicBezTo>
                  <a:cubicBezTo>
                    <a:pt x="1041" y="592"/>
                    <a:pt x="1038" y="578"/>
                    <a:pt x="1038" y="561"/>
                  </a:cubicBezTo>
                  <a:cubicBezTo>
                    <a:pt x="1045" y="562"/>
                    <a:pt x="1048" y="561"/>
                    <a:pt x="1049" y="556"/>
                  </a:cubicBezTo>
                  <a:cubicBezTo>
                    <a:pt x="1047" y="551"/>
                    <a:pt x="1036" y="553"/>
                    <a:pt x="1036" y="546"/>
                  </a:cubicBezTo>
                  <a:cubicBezTo>
                    <a:pt x="1038" y="540"/>
                    <a:pt x="1046" y="540"/>
                    <a:pt x="1048" y="535"/>
                  </a:cubicBezTo>
                  <a:cubicBezTo>
                    <a:pt x="1048" y="528"/>
                    <a:pt x="1037" y="527"/>
                    <a:pt x="1045" y="521"/>
                  </a:cubicBezTo>
                  <a:cubicBezTo>
                    <a:pt x="1036" y="521"/>
                    <a:pt x="1037" y="509"/>
                    <a:pt x="1038" y="504"/>
                  </a:cubicBezTo>
                  <a:cubicBezTo>
                    <a:pt x="1041" y="504"/>
                    <a:pt x="1045" y="504"/>
                    <a:pt x="1046" y="502"/>
                  </a:cubicBezTo>
                  <a:cubicBezTo>
                    <a:pt x="1048" y="492"/>
                    <a:pt x="1036" y="490"/>
                    <a:pt x="1046" y="485"/>
                  </a:cubicBezTo>
                  <a:cubicBezTo>
                    <a:pt x="1039" y="481"/>
                    <a:pt x="1032" y="486"/>
                    <a:pt x="1023" y="485"/>
                  </a:cubicBezTo>
                  <a:cubicBezTo>
                    <a:pt x="1031" y="492"/>
                    <a:pt x="1023" y="491"/>
                    <a:pt x="1022" y="499"/>
                  </a:cubicBezTo>
                  <a:cubicBezTo>
                    <a:pt x="1024" y="504"/>
                    <a:pt x="1033" y="502"/>
                    <a:pt x="1034" y="508"/>
                  </a:cubicBezTo>
                  <a:cubicBezTo>
                    <a:pt x="1035" y="517"/>
                    <a:pt x="1031" y="520"/>
                    <a:pt x="1025" y="521"/>
                  </a:cubicBezTo>
                  <a:cubicBezTo>
                    <a:pt x="1034" y="530"/>
                    <a:pt x="1021" y="527"/>
                    <a:pt x="1022" y="538"/>
                  </a:cubicBezTo>
                  <a:cubicBezTo>
                    <a:pt x="1024" y="542"/>
                    <a:pt x="1033" y="539"/>
                    <a:pt x="1034" y="546"/>
                  </a:cubicBezTo>
                  <a:cubicBezTo>
                    <a:pt x="1035" y="555"/>
                    <a:pt x="1022" y="550"/>
                    <a:pt x="1022" y="557"/>
                  </a:cubicBezTo>
                  <a:cubicBezTo>
                    <a:pt x="1021" y="563"/>
                    <a:pt x="1029" y="560"/>
                    <a:pt x="1031" y="563"/>
                  </a:cubicBezTo>
                  <a:cubicBezTo>
                    <a:pt x="1030" y="582"/>
                    <a:pt x="1022" y="597"/>
                    <a:pt x="1019" y="609"/>
                  </a:cubicBezTo>
                  <a:cubicBezTo>
                    <a:pt x="1014" y="558"/>
                    <a:pt x="1024" y="514"/>
                    <a:pt x="1015" y="475"/>
                  </a:cubicBezTo>
                  <a:cubicBezTo>
                    <a:pt x="1012" y="514"/>
                    <a:pt x="1016" y="562"/>
                    <a:pt x="1012" y="609"/>
                  </a:cubicBezTo>
                  <a:cubicBezTo>
                    <a:pt x="1006" y="595"/>
                    <a:pt x="1010" y="578"/>
                    <a:pt x="999" y="570"/>
                  </a:cubicBezTo>
                  <a:cubicBezTo>
                    <a:pt x="992" y="573"/>
                    <a:pt x="1003" y="579"/>
                    <a:pt x="999" y="582"/>
                  </a:cubicBezTo>
                  <a:cubicBezTo>
                    <a:pt x="996" y="575"/>
                    <a:pt x="992" y="570"/>
                    <a:pt x="992" y="560"/>
                  </a:cubicBezTo>
                  <a:cubicBezTo>
                    <a:pt x="995" y="559"/>
                    <a:pt x="1004" y="563"/>
                    <a:pt x="1003" y="557"/>
                  </a:cubicBezTo>
                  <a:cubicBezTo>
                    <a:pt x="1004" y="547"/>
                    <a:pt x="989" y="557"/>
                    <a:pt x="990" y="544"/>
                  </a:cubicBezTo>
                  <a:cubicBezTo>
                    <a:pt x="989" y="538"/>
                    <a:pt x="997" y="541"/>
                    <a:pt x="999" y="538"/>
                  </a:cubicBezTo>
                  <a:cubicBezTo>
                    <a:pt x="992" y="529"/>
                    <a:pt x="997" y="523"/>
                    <a:pt x="990" y="514"/>
                  </a:cubicBezTo>
                  <a:cubicBezTo>
                    <a:pt x="990" y="509"/>
                    <a:pt x="992" y="507"/>
                    <a:pt x="993" y="504"/>
                  </a:cubicBezTo>
                  <a:cubicBezTo>
                    <a:pt x="1001" y="504"/>
                    <a:pt x="1009" y="503"/>
                    <a:pt x="1009" y="495"/>
                  </a:cubicBezTo>
                  <a:cubicBezTo>
                    <a:pt x="1008" y="489"/>
                    <a:pt x="993" y="496"/>
                    <a:pt x="992" y="489"/>
                  </a:cubicBezTo>
                  <a:cubicBezTo>
                    <a:pt x="993" y="487"/>
                    <a:pt x="1000" y="490"/>
                    <a:pt x="999" y="485"/>
                  </a:cubicBezTo>
                  <a:cubicBezTo>
                    <a:pt x="993" y="485"/>
                    <a:pt x="983" y="482"/>
                    <a:pt x="977" y="486"/>
                  </a:cubicBezTo>
                  <a:cubicBezTo>
                    <a:pt x="979" y="488"/>
                    <a:pt x="983" y="487"/>
                    <a:pt x="982" y="491"/>
                  </a:cubicBezTo>
                  <a:cubicBezTo>
                    <a:pt x="975" y="491"/>
                    <a:pt x="966" y="490"/>
                    <a:pt x="966" y="497"/>
                  </a:cubicBezTo>
                  <a:cubicBezTo>
                    <a:pt x="967" y="505"/>
                    <a:pt x="976" y="504"/>
                    <a:pt x="983" y="502"/>
                  </a:cubicBezTo>
                  <a:cubicBezTo>
                    <a:pt x="991" y="513"/>
                    <a:pt x="982" y="529"/>
                    <a:pt x="979" y="538"/>
                  </a:cubicBezTo>
                  <a:cubicBezTo>
                    <a:pt x="981" y="542"/>
                    <a:pt x="988" y="541"/>
                    <a:pt x="986" y="548"/>
                  </a:cubicBezTo>
                  <a:cubicBezTo>
                    <a:pt x="986" y="556"/>
                    <a:pt x="971" y="549"/>
                    <a:pt x="972" y="557"/>
                  </a:cubicBezTo>
                  <a:cubicBezTo>
                    <a:pt x="972" y="566"/>
                    <a:pt x="983" y="556"/>
                    <a:pt x="986" y="563"/>
                  </a:cubicBezTo>
                  <a:cubicBezTo>
                    <a:pt x="985" y="570"/>
                    <a:pt x="984" y="577"/>
                    <a:pt x="977" y="579"/>
                  </a:cubicBezTo>
                  <a:cubicBezTo>
                    <a:pt x="977" y="576"/>
                    <a:pt x="982" y="571"/>
                    <a:pt x="976" y="572"/>
                  </a:cubicBezTo>
                  <a:cubicBezTo>
                    <a:pt x="966" y="577"/>
                    <a:pt x="974" y="598"/>
                    <a:pt x="962" y="603"/>
                  </a:cubicBezTo>
                  <a:cubicBezTo>
                    <a:pt x="960" y="562"/>
                    <a:pt x="965" y="513"/>
                    <a:pt x="959" y="476"/>
                  </a:cubicBezTo>
                  <a:cubicBezTo>
                    <a:pt x="956" y="511"/>
                    <a:pt x="962" y="569"/>
                    <a:pt x="956" y="606"/>
                  </a:cubicBezTo>
                  <a:cubicBezTo>
                    <a:pt x="953" y="593"/>
                    <a:pt x="944" y="585"/>
                    <a:pt x="939" y="574"/>
                  </a:cubicBezTo>
                  <a:cubicBezTo>
                    <a:pt x="903" y="551"/>
                    <a:pt x="871" y="524"/>
                    <a:pt x="835" y="501"/>
                  </a:cubicBezTo>
                  <a:cubicBezTo>
                    <a:pt x="833" y="665"/>
                    <a:pt x="832" y="814"/>
                    <a:pt x="832" y="978"/>
                  </a:cubicBezTo>
                  <a:cubicBezTo>
                    <a:pt x="841" y="980"/>
                    <a:pt x="858" y="981"/>
                    <a:pt x="865" y="976"/>
                  </a:cubicBezTo>
                  <a:cubicBezTo>
                    <a:pt x="863" y="923"/>
                    <a:pt x="867" y="856"/>
                    <a:pt x="867" y="799"/>
                  </a:cubicBezTo>
                  <a:close/>
                  <a:moveTo>
                    <a:pt x="796" y="1041"/>
                  </a:moveTo>
                  <a:lnTo>
                    <a:pt x="796" y="1041"/>
                  </a:lnTo>
                  <a:cubicBezTo>
                    <a:pt x="796" y="1046"/>
                    <a:pt x="789" y="1051"/>
                    <a:pt x="792" y="1054"/>
                  </a:cubicBezTo>
                  <a:cubicBezTo>
                    <a:pt x="798" y="1040"/>
                    <a:pt x="811" y="1032"/>
                    <a:pt x="819" y="1020"/>
                  </a:cubicBezTo>
                  <a:cubicBezTo>
                    <a:pt x="798" y="1020"/>
                    <a:pt x="779" y="1014"/>
                    <a:pt x="780" y="1037"/>
                  </a:cubicBezTo>
                  <a:cubicBezTo>
                    <a:pt x="787" y="1037"/>
                    <a:pt x="795" y="1035"/>
                    <a:pt x="796" y="1041"/>
                  </a:cubicBezTo>
                  <a:close/>
                  <a:moveTo>
                    <a:pt x="823" y="1054"/>
                  </a:moveTo>
                  <a:lnTo>
                    <a:pt x="823" y="1054"/>
                  </a:lnTo>
                  <a:cubicBezTo>
                    <a:pt x="844" y="1043"/>
                    <a:pt x="863" y="1030"/>
                    <a:pt x="887" y="1021"/>
                  </a:cubicBezTo>
                  <a:cubicBezTo>
                    <a:pt x="871" y="1018"/>
                    <a:pt x="851" y="1020"/>
                    <a:pt x="833" y="1020"/>
                  </a:cubicBezTo>
                  <a:cubicBezTo>
                    <a:pt x="808" y="1041"/>
                    <a:pt x="785" y="1065"/>
                    <a:pt x="773" y="1100"/>
                  </a:cubicBezTo>
                  <a:cubicBezTo>
                    <a:pt x="782" y="1094"/>
                    <a:pt x="789" y="1085"/>
                    <a:pt x="798" y="1077"/>
                  </a:cubicBezTo>
                  <a:cubicBezTo>
                    <a:pt x="806" y="1069"/>
                    <a:pt x="816" y="1063"/>
                    <a:pt x="823" y="1054"/>
                  </a:cubicBezTo>
                  <a:close/>
                  <a:moveTo>
                    <a:pt x="949" y="1010"/>
                  </a:moveTo>
                  <a:lnTo>
                    <a:pt x="949" y="1010"/>
                  </a:lnTo>
                  <a:cubicBezTo>
                    <a:pt x="948" y="1002"/>
                    <a:pt x="950" y="991"/>
                    <a:pt x="947" y="985"/>
                  </a:cubicBezTo>
                  <a:lnTo>
                    <a:pt x="878" y="985"/>
                  </a:lnTo>
                  <a:cubicBezTo>
                    <a:pt x="878" y="996"/>
                    <a:pt x="877" y="1000"/>
                    <a:pt x="878" y="1010"/>
                  </a:cubicBezTo>
                  <a:cubicBezTo>
                    <a:pt x="898" y="1012"/>
                    <a:pt x="924" y="1011"/>
                    <a:pt x="949" y="1010"/>
                  </a:cubicBezTo>
                  <a:close/>
                  <a:moveTo>
                    <a:pt x="746" y="1035"/>
                  </a:moveTo>
                  <a:lnTo>
                    <a:pt x="746" y="1035"/>
                  </a:lnTo>
                  <a:cubicBezTo>
                    <a:pt x="751" y="1038"/>
                    <a:pt x="765" y="1038"/>
                    <a:pt x="770" y="1035"/>
                  </a:cubicBezTo>
                  <a:cubicBezTo>
                    <a:pt x="773" y="1030"/>
                    <a:pt x="777" y="1027"/>
                    <a:pt x="776" y="1018"/>
                  </a:cubicBezTo>
                  <a:cubicBezTo>
                    <a:pt x="760" y="1018"/>
                    <a:pt x="740" y="1014"/>
                    <a:pt x="746" y="1035"/>
                  </a:cubicBezTo>
                  <a:close/>
                  <a:moveTo>
                    <a:pt x="707" y="1034"/>
                  </a:moveTo>
                  <a:lnTo>
                    <a:pt x="707" y="1034"/>
                  </a:lnTo>
                  <a:cubicBezTo>
                    <a:pt x="714" y="1037"/>
                    <a:pt x="726" y="1035"/>
                    <a:pt x="736" y="1035"/>
                  </a:cubicBezTo>
                  <a:cubicBezTo>
                    <a:pt x="737" y="1030"/>
                    <a:pt x="740" y="1027"/>
                    <a:pt x="739" y="1020"/>
                  </a:cubicBezTo>
                  <a:cubicBezTo>
                    <a:pt x="726" y="1017"/>
                    <a:pt x="702" y="1014"/>
                    <a:pt x="707" y="1034"/>
                  </a:cubicBezTo>
                  <a:close/>
                  <a:moveTo>
                    <a:pt x="669" y="1018"/>
                  </a:moveTo>
                  <a:lnTo>
                    <a:pt x="669" y="1018"/>
                  </a:lnTo>
                  <a:cubicBezTo>
                    <a:pt x="667" y="1022"/>
                    <a:pt x="670" y="1030"/>
                    <a:pt x="671" y="1035"/>
                  </a:cubicBezTo>
                  <a:lnTo>
                    <a:pt x="698" y="1035"/>
                  </a:lnTo>
                  <a:cubicBezTo>
                    <a:pt x="698" y="1029"/>
                    <a:pt x="702" y="1027"/>
                    <a:pt x="701" y="1020"/>
                  </a:cubicBezTo>
                  <a:cubicBezTo>
                    <a:pt x="692" y="1017"/>
                    <a:pt x="677" y="1018"/>
                    <a:pt x="669" y="1018"/>
                  </a:cubicBezTo>
                  <a:close/>
                  <a:moveTo>
                    <a:pt x="662" y="1018"/>
                  </a:moveTo>
                  <a:lnTo>
                    <a:pt x="662" y="1018"/>
                  </a:lnTo>
                  <a:cubicBezTo>
                    <a:pt x="653" y="1016"/>
                    <a:pt x="639" y="1016"/>
                    <a:pt x="629" y="1018"/>
                  </a:cubicBezTo>
                  <a:cubicBezTo>
                    <a:pt x="627" y="1036"/>
                    <a:pt x="646" y="1039"/>
                    <a:pt x="661" y="1034"/>
                  </a:cubicBezTo>
                  <a:cubicBezTo>
                    <a:pt x="663" y="1031"/>
                    <a:pt x="662" y="1023"/>
                    <a:pt x="662" y="1018"/>
                  </a:cubicBezTo>
                  <a:close/>
                  <a:moveTo>
                    <a:pt x="618" y="1017"/>
                  </a:moveTo>
                  <a:lnTo>
                    <a:pt x="618" y="1017"/>
                  </a:lnTo>
                  <a:lnTo>
                    <a:pt x="589" y="1017"/>
                  </a:lnTo>
                  <a:cubicBezTo>
                    <a:pt x="587" y="1022"/>
                    <a:pt x="594" y="1028"/>
                    <a:pt x="596" y="1034"/>
                  </a:cubicBezTo>
                  <a:cubicBezTo>
                    <a:pt x="610" y="1034"/>
                    <a:pt x="615" y="1036"/>
                    <a:pt x="625" y="1034"/>
                  </a:cubicBezTo>
                  <a:cubicBezTo>
                    <a:pt x="625" y="1026"/>
                    <a:pt x="621" y="1021"/>
                    <a:pt x="618" y="1017"/>
                  </a:cubicBezTo>
                  <a:close/>
                  <a:moveTo>
                    <a:pt x="547" y="1015"/>
                  </a:moveTo>
                  <a:lnTo>
                    <a:pt x="547" y="1015"/>
                  </a:lnTo>
                  <a:cubicBezTo>
                    <a:pt x="548" y="1024"/>
                    <a:pt x="553" y="1028"/>
                    <a:pt x="557" y="1034"/>
                  </a:cubicBezTo>
                  <a:lnTo>
                    <a:pt x="585" y="1034"/>
                  </a:lnTo>
                  <a:cubicBezTo>
                    <a:pt x="585" y="1026"/>
                    <a:pt x="580" y="1022"/>
                    <a:pt x="577" y="1017"/>
                  </a:cubicBezTo>
                  <a:cubicBezTo>
                    <a:pt x="566" y="1018"/>
                    <a:pt x="559" y="1014"/>
                    <a:pt x="547" y="1015"/>
                  </a:cubicBezTo>
                  <a:close/>
                  <a:moveTo>
                    <a:pt x="458" y="1005"/>
                  </a:moveTo>
                  <a:lnTo>
                    <a:pt x="458" y="1005"/>
                  </a:lnTo>
                  <a:cubicBezTo>
                    <a:pt x="528" y="1008"/>
                    <a:pt x="593" y="1008"/>
                    <a:pt x="661" y="1010"/>
                  </a:cubicBezTo>
                  <a:cubicBezTo>
                    <a:pt x="724" y="1011"/>
                    <a:pt x="801" y="1008"/>
                    <a:pt x="869" y="1010"/>
                  </a:cubicBezTo>
                  <a:cubicBezTo>
                    <a:pt x="872" y="1004"/>
                    <a:pt x="870" y="993"/>
                    <a:pt x="871" y="985"/>
                  </a:cubicBezTo>
                  <a:cubicBezTo>
                    <a:pt x="734" y="984"/>
                    <a:pt x="598" y="983"/>
                    <a:pt x="459" y="982"/>
                  </a:cubicBezTo>
                  <a:cubicBezTo>
                    <a:pt x="458" y="983"/>
                    <a:pt x="456" y="984"/>
                    <a:pt x="456" y="986"/>
                  </a:cubicBezTo>
                  <a:cubicBezTo>
                    <a:pt x="457" y="993"/>
                    <a:pt x="455" y="1001"/>
                    <a:pt x="458" y="1005"/>
                  </a:cubicBezTo>
                  <a:close/>
                  <a:moveTo>
                    <a:pt x="515" y="1208"/>
                  </a:moveTo>
                  <a:lnTo>
                    <a:pt x="515" y="1208"/>
                  </a:lnTo>
                  <a:cubicBezTo>
                    <a:pt x="521" y="1201"/>
                    <a:pt x="533" y="1200"/>
                    <a:pt x="543" y="1197"/>
                  </a:cubicBezTo>
                  <a:cubicBezTo>
                    <a:pt x="539" y="1178"/>
                    <a:pt x="549" y="1161"/>
                    <a:pt x="550" y="1142"/>
                  </a:cubicBezTo>
                  <a:cubicBezTo>
                    <a:pt x="538" y="1140"/>
                    <a:pt x="534" y="1130"/>
                    <a:pt x="526" y="1125"/>
                  </a:cubicBezTo>
                  <a:cubicBezTo>
                    <a:pt x="518" y="1131"/>
                    <a:pt x="508" y="1136"/>
                    <a:pt x="495" y="1138"/>
                  </a:cubicBezTo>
                  <a:cubicBezTo>
                    <a:pt x="497" y="1162"/>
                    <a:pt x="489" y="1177"/>
                    <a:pt x="485" y="1195"/>
                  </a:cubicBezTo>
                  <a:cubicBezTo>
                    <a:pt x="502" y="1211"/>
                    <a:pt x="511" y="1233"/>
                    <a:pt x="527" y="1249"/>
                  </a:cubicBezTo>
                  <a:cubicBezTo>
                    <a:pt x="528" y="1241"/>
                    <a:pt x="536" y="1240"/>
                    <a:pt x="537" y="1231"/>
                  </a:cubicBezTo>
                  <a:cubicBezTo>
                    <a:pt x="528" y="1225"/>
                    <a:pt x="521" y="1218"/>
                    <a:pt x="515" y="1208"/>
                  </a:cubicBezTo>
                  <a:close/>
                  <a:moveTo>
                    <a:pt x="515" y="1204"/>
                  </a:moveTo>
                  <a:lnTo>
                    <a:pt x="515" y="1204"/>
                  </a:lnTo>
                  <a:cubicBezTo>
                    <a:pt x="491" y="1194"/>
                    <a:pt x="512" y="1164"/>
                    <a:pt x="513" y="1141"/>
                  </a:cubicBezTo>
                  <a:cubicBezTo>
                    <a:pt x="522" y="1131"/>
                    <a:pt x="529" y="1145"/>
                    <a:pt x="534" y="1152"/>
                  </a:cubicBezTo>
                  <a:cubicBezTo>
                    <a:pt x="527" y="1168"/>
                    <a:pt x="531" y="1196"/>
                    <a:pt x="515" y="1204"/>
                  </a:cubicBezTo>
                  <a:close/>
                  <a:moveTo>
                    <a:pt x="304" y="1119"/>
                  </a:moveTo>
                  <a:lnTo>
                    <a:pt x="304" y="1119"/>
                  </a:lnTo>
                  <a:cubicBezTo>
                    <a:pt x="312" y="1119"/>
                    <a:pt x="317" y="1112"/>
                    <a:pt x="324" y="1115"/>
                  </a:cubicBezTo>
                  <a:cubicBezTo>
                    <a:pt x="326" y="1122"/>
                    <a:pt x="326" y="1130"/>
                    <a:pt x="328" y="1136"/>
                  </a:cubicBezTo>
                  <a:cubicBezTo>
                    <a:pt x="336" y="1132"/>
                    <a:pt x="347" y="1131"/>
                    <a:pt x="350" y="1122"/>
                  </a:cubicBezTo>
                  <a:cubicBezTo>
                    <a:pt x="344" y="1123"/>
                    <a:pt x="344" y="1119"/>
                    <a:pt x="343" y="1116"/>
                  </a:cubicBezTo>
                  <a:cubicBezTo>
                    <a:pt x="352" y="1102"/>
                    <a:pt x="366" y="1084"/>
                    <a:pt x="377" y="1069"/>
                  </a:cubicBezTo>
                  <a:cubicBezTo>
                    <a:pt x="370" y="1065"/>
                    <a:pt x="373" y="1051"/>
                    <a:pt x="366" y="1047"/>
                  </a:cubicBezTo>
                  <a:cubicBezTo>
                    <a:pt x="362" y="1051"/>
                    <a:pt x="354" y="1053"/>
                    <a:pt x="347" y="1054"/>
                  </a:cubicBezTo>
                  <a:cubicBezTo>
                    <a:pt x="365" y="1074"/>
                    <a:pt x="335" y="1095"/>
                    <a:pt x="324" y="1108"/>
                  </a:cubicBezTo>
                  <a:cubicBezTo>
                    <a:pt x="321" y="1105"/>
                    <a:pt x="319" y="1101"/>
                    <a:pt x="318" y="1096"/>
                  </a:cubicBezTo>
                  <a:cubicBezTo>
                    <a:pt x="310" y="1096"/>
                    <a:pt x="306" y="1099"/>
                    <a:pt x="301" y="1102"/>
                  </a:cubicBezTo>
                  <a:cubicBezTo>
                    <a:pt x="302" y="1108"/>
                    <a:pt x="302" y="1114"/>
                    <a:pt x="304" y="1119"/>
                  </a:cubicBezTo>
                  <a:close/>
                  <a:moveTo>
                    <a:pt x="425" y="1128"/>
                  </a:moveTo>
                  <a:lnTo>
                    <a:pt x="425" y="1128"/>
                  </a:lnTo>
                  <a:cubicBezTo>
                    <a:pt x="430" y="1122"/>
                    <a:pt x="429" y="1117"/>
                    <a:pt x="425" y="1110"/>
                  </a:cubicBezTo>
                  <a:cubicBezTo>
                    <a:pt x="405" y="1105"/>
                    <a:pt x="404" y="1133"/>
                    <a:pt x="425" y="1128"/>
                  </a:cubicBezTo>
                  <a:close/>
                  <a:moveTo>
                    <a:pt x="455" y="1099"/>
                  </a:moveTo>
                  <a:lnTo>
                    <a:pt x="455" y="1099"/>
                  </a:lnTo>
                  <a:cubicBezTo>
                    <a:pt x="459" y="1084"/>
                    <a:pt x="478" y="1096"/>
                    <a:pt x="478" y="1106"/>
                  </a:cubicBezTo>
                  <a:cubicBezTo>
                    <a:pt x="480" y="1087"/>
                    <a:pt x="447" y="1082"/>
                    <a:pt x="451" y="1106"/>
                  </a:cubicBezTo>
                  <a:cubicBezTo>
                    <a:pt x="456" y="1110"/>
                    <a:pt x="465" y="1111"/>
                    <a:pt x="464" y="1100"/>
                  </a:cubicBezTo>
                  <a:cubicBezTo>
                    <a:pt x="461" y="1099"/>
                    <a:pt x="455" y="1102"/>
                    <a:pt x="455" y="1099"/>
                  </a:cubicBezTo>
                  <a:close/>
                  <a:moveTo>
                    <a:pt x="433" y="1182"/>
                  </a:moveTo>
                  <a:lnTo>
                    <a:pt x="433" y="1182"/>
                  </a:lnTo>
                  <a:cubicBezTo>
                    <a:pt x="424" y="1164"/>
                    <a:pt x="438" y="1147"/>
                    <a:pt x="452" y="1144"/>
                  </a:cubicBezTo>
                  <a:cubicBezTo>
                    <a:pt x="456" y="1158"/>
                    <a:pt x="453" y="1176"/>
                    <a:pt x="446" y="1185"/>
                  </a:cubicBezTo>
                  <a:cubicBezTo>
                    <a:pt x="451" y="1189"/>
                    <a:pt x="452" y="1197"/>
                    <a:pt x="455" y="1203"/>
                  </a:cubicBezTo>
                  <a:cubicBezTo>
                    <a:pt x="464" y="1202"/>
                    <a:pt x="465" y="1193"/>
                    <a:pt x="472" y="1191"/>
                  </a:cubicBezTo>
                  <a:cubicBezTo>
                    <a:pt x="457" y="1180"/>
                    <a:pt x="473" y="1143"/>
                    <a:pt x="467" y="1126"/>
                  </a:cubicBezTo>
                  <a:cubicBezTo>
                    <a:pt x="449" y="1140"/>
                    <a:pt x="435" y="1157"/>
                    <a:pt x="410" y="1164"/>
                  </a:cubicBezTo>
                  <a:cubicBezTo>
                    <a:pt x="414" y="1169"/>
                    <a:pt x="412" y="1180"/>
                    <a:pt x="415" y="1187"/>
                  </a:cubicBezTo>
                  <a:cubicBezTo>
                    <a:pt x="420" y="1189"/>
                    <a:pt x="427" y="1184"/>
                    <a:pt x="433" y="1182"/>
                  </a:cubicBezTo>
                  <a:close/>
                  <a:moveTo>
                    <a:pt x="405" y="1155"/>
                  </a:moveTo>
                  <a:lnTo>
                    <a:pt x="405" y="1155"/>
                  </a:lnTo>
                  <a:cubicBezTo>
                    <a:pt x="406" y="1150"/>
                    <a:pt x="402" y="1150"/>
                    <a:pt x="402" y="1145"/>
                  </a:cubicBezTo>
                  <a:cubicBezTo>
                    <a:pt x="375" y="1135"/>
                    <a:pt x="391" y="1175"/>
                    <a:pt x="405" y="1155"/>
                  </a:cubicBezTo>
                  <a:close/>
                  <a:moveTo>
                    <a:pt x="374" y="1165"/>
                  </a:moveTo>
                  <a:lnTo>
                    <a:pt x="374" y="1165"/>
                  </a:lnTo>
                  <a:cubicBezTo>
                    <a:pt x="375" y="1159"/>
                    <a:pt x="371" y="1158"/>
                    <a:pt x="372" y="1152"/>
                  </a:cubicBezTo>
                  <a:cubicBezTo>
                    <a:pt x="384" y="1130"/>
                    <a:pt x="397" y="1109"/>
                    <a:pt x="413" y="1090"/>
                  </a:cubicBezTo>
                  <a:cubicBezTo>
                    <a:pt x="408" y="1084"/>
                    <a:pt x="404" y="1078"/>
                    <a:pt x="402" y="1069"/>
                  </a:cubicBezTo>
                  <a:cubicBezTo>
                    <a:pt x="393" y="1070"/>
                    <a:pt x="389" y="1075"/>
                    <a:pt x="382" y="1077"/>
                  </a:cubicBezTo>
                  <a:cubicBezTo>
                    <a:pt x="406" y="1098"/>
                    <a:pt x="367" y="1121"/>
                    <a:pt x="360" y="1141"/>
                  </a:cubicBezTo>
                  <a:cubicBezTo>
                    <a:pt x="353" y="1138"/>
                    <a:pt x="344" y="1136"/>
                    <a:pt x="341" y="1144"/>
                  </a:cubicBezTo>
                  <a:cubicBezTo>
                    <a:pt x="348" y="1148"/>
                    <a:pt x="362" y="1154"/>
                    <a:pt x="357" y="1165"/>
                  </a:cubicBezTo>
                  <a:cubicBezTo>
                    <a:pt x="343" y="1166"/>
                    <a:pt x="333" y="1146"/>
                    <a:pt x="321" y="1158"/>
                  </a:cubicBezTo>
                  <a:cubicBezTo>
                    <a:pt x="333" y="1161"/>
                    <a:pt x="341" y="1174"/>
                    <a:pt x="353" y="1174"/>
                  </a:cubicBezTo>
                  <a:cubicBezTo>
                    <a:pt x="360" y="1174"/>
                    <a:pt x="365" y="1165"/>
                    <a:pt x="374" y="1165"/>
                  </a:cubicBezTo>
                  <a:close/>
                  <a:moveTo>
                    <a:pt x="284" y="1109"/>
                  </a:moveTo>
                  <a:lnTo>
                    <a:pt x="284" y="1109"/>
                  </a:lnTo>
                  <a:cubicBezTo>
                    <a:pt x="277" y="1108"/>
                    <a:pt x="272" y="1109"/>
                    <a:pt x="267" y="1110"/>
                  </a:cubicBezTo>
                  <a:lnTo>
                    <a:pt x="267" y="1119"/>
                  </a:lnTo>
                  <a:cubicBezTo>
                    <a:pt x="274" y="1120"/>
                    <a:pt x="277" y="1117"/>
                    <a:pt x="284" y="1118"/>
                  </a:cubicBezTo>
                  <a:lnTo>
                    <a:pt x="284" y="1109"/>
                  </a:lnTo>
                  <a:lnTo>
                    <a:pt x="284" y="1109"/>
                  </a:lnTo>
                  <a:close/>
                  <a:moveTo>
                    <a:pt x="315" y="1027"/>
                  </a:moveTo>
                  <a:lnTo>
                    <a:pt x="315" y="1027"/>
                  </a:lnTo>
                  <a:cubicBezTo>
                    <a:pt x="315" y="1032"/>
                    <a:pt x="319" y="1032"/>
                    <a:pt x="318" y="1037"/>
                  </a:cubicBezTo>
                  <a:cubicBezTo>
                    <a:pt x="306" y="1051"/>
                    <a:pt x="297" y="1068"/>
                    <a:pt x="278" y="1076"/>
                  </a:cubicBezTo>
                  <a:cubicBezTo>
                    <a:pt x="279" y="1085"/>
                    <a:pt x="276" y="1089"/>
                    <a:pt x="277" y="1097"/>
                  </a:cubicBezTo>
                  <a:cubicBezTo>
                    <a:pt x="284" y="1097"/>
                    <a:pt x="294" y="1098"/>
                    <a:pt x="300" y="1096"/>
                  </a:cubicBezTo>
                  <a:cubicBezTo>
                    <a:pt x="300" y="1091"/>
                    <a:pt x="295" y="1093"/>
                    <a:pt x="297" y="1087"/>
                  </a:cubicBezTo>
                  <a:cubicBezTo>
                    <a:pt x="308" y="1072"/>
                    <a:pt x="322" y="1059"/>
                    <a:pt x="337" y="1048"/>
                  </a:cubicBezTo>
                  <a:cubicBezTo>
                    <a:pt x="333" y="1039"/>
                    <a:pt x="339" y="1033"/>
                    <a:pt x="338" y="1024"/>
                  </a:cubicBezTo>
                  <a:cubicBezTo>
                    <a:pt x="329" y="1023"/>
                    <a:pt x="323" y="1026"/>
                    <a:pt x="315" y="1027"/>
                  </a:cubicBezTo>
                  <a:close/>
                  <a:moveTo>
                    <a:pt x="252" y="955"/>
                  </a:moveTo>
                  <a:lnTo>
                    <a:pt x="252" y="955"/>
                  </a:lnTo>
                  <a:cubicBezTo>
                    <a:pt x="246" y="978"/>
                    <a:pt x="226" y="988"/>
                    <a:pt x="203" y="995"/>
                  </a:cubicBezTo>
                  <a:cubicBezTo>
                    <a:pt x="205" y="1005"/>
                    <a:pt x="200" y="1010"/>
                    <a:pt x="200" y="1018"/>
                  </a:cubicBezTo>
                  <a:lnTo>
                    <a:pt x="225" y="1018"/>
                  </a:lnTo>
                  <a:cubicBezTo>
                    <a:pt x="229" y="1014"/>
                    <a:pt x="219" y="1014"/>
                    <a:pt x="220" y="1008"/>
                  </a:cubicBezTo>
                  <a:cubicBezTo>
                    <a:pt x="235" y="995"/>
                    <a:pt x="250" y="983"/>
                    <a:pt x="269" y="975"/>
                  </a:cubicBezTo>
                  <a:cubicBezTo>
                    <a:pt x="269" y="966"/>
                    <a:pt x="269" y="956"/>
                    <a:pt x="271" y="949"/>
                  </a:cubicBezTo>
                  <a:cubicBezTo>
                    <a:pt x="262" y="949"/>
                    <a:pt x="251" y="950"/>
                    <a:pt x="248" y="945"/>
                  </a:cubicBezTo>
                  <a:cubicBezTo>
                    <a:pt x="249" y="937"/>
                    <a:pt x="251" y="931"/>
                    <a:pt x="252" y="923"/>
                  </a:cubicBezTo>
                  <a:cubicBezTo>
                    <a:pt x="245" y="923"/>
                    <a:pt x="238" y="923"/>
                    <a:pt x="232" y="925"/>
                  </a:cubicBezTo>
                  <a:cubicBezTo>
                    <a:pt x="232" y="926"/>
                    <a:pt x="234" y="931"/>
                    <a:pt x="232" y="937"/>
                  </a:cubicBezTo>
                  <a:cubicBezTo>
                    <a:pt x="214" y="946"/>
                    <a:pt x="200" y="965"/>
                    <a:pt x="177" y="965"/>
                  </a:cubicBezTo>
                  <a:cubicBezTo>
                    <a:pt x="177" y="972"/>
                    <a:pt x="175" y="977"/>
                    <a:pt x="174" y="984"/>
                  </a:cubicBezTo>
                  <a:cubicBezTo>
                    <a:pt x="180" y="986"/>
                    <a:pt x="189" y="985"/>
                    <a:pt x="196" y="986"/>
                  </a:cubicBezTo>
                  <a:cubicBezTo>
                    <a:pt x="204" y="972"/>
                    <a:pt x="241" y="943"/>
                    <a:pt x="252" y="955"/>
                  </a:cubicBezTo>
                  <a:close/>
                  <a:moveTo>
                    <a:pt x="140" y="925"/>
                  </a:moveTo>
                  <a:lnTo>
                    <a:pt x="140" y="925"/>
                  </a:lnTo>
                  <a:cubicBezTo>
                    <a:pt x="146" y="927"/>
                    <a:pt x="157" y="924"/>
                    <a:pt x="161" y="929"/>
                  </a:cubicBezTo>
                  <a:cubicBezTo>
                    <a:pt x="160" y="937"/>
                    <a:pt x="156" y="943"/>
                    <a:pt x="154" y="950"/>
                  </a:cubicBezTo>
                  <a:cubicBezTo>
                    <a:pt x="161" y="953"/>
                    <a:pt x="171" y="952"/>
                    <a:pt x="179" y="953"/>
                  </a:cubicBezTo>
                  <a:cubicBezTo>
                    <a:pt x="182" y="950"/>
                    <a:pt x="175" y="949"/>
                    <a:pt x="176" y="943"/>
                  </a:cubicBezTo>
                  <a:cubicBezTo>
                    <a:pt x="192" y="932"/>
                    <a:pt x="208" y="921"/>
                    <a:pt x="229" y="914"/>
                  </a:cubicBezTo>
                  <a:cubicBezTo>
                    <a:pt x="229" y="905"/>
                    <a:pt x="234" y="896"/>
                    <a:pt x="232" y="888"/>
                  </a:cubicBezTo>
                  <a:cubicBezTo>
                    <a:pt x="224" y="889"/>
                    <a:pt x="219" y="886"/>
                    <a:pt x="210" y="887"/>
                  </a:cubicBezTo>
                  <a:cubicBezTo>
                    <a:pt x="211" y="891"/>
                    <a:pt x="215" y="892"/>
                    <a:pt x="213" y="899"/>
                  </a:cubicBezTo>
                  <a:cubicBezTo>
                    <a:pt x="199" y="909"/>
                    <a:pt x="182" y="926"/>
                    <a:pt x="157" y="922"/>
                  </a:cubicBezTo>
                  <a:cubicBezTo>
                    <a:pt x="159" y="918"/>
                    <a:pt x="159" y="913"/>
                    <a:pt x="159" y="907"/>
                  </a:cubicBezTo>
                  <a:cubicBezTo>
                    <a:pt x="154" y="906"/>
                    <a:pt x="149" y="905"/>
                    <a:pt x="144" y="904"/>
                  </a:cubicBezTo>
                  <a:cubicBezTo>
                    <a:pt x="142" y="910"/>
                    <a:pt x="139" y="915"/>
                    <a:pt x="140" y="925"/>
                  </a:cubicBezTo>
                  <a:close/>
                  <a:moveTo>
                    <a:pt x="189" y="788"/>
                  </a:moveTo>
                  <a:lnTo>
                    <a:pt x="189" y="788"/>
                  </a:lnTo>
                  <a:cubicBezTo>
                    <a:pt x="183" y="784"/>
                    <a:pt x="180" y="780"/>
                    <a:pt x="172" y="779"/>
                  </a:cubicBezTo>
                  <a:cubicBezTo>
                    <a:pt x="174" y="787"/>
                    <a:pt x="180" y="795"/>
                    <a:pt x="169" y="802"/>
                  </a:cubicBezTo>
                  <a:cubicBezTo>
                    <a:pt x="157" y="810"/>
                    <a:pt x="121" y="817"/>
                    <a:pt x="114" y="818"/>
                  </a:cubicBezTo>
                  <a:cubicBezTo>
                    <a:pt x="115" y="807"/>
                    <a:pt x="121" y="802"/>
                    <a:pt x="127" y="796"/>
                  </a:cubicBezTo>
                  <a:cubicBezTo>
                    <a:pt x="121" y="794"/>
                    <a:pt x="117" y="789"/>
                    <a:pt x="111" y="788"/>
                  </a:cubicBezTo>
                  <a:cubicBezTo>
                    <a:pt x="109" y="800"/>
                    <a:pt x="100" y="804"/>
                    <a:pt x="97" y="815"/>
                  </a:cubicBezTo>
                  <a:cubicBezTo>
                    <a:pt x="106" y="823"/>
                    <a:pt x="117" y="829"/>
                    <a:pt x="130" y="834"/>
                  </a:cubicBezTo>
                  <a:cubicBezTo>
                    <a:pt x="140" y="819"/>
                    <a:pt x="163" y="817"/>
                    <a:pt x="183" y="812"/>
                  </a:cubicBezTo>
                  <a:cubicBezTo>
                    <a:pt x="182" y="801"/>
                    <a:pt x="189" y="798"/>
                    <a:pt x="189" y="788"/>
                  </a:cubicBezTo>
                  <a:close/>
                  <a:moveTo>
                    <a:pt x="144" y="802"/>
                  </a:moveTo>
                  <a:lnTo>
                    <a:pt x="144" y="802"/>
                  </a:lnTo>
                  <a:cubicBezTo>
                    <a:pt x="150" y="803"/>
                    <a:pt x="158" y="798"/>
                    <a:pt x="154" y="795"/>
                  </a:cubicBezTo>
                  <a:cubicBezTo>
                    <a:pt x="153" y="799"/>
                    <a:pt x="146" y="798"/>
                    <a:pt x="144" y="802"/>
                  </a:cubicBezTo>
                  <a:close/>
                  <a:moveTo>
                    <a:pt x="68" y="642"/>
                  </a:moveTo>
                  <a:lnTo>
                    <a:pt x="68" y="642"/>
                  </a:lnTo>
                  <a:cubicBezTo>
                    <a:pt x="64" y="638"/>
                    <a:pt x="60" y="634"/>
                    <a:pt x="55" y="632"/>
                  </a:cubicBezTo>
                  <a:cubicBezTo>
                    <a:pt x="54" y="635"/>
                    <a:pt x="52" y="636"/>
                    <a:pt x="51" y="639"/>
                  </a:cubicBezTo>
                  <a:cubicBezTo>
                    <a:pt x="55" y="642"/>
                    <a:pt x="58" y="647"/>
                    <a:pt x="65" y="648"/>
                  </a:cubicBezTo>
                  <a:cubicBezTo>
                    <a:pt x="65" y="645"/>
                    <a:pt x="69" y="646"/>
                    <a:pt x="68" y="642"/>
                  </a:cubicBezTo>
                  <a:close/>
                  <a:moveTo>
                    <a:pt x="170" y="681"/>
                  </a:moveTo>
                  <a:lnTo>
                    <a:pt x="170" y="681"/>
                  </a:lnTo>
                  <a:cubicBezTo>
                    <a:pt x="166" y="676"/>
                    <a:pt x="161" y="673"/>
                    <a:pt x="154" y="671"/>
                  </a:cubicBezTo>
                  <a:cubicBezTo>
                    <a:pt x="138" y="688"/>
                    <a:pt x="101" y="687"/>
                    <a:pt x="77" y="684"/>
                  </a:cubicBezTo>
                  <a:cubicBezTo>
                    <a:pt x="73" y="688"/>
                    <a:pt x="74" y="697"/>
                    <a:pt x="68" y="700"/>
                  </a:cubicBezTo>
                  <a:cubicBezTo>
                    <a:pt x="53" y="700"/>
                    <a:pt x="68" y="662"/>
                    <a:pt x="51" y="669"/>
                  </a:cubicBezTo>
                  <a:cubicBezTo>
                    <a:pt x="51" y="674"/>
                    <a:pt x="52" y="688"/>
                    <a:pt x="54" y="695"/>
                  </a:cubicBezTo>
                  <a:cubicBezTo>
                    <a:pt x="61" y="700"/>
                    <a:pt x="68" y="704"/>
                    <a:pt x="72" y="711"/>
                  </a:cubicBezTo>
                  <a:cubicBezTo>
                    <a:pt x="90" y="699"/>
                    <a:pt x="128" y="692"/>
                    <a:pt x="156" y="698"/>
                  </a:cubicBezTo>
                  <a:cubicBezTo>
                    <a:pt x="160" y="692"/>
                    <a:pt x="167" y="689"/>
                    <a:pt x="170" y="681"/>
                  </a:cubicBezTo>
                  <a:close/>
                  <a:moveTo>
                    <a:pt x="88" y="641"/>
                  </a:moveTo>
                  <a:lnTo>
                    <a:pt x="88" y="641"/>
                  </a:lnTo>
                  <a:cubicBezTo>
                    <a:pt x="84" y="648"/>
                    <a:pt x="77" y="651"/>
                    <a:pt x="74" y="659"/>
                  </a:cubicBezTo>
                  <a:cubicBezTo>
                    <a:pt x="79" y="663"/>
                    <a:pt x="82" y="669"/>
                    <a:pt x="90" y="669"/>
                  </a:cubicBezTo>
                  <a:cubicBezTo>
                    <a:pt x="99" y="656"/>
                    <a:pt x="139" y="659"/>
                    <a:pt x="153" y="667"/>
                  </a:cubicBezTo>
                  <a:cubicBezTo>
                    <a:pt x="154" y="657"/>
                    <a:pt x="164" y="656"/>
                    <a:pt x="167" y="648"/>
                  </a:cubicBezTo>
                  <a:cubicBezTo>
                    <a:pt x="158" y="640"/>
                    <a:pt x="148" y="635"/>
                    <a:pt x="140" y="646"/>
                  </a:cubicBezTo>
                  <a:cubicBezTo>
                    <a:pt x="121" y="646"/>
                    <a:pt x="99" y="649"/>
                    <a:pt x="88" y="641"/>
                  </a:cubicBezTo>
                  <a:close/>
                  <a:moveTo>
                    <a:pt x="105" y="548"/>
                  </a:moveTo>
                  <a:lnTo>
                    <a:pt x="105" y="548"/>
                  </a:lnTo>
                  <a:cubicBezTo>
                    <a:pt x="102" y="536"/>
                    <a:pt x="77" y="537"/>
                    <a:pt x="84" y="560"/>
                  </a:cubicBezTo>
                  <a:cubicBezTo>
                    <a:pt x="97" y="565"/>
                    <a:pt x="108" y="558"/>
                    <a:pt x="105" y="548"/>
                  </a:cubicBezTo>
                  <a:close/>
                  <a:moveTo>
                    <a:pt x="156" y="559"/>
                  </a:moveTo>
                  <a:lnTo>
                    <a:pt x="156" y="559"/>
                  </a:lnTo>
                  <a:cubicBezTo>
                    <a:pt x="157" y="549"/>
                    <a:pt x="149" y="546"/>
                    <a:pt x="144" y="547"/>
                  </a:cubicBezTo>
                  <a:cubicBezTo>
                    <a:pt x="117" y="551"/>
                    <a:pt x="152" y="583"/>
                    <a:pt x="156" y="559"/>
                  </a:cubicBezTo>
                  <a:close/>
                  <a:moveTo>
                    <a:pt x="170" y="638"/>
                  </a:moveTo>
                  <a:lnTo>
                    <a:pt x="170" y="638"/>
                  </a:lnTo>
                  <a:cubicBezTo>
                    <a:pt x="165" y="627"/>
                    <a:pt x="168" y="613"/>
                    <a:pt x="170" y="602"/>
                  </a:cubicBezTo>
                  <a:cubicBezTo>
                    <a:pt x="161" y="598"/>
                    <a:pt x="158" y="586"/>
                    <a:pt x="147" y="583"/>
                  </a:cubicBezTo>
                  <a:cubicBezTo>
                    <a:pt x="136" y="580"/>
                    <a:pt x="123" y="585"/>
                    <a:pt x="114" y="579"/>
                  </a:cubicBezTo>
                  <a:cubicBezTo>
                    <a:pt x="111" y="585"/>
                    <a:pt x="111" y="594"/>
                    <a:pt x="102" y="596"/>
                  </a:cubicBezTo>
                  <a:cubicBezTo>
                    <a:pt x="93" y="592"/>
                    <a:pt x="88" y="584"/>
                    <a:pt x="77" y="582"/>
                  </a:cubicBezTo>
                  <a:cubicBezTo>
                    <a:pt x="80" y="590"/>
                    <a:pt x="76" y="602"/>
                    <a:pt x="74" y="609"/>
                  </a:cubicBezTo>
                  <a:cubicBezTo>
                    <a:pt x="79" y="619"/>
                    <a:pt x="88" y="625"/>
                    <a:pt x="95" y="632"/>
                  </a:cubicBezTo>
                  <a:cubicBezTo>
                    <a:pt x="99" y="626"/>
                    <a:pt x="112" y="627"/>
                    <a:pt x="120" y="629"/>
                  </a:cubicBezTo>
                  <a:cubicBezTo>
                    <a:pt x="121" y="624"/>
                    <a:pt x="123" y="619"/>
                    <a:pt x="127" y="616"/>
                  </a:cubicBezTo>
                  <a:cubicBezTo>
                    <a:pt x="142" y="622"/>
                    <a:pt x="152" y="635"/>
                    <a:pt x="170" y="638"/>
                  </a:cubicBezTo>
                  <a:close/>
                  <a:moveTo>
                    <a:pt x="111" y="612"/>
                  </a:moveTo>
                  <a:lnTo>
                    <a:pt x="111" y="612"/>
                  </a:lnTo>
                  <a:cubicBezTo>
                    <a:pt x="108" y="619"/>
                    <a:pt x="95" y="615"/>
                    <a:pt x="88" y="613"/>
                  </a:cubicBezTo>
                  <a:cubicBezTo>
                    <a:pt x="90" y="604"/>
                    <a:pt x="85" y="596"/>
                    <a:pt x="88" y="590"/>
                  </a:cubicBezTo>
                  <a:cubicBezTo>
                    <a:pt x="97" y="596"/>
                    <a:pt x="107" y="601"/>
                    <a:pt x="111" y="612"/>
                  </a:cubicBezTo>
                  <a:close/>
                  <a:moveTo>
                    <a:pt x="157" y="631"/>
                  </a:moveTo>
                  <a:lnTo>
                    <a:pt x="157" y="631"/>
                  </a:lnTo>
                  <a:cubicBezTo>
                    <a:pt x="144" y="621"/>
                    <a:pt x="125" y="619"/>
                    <a:pt x="121" y="600"/>
                  </a:cubicBezTo>
                  <a:cubicBezTo>
                    <a:pt x="131" y="594"/>
                    <a:pt x="144" y="601"/>
                    <a:pt x="157" y="599"/>
                  </a:cubicBezTo>
                  <a:cubicBezTo>
                    <a:pt x="152" y="609"/>
                    <a:pt x="157" y="624"/>
                    <a:pt x="157" y="631"/>
                  </a:cubicBezTo>
                  <a:close/>
                  <a:moveTo>
                    <a:pt x="98" y="744"/>
                  </a:moveTo>
                  <a:lnTo>
                    <a:pt x="98" y="744"/>
                  </a:lnTo>
                  <a:cubicBezTo>
                    <a:pt x="109" y="732"/>
                    <a:pt x="143" y="727"/>
                    <a:pt x="163" y="733"/>
                  </a:cubicBezTo>
                  <a:cubicBezTo>
                    <a:pt x="162" y="722"/>
                    <a:pt x="172" y="722"/>
                    <a:pt x="173" y="714"/>
                  </a:cubicBezTo>
                  <a:cubicBezTo>
                    <a:pt x="167" y="712"/>
                    <a:pt x="162" y="707"/>
                    <a:pt x="154" y="707"/>
                  </a:cubicBezTo>
                  <a:cubicBezTo>
                    <a:pt x="147" y="721"/>
                    <a:pt x="117" y="718"/>
                    <a:pt x="98" y="717"/>
                  </a:cubicBezTo>
                  <a:cubicBezTo>
                    <a:pt x="91" y="723"/>
                    <a:pt x="86" y="733"/>
                    <a:pt x="81" y="742"/>
                  </a:cubicBezTo>
                  <a:cubicBezTo>
                    <a:pt x="88" y="746"/>
                    <a:pt x="97" y="749"/>
                    <a:pt x="101" y="756"/>
                  </a:cubicBezTo>
                  <a:cubicBezTo>
                    <a:pt x="99" y="766"/>
                    <a:pt x="89" y="769"/>
                    <a:pt x="87" y="779"/>
                  </a:cubicBezTo>
                  <a:cubicBezTo>
                    <a:pt x="93" y="782"/>
                    <a:pt x="97" y="786"/>
                    <a:pt x="105" y="786"/>
                  </a:cubicBezTo>
                  <a:cubicBezTo>
                    <a:pt x="110" y="765"/>
                    <a:pt x="152" y="763"/>
                    <a:pt x="169" y="769"/>
                  </a:cubicBezTo>
                  <a:cubicBezTo>
                    <a:pt x="170" y="759"/>
                    <a:pt x="178" y="756"/>
                    <a:pt x="180" y="747"/>
                  </a:cubicBezTo>
                  <a:cubicBezTo>
                    <a:pt x="174" y="745"/>
                    <a:pt x="165" y="744"/>
                    <a:pt x="161" y="739"/>
                  </a:cubicBezTo>
                  <a:cubicBezTo>
                    <a:pt x="156" y="756"/>
                    <a:pt x="104" y="763"/>
                    <a:pt x="98" y="744"/>
                  </a:cubicBezTo>
                  <a:close/>
                  <a:moveTo>
                    <a:pt x="153" y="377"/>
                  </a:moveTo>
                  <a:lnTo>
                    <a:pt x="153" y="377"/>
                  </a:lnTo>
                  <a:cubicBezTo>
                    <a:pt x="148" y="380"/>
                    <a:pt x="142" y="382"/>
                    <a:pt x="136" y="383"/>
                  </a:cubicBezTo>
                  <a:cubicBezTo>
                    <a:pt x="136" y="393"/>
                    <a:pt x="143" y="398"/>
                    <a:pt x="146" y="406"/>
                  </a:cubicBezTo>
                  <a:cubicBezTo>
                    <a:pt x="170" y="398"/>
                    <a:pt x="186" y="419"/>
                    <a:pt x="203" y="427"/>
                  </a:cubicBezTo>
                  <a:cubicBezTo>
                    <a:pt x="208" y="422"/>
                    <a:pt x="217" y="422"/>
                    <a:pt x="225" y="420"/>
                  </a:cubicBezTo>
                  <a:cubicBezTo>
                    <a:pt x="223" y="411"/>
                    <a:pt x="219" y="405"/>
                    <a:pt x="213" y="400"/>
                  </a:cubicBezTo>
                  <a:cubicBezTo>
                    <a:pt x="212" y="404"/>
                    <a:pt x="210" y="407"/>
                    <a:pt x="205" y="407"/>
                  </a:cubicBezTo>
                  <a:cubicBezTo>
                    <a:pt x="184" y="400"/>
                    <a:pt x="167" y="390"/>
                    <a:pt x="153" y="377"/>
                  </a:cubicBezTo>
                  <a:close/>
                  <a:moveTo>
                    <a:pt x="123" y="412"/>
                  </a:moveTo>
                  <a:lnTo>
                    <a:pt x="123" y="412"/>
                  </a:lnTo>
                  <a:cubicBezTo>
                    <a:pt x="124" y="419"/>
                    <a:pt x="129" y="422"/>
                    <a:pt x="130" y="430"/>
                  </a:cubicBezTo>
                  <a:cubicBezTo>
                    <a:pt x="125" y="434"/>
                    <a:pt x="118" y="437"/>
                    <a:pt x="111" y="439"/>
                  </a:cubicBezTo>
                  <a:cubicBezTo>
                    <a:pt x="114" y="447"/>
                    <a:pt x="118" y="453"/>
                    <a:pt x="123" y="459"/>
                  </a:cubicBezTo>
                  <a:cubicBezTo>
                    <a:pt x="136" y="441"/>
                    <a:pt x="168" y="463"/>
                    <a:pt x="185" y="469"/>
                  </a:cubicBezTo>
                  <a:cubicBezTo>
                    <a:pt x="191" y="464"/>
                    <a:pt x="198" y="459"/>
                    <a:pt x="208" y="458"/>
                  </a:cubicBezTo>
                  <a:cubicBezTo>
                    <a:pt x="204" y="448"/>
                    <a:pt x="198" y="442"/>
                    <a:pt x="192" y="435"/>
                  </a:cubicBezTo>
                  <a:cubicBezTo>
                    <a:pt x="193" y="440"/>
                    <a:pt x="188" y="444"/>
                    <a:pt x="185" y="446"/>
                  </a:cubicBezTo>
                  <a:cubicBezTo>
                    <a:pt x="172" y="452"/>
                    <a:pt x="138" y="435"/>
                    <a:pt x="133" y="426"/>
                  </a:cubicBezTo>
                  <a:cubicBezTo>
                    <a:pt x="134" y="421"/>
                    <a:pt x="142" y="422"/>
                    <a:pt x="143" y="416"/>
                  </a:cubicBezTo>
                  <a:cubicBezTo>
                    <a:pt x="143" y="401"/>
                    <a:pt x="129" y="402"/>
                    <a:pt x="123" y="412"/>
                  </a:cubicBezTo>
                  <a:close/>
                  <a:moveTo>
                    <a:pt x="149" y="350"/>
                  </a:moveTo>
                  <a:lnTo>
                    <a:pt x="149" y="350"/>
                  </a:lnTo>
                  <a:cubicBezTo>
                    <a:pt x="139" y="339"/>
                    <a:pt x="154" y="330"/>
                    <a:pt x="156" y="318"/>
                  </a:cubicBezTo>
                  <a:cubicBezTo>
                    <a:pt x="153" y="318"/>
                    <a:pt x="155" y="313"/>
                    <a:pt x="151" y="314"/>
                  </a:cubicBezTo>
                  <a:cubicBezTo>
                    <a:pt x="149" y="325"/>
                    <a:pt x="140" y="329"/>
                    <a:pt x="137" y="340"/>
                  </a:cubicBezTo>
                  <a:cubicBezTo>
                    <a:pt x="142" y="345"/>
                    <a:pt x="145" y="351"/>
                    <a:pt x="149" y="358"/>
                  </a:cubicBezTo>
                  <a:cubicBezTo>
                    <a:pt x="178" y="364"/>
                    <a:pt x="199" y="378"/>
                    <a:pt x="219" y="393"/>
                  </a:cubicBezTo>
                  <a:cubicBezTo>
                    <a:pt x="227" y="390"/>
                    <a:pt x="233" y="386"/>
                    <a:pt x="243" y="387"/>
                  </a:cubicBezTo>
                  <a:cubicBezTo>
                    <a:pt x="241" y="379"/>
                    <a:pt x="237" y="373"/>
                    <a:pt x="232" y="367"/>
                  </a:cubicBezTo>
                  <a:cubicBezTo>
                    <a:pt x="206" y="376"/>
                    <a:pt x="184" y="350"/>
                    <a:pt x="163" y="340"/>
                  </a:cubicBezTo>
                  <a:cubicBezTo>
                    <a:pt x="158" y="343"/>
                    <a:pt x="155" y="348"/>
                    <a:pt x="149" y="350"/>
                  </a:cubicBezTo>
                  <a:close/>
                  <a:moveTo>
                    <a:pt x="231" y="291"/>
                  </a:moveTo>
                  <a:lnTo>
                    <a:pt x="231" y="291"/>
                  </a:lnTo>
                  <a:cubicBezTo>
                    <a:pt x="230" y="285"/>
                    <a:pt x="236" y="285"/>
                    <a:pt x="235" y="279"/>
                  </a:cubicBezTo>
                  <a:cubicBezTo>
                    <a:pt x="219" y="285"/>
                    <a:pt x="202" y="290"/>
                    <a:pt x="187" y="298"/>
                  </a:cubicBezTo>
                  <a:cubicBezTo>
                    <a:pt x="189" y="310"/>
                    <a:pt x="191" y="322"/>
                    <a:pt x="190" y="337"/>
                  </a:cubicBezTo>
                  <a:cubicBezTo>
                    <a:pt x="200" y="336"/>
                    <a:pt x="207" y="341"/>
                    <a:pt x="215" y="346"/>
                  </a:cubicBezTo>
                  <a:cubicBezTo>
                    <a:pt x="224" y="352"/>
                    <a:pt x="233" y="358"/>
                    <a:pt x="243" y="355"/>
                  </a:cubicBezTo>
                  <a:cubicBezTo>
                    <a:pt x="247" y="369"/>
                    <a:pt x="252" y="380"/>
                    <a:pt x="262" y="387"/>
                  </a:cubicBezTo>
                  <a:cubicBezTo>
                    <a:pt x="265" y="374"/>
                    <a:pt x="270" y="362"/>
                    <a:pt x="282" y="358"/>
                  </a:cubicBezTo>
                  <a:cubicBezTo>
                    <a:pt x="225" y="436"/>
                    <a:pt x="178" y="554"/>
                    <a:pt x="189" y="693"/>
                  </a:cubicBezTo>
                  <a:cubicBezTo>
                    <a:pt x="194" y="759"/>
                    <a:pt x="212" y="813"/>
                    <a:pt x="236" y="863"/>
                  </a:cubicBezTo>
                  <a:cubicBezTo>
                    <a:pt x="224" y="860"/>
                    <a:pt x="227" y="846"/>
                    <a:pt x="223" y="838"/>
                  </a:cubicBezTo>
                  <a:cubicBezTo>
                    <a:pt x="219" y="828"/>
                    <a:pt x="207" y="819"/>
                    <a:pt x="195" y="819"/>
                  </a:cubicBezTo>
                  <a:cubicBezTo>
                    <a:pt x="177" y="820"/>
                    <a:pt x="181" y="838"/>
                    <a:pt x="166" y="842"/>
                  </a:cubicBezTo>
                  <a:cubicBezTo>
                    <a:pt x="160" y="842"/>
                    <a:pt x="164" y="833"/>
                    <a:pt x="157" y="834"/>
                  </a:cubicBezTo>
                  <a:cubicBezTo>
                    <a:pt x="156" y="843"/>
                    <a:pt x="151" y="848"/>
                    <a:pt x="143" y="850"/>
                  </a:cubicBezTo>
                  <a:cubicBezTo>
                    <a:pt x="139" y="847"/>
                    <a:pt x="139" y="842"/>
                    <a:pt x="134" y="841"/>
                  </a:cubicBezTo>
                  <a:cubicBezTo>
                    <a:pt x="134" y="861"/>
                    <a:pt x="125" y="872"/>
                    <a:pt x="123" y="890"/>
                  </a:cubicBezTo>
                  <a:cubicBezTo>
                    <a:pt x="140" y="892"/>
                    <a:pt x="152" y="898"/>
                    <a:pt x="169" y="900"/>
                  </a:cubicBezTo>
                  <a:cubicBezTo>
                    <a:pt x="175" y="888"/>
                    <a:pt x="190" y="884"/>
                    <a:pt x="205" y="880"/>
                  </a:cubicBezTo>
                  <a:cubicBezTo>
                    <a:pt x="206" y="874"/>
                    <a:pt x="202" y="864"/>
                    <a:pt x="208" y="863"/>
                  </a:cubicBezTo>
                  <a:cubicBezTo>
                    <a:pt x="212" y="862"/>
                    <a:pt x="216" y="863"/>
                    <a:pt x="220" y="864"/>
                  </a:cubicBezTo>
                  <a:cubicBezTo>
                    <a:pt x="226" y="865"/>
                    <a:pt x="232" y="867"/>
                    <a:pt x="238" y="864"/>
                  </a:cubicBezTo>
                  <a:cubicBezTo>
                    <a:pt x="303" y="986"/>
                    <a:pt x="401" y="1075"/>
                    <a:pt x="550" y="1113"/>
                  </a:cubicBezTo>
                  <a:cubicBezTo>
                    <a:pt x="543" y="1104"/>
                    <a:pt x="531" y="1105"/>
                    <a:pt x="521" y="1102"/>
                  </a:cubicBezTo>
                  <a:cubicBezTo>
                    <a:pt x="412" y="1067"/>
                    <a:pt x="323" y="993"/>
                    <a:pt x="267" y="903"/>
                  </a:cubicBezTo>
                  <a:cubicBezTo>
                    <a:pt x="255" y="884"/>
                    <a:pt x="243" y="864"/>
                    <a:pt x="232" y="844"/>
                  </a:cubicBezTo>
                  <a:cubicBezTo>
                    <a:pt x="204" y="791"/>
                    <a:pt x="191" y="723"/>
                    <a:pt x="195" y="655"/>
                  </a:cubicBezTo>
                  <a:cubicBezTo>
                    <a:pt x="240" y="670"/>
                    <a:pt x="261" y="760"/>
                    <a:pt x="218" y="793"/>
                  </a:cubicBezTo>
                  <a:cubicBezTo>
                    <a:pt x="238" y="855"/>
                    <a:pt x="264" y="922"/>
                    <a:pt x="346" y="916"/>
                  </a:cubicBezTo>
                  <a:cubicBezTo>
                    <a:pt x="454" y="908"/>
                    <a:pt x="475" y="752"/>
                    <a:pt x="454" y="641"/>
                  </a:cubicBezTo>
                  <a:cubicBezTo>
                    <a:pt x="369" y="648"/>
                    <a:pt x="279" y="657"/>
                    <a:pt x="192" y="642"/>
                  </a:cubicBezTo>
                  <a:cubicBezTo>
                    <a:pt x="196" y="517"/>
                    <a:pt x="233" y="430"/>
                    <a:pt x="288" y="358"/>
                  </a:cubicBezTo>
                  <a:cubicBezTo>
                    <a:pt x="309" y="331"/>
                    <a:pt x="333" y="304"/>
                    <a:pt x="360" y="283"/>
                  </a:cubicBezTo>
                  <a:cubicBezTo>
                    <a:pt x="388" y="262"/>
                    <a:pt x="419" y="246"/>
                    <a:pt x="449" y="224"/>
                  </a:cubicBezTo>
                  <a:cubicBezTo>
                    <a:pt x="418" y="235"/>
                    <a:pt x="387" y="259"/>
                    <a:pt x="360" y="279"/>
                  </a:cubicBezTo>
                  <a:cubicBezTo>
                    <a:pt x="332" y="300"/>
                    <a:pt x="310" y="327"/>
                    <a:pt x="287" y="352"/>
                  </a:cubicBezTo>
                  <a:cubicBezTo>
                    <a:pt x="277" y="340"/>
                    <a:pt x="288" y="315"/>
                    <a:pt x="271" y="311"/>
                  </a:cubicBezTo>
                  <a:cubicBezTo>
                    <a:pt x="268" y="309"/>
                    <a:pt x="265" y="310"/>
                    <a:pt x="262" y="311"/>
                  </a:cubicBezTo>
                  <a:cubicBezTo>
                    <a:pt x="259" y="312"/>
                    <a:pt x="255" y="313"/>
                    <a:pt x="252" y="309"/>
                  </a:cubicBezTo>
                  <a:cubicBezTo>
                    <a:pt x="250" y="302"/>
                    <a:pt x="257" y="303"/>
                    <a:pt x="256" y="296"/>
                  </a:cubicBezTo>
                  <a:cubicBezTo>
                    <a:pt x="246" y="298"/>
                    <a:pt x="235" y="298"/>
                    <a:pt x="231" y="291"/>
                  </a:cubicBezTo>
                  <a:close/>
                  <a:moveTo>
                    <a:pt x="208" y="652"/>
                  </a:moveTo>
                  <a:lnTo>
                    <a:pt x="208" y="652"/>
                  </a:lnTo>
                  <a:cubicBezTo>
                    <a:pt x="287" y="663"/>
                    <a:pt x="368" y="655"/>
                    <a:pt x="448" y="651"/>
                  </a:cubicBezTo>
                  <a:cubicBezTo>
                    <a:pt x="454" y="697"/>
                    <a:pt x="455" y="743"/>
                    <a:pt x="451" y="789"/>
                  </a:cubicBezTo>
                  <a:cubicBezTo>
                    <a:pt x="442" y="782"/>
                    <a:pt x="448" y="764"/>
                    <a:pt x="448" y="754"/>
                  </a:cubicBezTo>
                  <a:cubicBezTo>
                    <a:pt x="448" y="753"/>
                    <a:pt x="446" y="753"/>
                    <a:pt x="446" y="752"/>
                  </a:cubicBezTo>
                  <a:cubicBezTo>
                    <a:pt x="438" y="751"/>
                    <a:pt x="434" y="754"/>
                    <a:pt x="429" y="757"/>
                  </a:cubicBezTo>
                  <a:cubicBezTo>
                    <a:pt x="425" y="761"/>
                    <a:pt x="420" y="764"/>
                    <a:pt x="412" y="763"/>
                  </a:cubicBezTo>
                  <a:cubicBezTo>
                    <a:pt x="406" y="759"/>
                    <a:pt x="408" y="746"/>
                    <a:pt x="403" y="740"/>
                  </a:cubicBezTo>
                  <a:cubicBezTo>
                    <a:pt x="397" y="739"/>
                    <a:pt x="394" y="741"/>
                    <a:pt x="390" y="743"/>
                  </a:cubicBezTo>
                  <a:cubicBezTo>
                    <a:pt x="391" y="749"/>
                    <a:pt x="398" y="747"/>
                    <a:pt x="399" y="753"/>
                  </a:cubicBezTo>
                  <a:cubicBezTo>
                    <a:pt x="399" y="757"/>
                    <a:pt x="396" y="760"/>
                    <a:pt x="395" y="763"/>
                  </a:cubicBezTo>
                  <a:cubicBezTo>
                    <a:pt x="387" y="763"/>
                    <a:pt x="381" y="761"/>
                    <a:pt x="375" y="758"/>
                  </a:cubicBezTo>
                  <a:cubicBezTo>
                    <a:pt x="368" y="755"/>
                    <a:pt x="361" y="752"/>
                    <a:pt x="351" y="754"/>
                  </a:cubicBezTo>
                  <a:cubicBezTo>
                    <a:pt x="348" y="767"/>
                    <a:pt x="353" y="782"/>
                    <a:pt x="351" y="798"/>
                  </a:cubicBezTo>
                  <a:cubicBezTo>
                    <a:pt x="357" y="791"/>
                    <a:pt x="353" y="774"/>
                    <a:pt x="356" y="765"/>
                  </a:cubicBezTo>
                  <a:cubicBezTo>
                    <a:pt x="359" y="772"/>
                    <a:pt x="359" y="782"/>
                    <a:pt x="360" y="792"/>
                  </a:cubicBezTo>
                  <a:cubicBezTo>
                    <a:pt x="367" y="786"/>
                    <a:pt x="361" y="776"/>
                    <a:pt x="364" y="766"/>
                  </a:cubicBezTo>
                  <a:cubicBezTo>
                    <a:pt x="368" y="770"/>
                    <a:pt x="369" y="778"/>
                    <a:pt x="369" y="786"/>
                  </a:cubicBezTo>
                  <a:cubicBezTo>
                    <a:pt x="373" y="784"/>
                    <a:pt x="373" y="777"/>
                    <a:pt x="373" y="770"/>
                  </a:cubicBezTo>
                  <a:cubicBezTo>
                    <a:pt x="377" y="772"/>
                    <a:pt x="377" y="778"/>
                    <a:pt x="377" y="783"/>
                  </a:cubicBezTo>
                  <a:cubicBezTo>
                    <a:pt x="381" y="781"/>
                    <a:pt x="382" y="776"/>
                    <a:pt x="382" y="770"/>
                  </a:cubicBezTo>
                  <a:cubicBezTo>
                    <a:pt x="385" y="771"/>
                    <a:pt x="385" y="776"/>
                    <a:pt x="386" y="779"/>
                  </a:cubicBezTo>
                  <a:cubicBezTo>
                    <a:pt x="388" y="778"/>
                    <a:pt x="391" y="776"/>
                    <a:pt x="390" y="772"/>
                  </a:cubicBezTo>
                  <a:cubicBezTo>
                    <a:pt x="395" y="774"/>
                    <a:pt x="395" y="781"/>
                    <a:pt x="395" y="788"/>
                  </a:cubicBezTo>
                  <a:cubicBezTo>
                    <a:pt x="387" y="789"/>
                    <a:pt x="384" y="794"/>
                    <a:pt x="377" y="796"/>
                  </a:cubicBezTo>
                  <a:cubicBezTo>
                    <a:pt x="374" y="800"/>
                    <a:pt x="381" y="800"/>
                    <a:pt x="377" y="803"/>
                  </a:cubicBezTo>
                  <a:cubicBezTo>
                    <a:pt x="372" y="806"/>
                    <a:pt x="365" y="808"/>
                    <a:pt x="363" y="815"/>
                  </a:cubicBezTo>
                  <a:cubicBezTo>
                    <a:pt x="366" y="817"/>
                    <a:pt x="369" y="813"/>
                    <a:pt x="372" y="810"/>
                  </a:cubicBezTo>
                  <a:cubicBezTo>
                    <a:pt x="376" y="806"/>
                    <a:pt x="379" y="802"/>
                    <a:pt x="385" y="806"/>
                  </a:cubicBezTo>
                  <a:cubicBezTo>
                    <a:pt x="390" y="803"/>
                    <a:pt x="389" y="795"/>
                    <a:pt x="397" y="795"/>
                  </a:cubicBezTo>
                  <a:cubicBezTo>
                    <a:pt x="396" y="807"/>
                    <a:pt x="391" y="817"/>
                    <a:pt x="382" y="822"/>
                  </a:cubicBezTo>
                  <a:cubicBezTo>
                    <a:pt x="391" y="827"/>
                    <a:pt x="394" y="813"/>
                    <a:pt x="402" y="812"/>
                  </a:cubicBezTo>
                  <a:cubicBezTo>
                    <a:pt x="409" y="814"/>
                    <a:pt x="406" y="826"/>
                    <a:pt x="418" y="824"/>
                  </a:cubicBezTo>
                  <a:cubicBezTo>
                    <a:pt x="415" y="818"/>
                    <a:pt x="402" y="810"/>
                    <a:pt x="403" y="795"/>
                  </a:cubicBezTo>
                  <a:cubicBezTo>
                    <a:pt x="411" y="800"/>
                    <a:pt x="420" y="804"/>
                    <a:pt x="428" y="809"/>
                  </a:cubicBezTo>
                  <a:cubicBezTo>
                    <a:pt x="428" y="812"/>
                    <a:pt x="425" y="811"/>
                    <a:pt x="425" y="814"/>
                  </a:cubicBezTo>
                  <a:cubicBezTo>
                    <a:pt x="428" y="815"/>
                    <a:pt x="432" y="816"/>
                    <a:pt x="432" y="821"/>
                  </a:cubicBezTo>
                  <a:cubicBezTo>
                    <a:pt x="434" y="819"/>
                    <a:pt x="433" y="814"/>
                    <a:pt x="439" y="816"/>
                  </a:cubicBezTo>
                  <a:cubicBezTo>
                    <a:pt x="439" y="813"/>
                    <a:pt x="436" y="811"/>
                    <a:pt x="439" y="808"/>
                  </a:cubicBezTo>
                  <a:cubicBezTo>
                    <a:pt x="420" y="809"/>
                    <a:pt x="420" y="790"/>
                    <a:pt x="405" y="786"/>
                  </a:cubicBezTo>
                  <a:cubicBezTo>
                    <a:pt x="404" y="780"/>
                    <a:pt x="405" y="776"/>
                    <a:pt x="408" y="773"/>
                  </a:cubicBezTo>
                  <a:cubicBezTo>
                    <a:pt x="410" y="774"/>
                    <a:pt x="411" y="777"/>
                    <a:pt x="412" y="780"/>
                  </a:cubicBezTo>
                  <a:cubicBezTo>
                    <a:pt x="415" y="779"/>
                    <a:pt x="414" y="774"/>
                    <a:pt x="416" y="772"/>
                  </a:cubicBezTo>
                  <a:cubicBezTo>
                    <a:pt x="420" y="774"/>
                    <a:pt x="417" y="781"/>
                    <a:pt x="422" y="782"/>
                  </a:cubicBezTo>
                  <a:cubicBezTo>
                    <a:pt x="426" y="780"/>
                    <a:pt x="421" y="771"/>
                    <a:pt x="425" y="769"/>
                  </a:cubicBezTo>
                  <a:cubicBezTo>
                    <a:pt x="429" y="772"/>
                    <a:pt x="427" y="781"/>
                    <a:pt x="429" y="786"/>
                  </a:cubicBezTo>
                  <a:cubicBezTo>
                    <a:pt x="433" y="784"/>
                    <a:pt x="431" y="768"/>
                    <a:pt x="433" y="769"/>
                  </a:cubicBezTo>
                  <a:cubicBezTo>
                    <a:pt x="434" y="776"/>
                    <a:pt x="434" y="783"/>
                    <a:pt x="436" y="789"/>
                  </a:cubicBezTo>
                  <a:cubicBezTo>
                    <a:pt x="441" y="783"/>
                    <a:pt x="437" y="768"/>
                    <a:pt x="441" y="760"/>
                  </a:cubicBezTo>
                  <a:cubicBezTo>
                    <a:pt x="445" y="770"/>
                    <a:pt x="439" y="795"/>
                    <a:pt x="448" y="795"/>
                  </a:cubicBezTo>
                  <a:cubicBezTo>
                    <a:pt x="440" y="840"/>
                    <a:pt x="417" y="870"/>
                    <a:pt x="387" y="893"/>
                  </a:cubicBezTo>
                  <a:cubicBezTo>
                    <a:pt x="383" y="891"/>
                    <a:pt x="377" y="890"/>
                    <a:pt x="380" y="884"/>
                  </a:cubicBezTo>
                  <a:cubicBezTo>
                    <a:pt x="374" y="885"/>
                    <a:pt x="373" y="886"/>
                    <a:pt x="367" y="884"/>
                  </a:cubicBezTo>
                  <a:cubicBezTo>
                    <a:pt x="365" y="873"/>
                    <a:pt x="346" y="876"/>
                    <a:pt x="351" y="861"/>
                  </a:cubicBezTo>
                  <a:cubicBezTo>
                    <a:pt x="356" y="866"/>
                    <a:pt x="359" y="860"/>
                    <a:pt x="357" y="854"/>
                  </a:cubicBezTo>
                  <a:cubicBezTo>
                    <a:pt x="360" y="854"/>
                    <a:pt x="360" y="856"/>
                    <a:pt x="360" y="859"/>
                  </a:cubicBezTo>
                  <a:cubicBezTo>
                    <a:pt x="360" y="862"/>
                    <a:pt x="360" y="864"/>
                    <a:pt x="363" y="864"/>
                  </a:cubicBezTo>
                  <a:cubicBezTo>
                    <a:pt x="366" y="863"/>
                    <a:pt x="363" y="854"/>
                    <a:pt x="366" y="852"/>
                  </a:cubicBezTo>
                  <a:cubicBezTo>
                    <a:pt x="372" y="853"/>
                    <a:pt x="365" y="867"/>
                    <a:pt x="372" y="867"/>
                  </a:cubicBezTo>
                  <a:cubicBezTo>
                    <a:pt x="375" y="865"/>
                    <a:pt x="371" y="855"/>
                    <a:pt x="374" y="852"/>
                  </a:cubicBezTo>
                  <a:cubicBezTo>
                    <a:pt x="380" y="854"/>
                    <a:pt x="375" y="866"/>
                    <a:pt x="379" y="870"/>
                  </a:cubicBezTo>
                  <a:cubicBezTo>
                    <a:pt x="386" y="868"/>
                    <a:pt x="377" y="850"/>
                    <a:pt x="386" y="850"/>
                  </a:cubicBezTo>
                  <a:cubicBezTo>
                    <a:pt x="387" y="858"/>
                    <a:pt x="384" y="870"/>
                    <a:pt x="389" y="874"/>
                  </a:cubicBezTo>
                  <a:cubicBezTo>
                    <a:pt x="393" y="868"/>
                    <a:pt x="388" y="852"/>
                    <a:pt x="392" y="845"/>
                  </a:cubicBezTo>
                  <a:cubicBezTo>
                    <a:pt x="395" y="856"/>
                    <a:pt x="390" y="871"/>
                    <a:pt x="397" y="880"/>
                  </a:cubicBezTo>
                  <a:cubicBezTo>
                    <a:pt x="396" y="868"/>
                    <a:pt x="403" y="848"/>
                    <a:pt x="395" y="837"/>
                  </a:cubicBezTo>
                  <a:cubicBezTo>
                    <a:pt x="386" y="836"/>
                    <a:pt x="381" y="839"/>
                    <a:pt x="375" y="841"/>
                  </a:cubicBezTo>
                  <a:cubicBezTo>
                    <a:pt x="369" y="844"/>
                    <a:pt x="363" y="847"/>
                    <a:pt x="351" y="845"/>
                  </a:cubicBezTo>
                  <a:cubicBezTo>
                    <a:pt x="347" y="834"/>
                    <a:pt x="352" y="816"/>
                    <a:pt x="334" y="825"/>
                  </a:cubicBezTo>
                  <a:cubicBezTo>
                    <a:pt x="336" y="831"/>
                    <a:pt x="342" y="831"/>
                    <a:pt x="340" y="841"/>
                  </a:cubicBezTo>
                  <a:cubicBezTo>
                    <a:pt x="330" y="846"/>
                    <a:pt x="319" y="843"/>
                    <a:pt x="310" y="840"/>
                  </a:cubicBezTo>
                  <a:cubicBezTo>
                    <a:pt x="300" y="836"/>
                    <a:pt x="290" y="833"/>
                    <a:pt x="282" y="838"/>
                  </a:cubicBezTo>
                  <a:cubicBezTo>
                    <a:pt x="282" y="851"/>
                    <a:pt x="285" y="862"/>
                    <a:pt x="284" y="876"/>
                  </a:cubicBezTo>
                  <a:cubicBezTo>
                    <a:pt x="291" y="871"/>
                    <a:pt x="289" y="857"/>
                    <a:pt x="290" y="847"/>
                  </a:cubicBezTo>
                  <a:cubicBezTo>
                    <a:pt x="295" y="851"/>
                    <a:pt x="294" y="862"/>
                    <a:pt x="295" y="871"/>
                  </a:cubicBezTo>
                  <a:cubicBezTo>
                    <a:pt x="303" y="869"/>
                    <a:pt x="299" y="855"/>
                    <a:pt x="300" y="847"/>
                  </a:cubicBezTo>
                  <a:cubicBezTo>
                    <a:pt x="303" y="852"/>
                    <a:pt x="303" y="862"/>
                    <a:pt x="305" y="868"/>
                  </a:cubicBezTo>
                  <a:cubicBezTo>
                    <a:pt x="310" y="866"/>
                    <a:pt x="308" y="857"/>
                    <a:pt x="310" y="851"/>
                  </a:cubicBezTo>
                  <a:cubicBezTo>
                    <a:pt x="315" y="850"/>
                    <a:pt x="312" y="858"/>
                    <a:pt x="313" y="861"/>
                  </a:cubicBezTo>
                  <a:cubicBezTo>
                    <a:pt x="319" y="861"/>
                    <a:pt x="315" y="851"/>
                    <a:pt x="321" y="851"/>
                  </a:cubicBezTo>
                  <a:cubicBezTo>
                    <a:pt x="320" y="856"/>
                    <a:pt x="323" y="858"/>
                    <a:pt x="323" y="863"/>
                  </a:cubicBezTo>
                  <a:cubicBezTo>
                    <a:pt x="328" y="863"/>
                    <a:pt x="326" y="856"/>
                    <a:pt x="328" y="854"/>
                  </a:cubicBezTo>
                  <a:cubicBezTo>
                    <a:pt x="331" y="856"/>
                    <a:pt x="330" y="863"/>
                    <a:pt x="334" y="864"/>
                  </a:cubicBezTo>
                  <a:cubicBezTo>
                    <a:pt x="325" y="872"/>
                    <a:pt x="316" y="888"/>
                    <a:pt x="303" y="887"/>
                  </a:cubicBezTo>
                  <a:cubicBezTo>
                    <a:pt x="306" y="893"/>
                    <a:pt x="300" y="891"/>
                    <a:pt x="300" y="897"/>
                  </a:cubicBezTo>
                  <a:cubicBezTo>
                    <a:pt x="300" y="898"/>
                    <a:pt x="301" y="898"/>
                    <a:pt x="302" y="898"/>
                  </a:cubicBezTo>
                  <a:cubicBezTo>
                    <a:pt x="304" y="897"/>
                    <a:pt x="307" y="897"/>
                    <a:pt x="305" y="901"/>
                  </a:cubicBezTo>
                  <a:cubicBezTo>
                    <a:pt x="311" y="901"/>
                    <a:pt x="308" y="892"/>
                    <a:pt x="317" y="894"/>
                  </a:cubicBezTo>
                  <a:cubicBezTo>
                    <a:pt x="310" y="884"/>
                    <a:pt x="333" y="884"/>
                    <a:pt x="337" y="876"/>
                  </a:cubicBezTo>
                  <a:cubicBezTo>
                    <a:pt x="338" y="888"/>
                    <a:pt x="332" y="894"/>
                    <a:pt x="327" y="900"/>
                  </a:cubicBezTo>
                  <a:cubicBezTo>
                    <a:pt x="335" y="903"/>
                    <a:pt x="337" y="889"/>
                    <a:pt x="344" y="887"/>
                  </a:cubicBezTo>
                  <a:cubicBezTo>
                    <a:pt x="347" y="895"/>
                    <a:pt x="349" y="903"/>
                    <a:pt x="360" y="903"/>
                  </a:cubicBezTo>
                  <a:cubicBezTo>
                    <a:pt x="355" y="897"/>
                    <a:pt x="348" y="892"/>
                    <a:pt x="349" y="880"/>
                  </a:cubicBezTo>
                  <a:cubicBezTo>
                    <a:pt x="362" y="883"/>
                    <a:pt x="368" y="896"/>
                    <a:pt x="383" y="893"/>
                  </a:cubicBezTo>
                  <a:cubicBezTo>
                    <a:pt x="370" y="908"/>
                    <a:pt x="337" y="912"/>
                    <a:pt x="315" y="907"/>
                  </a:cubicBezTo>
                  <a:cubicBezTo>
                    <a:pt x="262" y="896"/>
                    <a:pt x="238" y="845"/>
                    <a:pt x="223" y="798"/>
                  </a:cubicBezTo>
                  <a:cubicBezTo>
                    <a:pt x="228" y="790"/>
                    <a:pt x="237" y="787"/>
                    <a:pt x="241" y="778"/>
                  </a:cubicBezTo>
                  <a:cubicBezTo>
                    <a:pt x="244" y="783"/>
                    <a:pt x="244" y="792"/>
                    <a:pt x="243" y="801"/>
                  </a:cubicBezTo>
                  <a:cubicBezTo>
                    <a:pt x="249" y="798"/>
                    <a:pt x="254" y="774"/>
                    <a:pt x="245" y="772"/>
                  </a:cubicBezTo>
                  <a:cubicBezTo>
                    <a:pt x="247" y="768"/>
                    <a:pt x="246" y="762"/>
                    <a:pt x="251" y="762"/>
                  </a:cubicBezTo>
                  <a:cubicBezTo>
                    <a:pt x="253" y="771"/>
                    <a:pt x="252" y="784"/>
                    <a:pt x="254" y="793"/>
                  </a:cubicBezTo>
                  <a:cubicBezTo>
                    <a:pt x="262" y="790"/>
                    <a:pt x="255" y="772"/>
                    <a:pt x="259" y="765"/>
                  </a:cubicBezTo>
                  <a:cubicBezTo>
                    <a:pt x="265" y="768"/>
                    <a:pt x="261" y="781"/>
                    <a:pt x="262" y="789"/>
                  </a:cubicBezTo>
                  <a:cubicBezTo>
                    <a:pt x="271" y="789"/>
                    <a:pt x="263" y="772"/>
                    <a:pt x="269" y="769"/>
                  </a:cubicBezTo>
                  <a:cubicBezTo>
                    <a:pt x="274" y="772"/>
                    <a:pt x="267" y="785"/>
                    <a:pt x="274" y="786"/>
                  </a:cubicBezTo>
                  <a:cubicBezTo>
                    <a:pt x="277" y="781"/>
                    <a:pt x="274" y="777"/>
                    <a:pt x="277" y="772"/>
                  </a:cubicBezTo>
                  <a:cubicBezTo>
                    <a:pt x="283" y="771"/>
                    <a:pt x="277" y="781"/>
                    <a:pt x="281" y="782"/>
                  </a:cubicBezTo>
                  <a:cubicBezTo>
                    <a:pt x="284" y="780"/>
                    <a:pt x="282" y="772"/>
                    <a:pt x="288" y="773"/>
                  </a:cubicBezTo>
                  <a:cubicBezTo>
                    <a:pt x="290" y="779"/>
                    <a:pt x="290" y="783"/>
                    <a:pt x="288" y="789"/>
                  </a:cubicBezTo>
                  <a:cubicBezTo>
                    <a:pt x="273" y="792"/>
                    <a:pt x="270" y="813"/>
                    <a:pt x="251" y="806"/>
                  </a:cubicBezTo>
                  <a:cubicBezTo>
                    <a:pt x="248" y="807"/>
                    <a:pt x="250" y="814"/>
                    <a:pt x="245" y="812"/>
                  </a:cubicBezTo>
                  <a:cubicBezTo>
                    <a:pt x="246" y="816"/>
                    <a:pt x="254" y="813"/>
                    <a:pt x="252" y="819"/>
                  </a:cubicBezTo>
                  <a:cubicBezTo>
                    <a:pt x="255" y="817"/>
                    <a:pt x="260" y="810"/>
                    <a:pt x="267" y="815"/>
                  </a:cubicBezTo>
                  <a:cubicBezTo>
                    <a:pt x="267" y="810"/>
                    <a:pt x="264" y="811"/>
                    <a:pt x="267" y="808"/>
                  </a:cubicBezTo>
                  <a:cubicBezTo>
                    <a:pt x="274" y="806"/>
                    <a:pt x="282" y="803"/>
                    <a:pt x="288" y="799"/>
                  </a:cubicBezTo>
                  <a:cubicBezTo>
                    <a:pt x="290" y="809"/>
                    <a:pt x="284" y="810"/>
                    <a:pt x="282" y="816"/>
                  </a:cubicBezTo>
                  <a:cubicBezTo>
                    <a:pt x="288" y="815"/>
                    <a:pt x="289" y="808"/>
                    <a:pt x="294" y="806"/>
                  </a:cubicBezTo>
                  <a:cubicBezTo>
                    <a:pt x="302" y="808"/>
                    <a:pt x="301" y="819"/>
                    <a:pt x="310" y="819"/>
                  </a:cubicBezTo>
                  <a:cubicBezTo>
                    <a:pt x="307" y="810"/>
                    <a:pt x="297" y="809"/>
                    <a:pt x="300" y="795"/>
                  </a:cubicBezTo>
                  <a:cubicBezTo>
                    <a:pt x="304" y="799"/>
                    <a:pt x="307" y="804"/>
                    <a:pt x="314" y="805"/>
                  </a:cubicBezTo>
                  <a:cubicBezTo>
                    <a:pt x="321" y="797"/>
                    <a:pt x="306" y="792"/>
                    <a:pt x="301" y="788"/>
                  </a:cubicBezTo>
                  <a:cubicBezTo>
                    <a:pt x="300" y="782"/>
                    <a:pt x="302" y="779"/>
                    <a:pt x="304" y="776"/>
                  </a:cubicBezTo>
                  <a:cubicBezTo>
                    <a:pt x="306" y="777"/>
                    <a:pt x="306" y="781"/>
                    <a:pt x="307" y="783"/>
                  </a:cubicBezTo>
                  <a:cubicBezTo>
                    <a:pt x="310" y="784"/>
                    <a:pt x="310" y="781"/>
                    <a:pt x="310" y="778"/>
                  </a:cubicBezTo>
                  <a:cubicBezTo>
                    <a:pt x="309" y="775"/>
                    <a:pt x="309" y="773"/>
                    <a:pt x="313" y="773"/>
                  </a:cubicBezTo>
                  <a:cubicBezTo>
                    <a:pt x="314" y="777"/>
                    <a:pt x="313" y="782"/>
                    <a:pt x="315" y="785"/>
                  </a:cubicBezTo>
                  <a:cubicBezTo>
                    <a:pt x="318" y="782"/>
                    <a:pt x="317" y="776"/>
                    <a:pt x="318" y="772"/>
                  </a:cubicBezTo>
                  <a:cubicBezTo>
                    <a:pt x="322" y="775"/>
                    <a:pt x="320" y="785"/>
                    <a:pt x="323" y="789"/>
                  </a:cubicBezTo>
                  <a:cubicBezTo>
                    <a:pt x="327" y="787"/>
                    <a:pt x="325" y="777"/>
                    <a:pt x="326" y="770"/>
                  </a:cubicBezTo>
                  <a:cubicBezTo>
                    <a:pt x="332" y="774"/>
                    <a:pt x="327" y="788"/>
                    <a:pt x="331" y="793"/>
                  </a:cubicBezTo>
                  <a:cubicBezTo>
                    <a:pt x="337" y="792"/>
                    <a:pt x="333" y="756"/>
                    <a:pt x="336" y="775"/>
                  </a:cubicBezTo>
                  <a:cubicBezTo>
                    <a:pt x="338" y="779"/>
                    <a:pt x="337" y="786"/>
                    <a:pt x="337" y="792"/>
                  </a:cubicBezTo>
                  <a:cubicBezTo>
                    <a:pt x="338" y="794"/>
                    <a:pt x="338" y="797"/>
                    <a:pt x="341" y="798"/>
                  </a:cubicBezTo>
                  <a:cubicBezTo>
                    <a:pt x="343" y="783"/>
                    <a:pt x="345" y="764"/>
                    <a:pt x="338" y="752"/>
                  </a:cubicBezTo>
                  <a:cubicBezTo>
                    <a:pt x="326" y="754"/>
                    <a:pt x="317" y="765"/>
                    <a:pt x="303" y="760"/>
                  </a:cubicBezTo>
                  <a:cubicBezTo>
                    <a:pt x="304" y="747"/>
                    <a:pt x="295" y="735"/>
                    <a:pt x="285" y="746"/>
                  </a:cubicBezTo>
                  <a:cubicBezTo>
                    <a:pt x="287" y="750"/>
                    <a:pt x="292" y="749"/>
                    <a:pt x="294" y="753"/>
                  </a:cubicBezTo>
                  <a:cubicBezTo>
                    <a:pt x="290" y="768"/>
                    <a:pt x="280" y="763"/>
                    <a:pt x="270" y="757"/>
                  </a:cubicBezTo>
                  <a:cubicBezTo>
                    <a:pt x="263" y="753"/>
                    <a:pt x="255" y="749"/>
                    <a:pt x="251" y="754"/>
                  </a:cubicBezTo>
                  <a:cubicBezTo>
                    <a:pt x="256" y="706"/>
                    <a:pt x="232" y="676"/>
                    <a:pt x="208" y="652"/>
                  </a:cubicBezTo>
                  <a:close/>
                  <a:moveTo>
                    <a:pt x="192" y="855"/>
                  </a:moveTo>
                  <a:lnTo>
                    <a:pt x="192" y="855"/>
                  </a:lnTo>
                  <a:cubicBezTo>
                    <a:pt x="192" y="861"/>
                    <a:pt x="188" y="862"/>
                    <a:pt x="189" y="868"/>
                  </a:cubicBezTo>
                  <a:cubicBezTo>
                    <a:pt x="171" y="874"/>
                    <a:pt x="160" y="887"/>
                    <a:pt x="138" y="888"/>
                  </a:cubicBezTo>
                  <a:cubicBezTo>
                    <a:pt x="138" y="861"/>
                    <a:pt x="170" y="852"/>
                    <a:pt x="192" y="855"/>
                  </a:cubicBezTo>
                  <a:close/>
                  <a:moveTo>
                    <a:pt x="220" y="860"/>
                  </a:moveTo>
                  <a:lnTo>
                    <a:pt x="220" y="860"/>
                  </a:lnTo>
                  <a:cubicBezTo>
                    <a:pt x="207" y="861"/>
                    <a:pt x="200" y="855"/>
                    <a:pt x="190" y="852"/>
                  </a:cubicBezTo>
                  <a:cubicBezTo>
                    <a:pt x="192" y="816"/>
                    <a:pt x="222" y="824"/>
                    <a:pt x="220" y="860"/>
                  </a:cubicBezTo>
                  <a:close/>
                  <a:moveTo>
                    <a:pt x="248" y="334"/>
                  </a:moveTo>
                  <a:lnTo>
                    <a:pt x="248" y="334"/>
                  </a:lnTo>
                  <a:cubicBezTo>
                    <a:pt x="260" y="324"/>
                    <a:pt x="279" y="328"/>
                    <a:pt x="278" y="341"/>
                  </a:cubicBezTo>
                  <a:cubicBezTo>
                    <a:pt x="277" y="351"/>
                    <a:pt x="254" y="357"/>
                    <a:pt x="256" y="371"/>
                  </a:cubicBezTo>
                  <a:cubicBezTo>
                    <a:pt x="246" y="364"/>
                    <a:pt x="247" y="349"/>
                    <a:pt x="248" y="334"/>
                  </a:cubicBezTo>
                  <a:close/>
                  <a:moveTo>
                    <a:pt x="245" y="328"/>
                  </a:moveTo>
                  <a:lnTo>
                    <a:pt x="245" y="328"/>
                  </a:lnTo>
                  <a:cubicBezTo>
                    <a:pt x="229" y="348"/>
                    <a:pt x="210" y="319"/>
                    <a:pt x="196" y="314"/>
                  </a:cubicBezTo>
                  <a:cubicBezTo>
                    <a:pt x="213" y="295"/>
                    <a:pt x="235" y="315"/>
                    <a:pt x="245" y="328"/>
                  </a:cubicBezTo>
                  <a:close/>
                  <a:moveTo>
                    <a:pt x="300" y="682"/>
                  </a:moveTo>
                  <a:lnTo>
                    <a:pt x="300" y="682"/>
                  </a:lnTo>
                  <a:cubicBezTo>
                    <a:pt x="296" y="674"/>
                    <a:pt x="300" y="667"/>
                    <a:pt x="294" y="661"/>
                  </a:cubicBezTo>
                  <a:cubicBezTo>
                    <a:pt x="288" y="661"/>
                    <a:pt x="286" y="665"/>
                    <a:pt x="282" y="668"/>
                  </a:cubicBezTo>
                  <a:cubicBezTo>
                    <a:pt x="287" y="670"/>
                    <a:pt x="290" y="672"/>
                    <a:pt x="290" y="678"/>
                  </a:cubicBezTo>
                  <a:cubicBezTo>
                    <a:pt x="289" y="680"/>
                    <a:pt x="288" y="681"/>
                    <a:pt x="287" y="682"/>
                  </a:cubicBezTo>
                  <a:cubicBezTo>
                    <a:pt x="265" y="686"/>
                    <a:pt x="257" y="662"/>
                    <a:pt x="241" y="674"/>
                  </a:cubicBezTo>
                  <a:cubicBezTo>
                    <a:pt x="242" y="680"/>
                    <a:pt x="238" y="690"/>
                    <a:pt x="243" y="691"/>
                  </a:cubicBezTo>
                  <a:cubicBezTo>
                    <a:pt x="246" y="690"/>
                    <a:pt x="243" y="684"/>
                    <a:pt x="246" y="684"/>
                  </a:cubicBezTo>
                  <a:cubicBezTo>
                    <a:pt x="254" y="687"/>
                    <a:pt x="244" y="708"/>
                    <a:pt x="252" y="711"/>
                  </a:cubicBezTo>
                  <a:cubicBezTo>
                    <a:pt x="256" y="705"/>
                    <a:pt x="250" y="690"/>
                    <a:pt x="256" y="687"/>
                  </a:cubicBezTo>
                  <a:cubicBezTo>
                    <a:pt x="259" y="693"/>
                    <a:pt x="259" y="700"/>
                    <a:pt x="259" y="708"/>
                  </a:cubicBezTo>
                  <a:cubicBezTo>
                    <a:pt x="265" y="706"/>
                    <a:pt x="263" y="695"/>
                    <a:pt x="267" y="690"/>
                  </a:cubicBezTo>
                  <a:cubicBezTo>
                    <a:pt x="273" y="690"/>
                    <a:pt x="266" y="705"/>
                    <a:pt x="272" y="706"/>
                  </a:cubicBezTo>
                  <a:cubicBezTo>
                    <a:pt x="275" y="702"/>
                    <a:pt x="272" y="693"/>
                    <a:pt x="277" y="693"/>
                  </a:cubicBezTo>
                  <a:cubicBezTo>
                    <a:pt x="279" y="695"/>
                    <a:pt x="277" y="701"/>
                    <a:pt x="281" y="703"/>
                  </a:cubicBezTo>
                  <a:cubicBezTo>
                    <a:pt x="282" y="701"/>
                    <a:pt x="281" y="697"/>
                    <a:pt x="285" y="698"/>
                  </a:cubicBezTo>
                  <a:cubicBezTo>
                    <a:pt x="285" y="702"/>
                    <a:pt x="288" y="701"/>
                    <a:pt x="287" y="706"/>
                  </a:cubicBezTo>
                  <a:cubicBezTo>
                    <a:pt x="274" y="710"/>
                    <a:pt x="271" y="729"/>
                    <a:pt x="254" y="724"/>
                  </a:cubicBezTo>
                  <a:cubicBezTo>
                    <a:pt x="255" y="728"/>
                    <a:pt x="255" y="729"/>
                    <a:pt x="254" y="733"/>
                  </a:cubicBezTo>
                  <a:cubicBezTo>
                    <a:pt x="270" y="737"/>
                    <a:pt x="273" y="719"/>
                    <a:pt x="287" y="716"/>
                  </a:cubicBezTo>
                  <a:cubicBezTo>
                    <a:pt x="291" y="728"/>
                    <a:pt x="277" y="731"/>
                    <a:pt x="279" y="737"/>
                  </a:cubicBezTo>
                  <a:cubicBezTo>
                    <a:pt x="284" y="734"/>
                    <a:pt x="286" y="729"/>
                    <a:pt x="292" y="729"/>
                  </a:cubicBezTo>
                  <a:cubicBezTo>
                    <a:pt x="296" y="731"/>
                    <a:pt x="301" y="740"/>
                    <a:pt x="307" y="736"/>
                  </a:cubicBezTo>
                  <a:cubicBezTo>
                    <a:pt x="301" y="733"/>
                    <a:pt x="297" y="727"/>
                    <a:pt x="295" y="720"/>
                  </a:cubicBezTo>
                  <a:cubicBezTo>
                    <a:pt x="297" y="720"/>
                    <a:pt x="298" y="718"/>
                    <a:pt x="300" y="717"/>
                  </a:cubicBezTo>
                  <a:cubicBezTo>
                    <a:pt x="304" y="725"/>
                    <a:pt x="316" y="725"/>
                    <a:pt x="321" y="731"/>
                  </a:cubicBezTo>
                  <a:cubicBezTo>
                    <a:pt x="321" y="734"/>
                    <a:pt x="317" y="733"/>
                    <a:pt x="318" y="737"/>
                  </a:cubicBezTo>
                  <a:cubicBezTo>
                    <a:pt x="323" y="736"/>
                    <a:pt x="325" y="732"/>
                    <a:pt x="327" y="739"/>
                  </a:cubicBezTo>
                  <a:cubicBezTo>
                    <a:pt x="331" y="737"/>
                    <a:pt x="337" y="737"/>
                    <a:pt x="336" y="730"/>
                  </a:cubicBezTo>
                  <a:cubicBezTo>
                    <a:pt x="324" y="731"/>
                    <a:pt x="312" y="726"/>
                    <a:pt x="314" y="717"/>
                  </a:cubicBezTo>
                  <a:cubicBezTo>
                    <a:pt x="309" y="713"/>
                    <a:pt x="300" y="713"/>
                    <a:pt x="298" y="706"/>
                  </a:cubicBezTo>
                  <a:cubicBezTo>
                    <a:pt x="298" y="703"/>
                    <a:pt x="299" y="701"/>
                    <a:pt x="301" y="700"/>
                  </a:cubicBezTo>
                  <a:cubicBezTo>
                    <a:pt x="301" y="703"/>
                    <a:pt x="303" y="704"/>
                    <a:pt x="305" y="706"/>
                  </a:cubicBezTo>
                  <a:cubicBezTo>
                    <a:pt x="306" y="701"/>
                    <a:pt x="303" y="692"/>
                    <a:pt x="308" y="691"/>
                  </a:cubicBezTo>
                  <a:cubicBezTo>
                    <a:pt x="310" y="696"/>
                    <a:pt x="308" y="705"/>
                    <a:pt x="314" y="706"/>
                  </a:cubicBezTo>
                  <a:cubicBezTo>
                    <a:pt x="315" y="700"/>
                    <a:pt x="312" y="690"/>
                    <a:pt x="315" y="687"/>
                  </a:cubicBezTo>
                  <a:cubicBezTo>
                    <a:pt x="322" y="690"/>
                    <a:pt x="315" y="707"/>
                    <a:pt x="323" y="708"/>
                  </a:cubicBezTo>
                  <a:cubicBezTo>
                    <a:pt x="324" y="701"/>
                    <a:pt x="320" y="687"/>
                    <a:pt x="326" y="684"/>
                  </a:cubicBezTo>
                  <a:cubicBezTo>
                    <a:pt x="329" y="692"/>
                    <a:pt x="325" y="708"/>
                    <a:pt x="331" y="713"/>
                  </a:cubicBezTo>
                  <a:cubicBezTo>
                    <a:pt x="336" y="705"/>
                    <a:pt x="326" y="685"/>
                    <a:pt x="334" y="678"/>
                  </a:cubicBezTo>
                  <a:cubicBezTo>
                    <a:pt x="339" y="689"/>
                    <a:pt x="331" y="712"/>
                    <a:pt x="341" y="717"/>
                  </a:cubicBezTo>
                  <a:cubicBezTo>
                    <a:pt x="338" y="703"/>
                    <a:pt x="342" y="683"/>
                    <a:pt x="338" y="669"/>
                  </a:cubicBezTo>
                  <a:cubicBezTo>
                    <a:pt x="322" y="665"/>
                    <a:pt x="314" y="680"/>
                    <a:pt x="300" y="682"/>
                  </a:cubicBezTo>
                  <a:close/>
                  <a:moveTo>
                    <a:pt x="330" y="812"/>
                  </a:moveTo>
                  <a:lnTo>
                    <a:pt x="330" y="812"/>
                  </a:lnTo>
                  <a:cubicBezTo>
                    <a:pt x="323" y="814"/>
                    <a:pt x="321" y="809"/>
                    <a:pt x="317" y="808"/>
                  </a:cubicBezTo>
                  <a:cubicBezTo>
                    <a:pt x="319" y="812"/>
                    <a:pt x="315" y="811"/>
                    <a:pt x="314" y="814"/>
                  </a:cubicBezTo>
                  <a:cubicBezTo>
                    <a:pt x="321" y="813"/>
                    <a:pt x="322" y="819"/>
                    <a:pt x="326" y="821"/>
                  </a:cubicBezTo>
                  <a:cubicBezTo>
                    <a:pt x="323" y="814"/>
                    <a:pt x="332" y="819"/>
                    <a:pt x="330" y="812"/>
                  </a:cubicBezTo>
                  <a:close/>
                  <a:moveTo>
                    <a:pt x="350" y="669"/>
                  </a:moveTo>
                  <a:lnTo>
                    <a:pt x="350" y="669"/>
                  </a:lnTo>
                  <a:cubicBezTo>
                    <a:pt x="345" y="681"/>
                    <a:pt x="345" y="709"/>
                    <a:pt x="353" y="717"/>
                  </a:cubicBezTo>
                  <a:cubicBezTo>
                    <a:pt x="354" y="705"/>
                    <a:pt x="351" y="688"/>
                    <a:pt x="354" y="678"/>
                  </a:cubicBezTo>
                  <a:cubicBezTo>
                    <a:pt x="359" y="687"/>
                    <a:pt x="356" y="703"/>
                    <a:pt x="361" y="711"/>
                  </a:cubicBezTo>
                  <a:cubicBezTo>
                    <a:pt x="363" y="702"/>
                    <a:pt x="358" y="687"/>
                    <a:pt x="364" y="682"/>
                  </a:cubicBezTo>
                  <a:cubicBezTo>
                    <a:pt x="369" y="687"/>
                    <a:pt x="365" y="701"/>
                    <a:pt x="370" y="706"/>
                  </a:cubicBezTo>
                  <a:cubicBezTo>
                    <a:pt x="373" y="701"/>
                    <a:pt x="371" y="691"/>
                    <a:pt x="374" y="687"/>
                  </a:cubicBezTo>
                  <a:cubicBezTo>
                    <a:pt x="380" y="688"/>
                    <a:pt x="375" y="700"/>
                    <a:pt x="380" y="703"/>
                  </a:cubicBezTo>
                  <a:cubicBezTo>
                    <a:pt x="382" y="699"/>
                    <a:pt x="380" y="690"/>
                    <a:pt x="385" y="688"/>
                  </a:cubicBezTo>
                  <a:cubicBezTo>
                    <a:pt x="386" y="699"/>
                    <a:pt x="396" y="695"/>
                    <a:pt x="395" y="710"/>
                  </a:cubicBezTo>
                  <a:cubicBezTo>
                    <a:pt x="387" y="712"/>
                    <a:pt x="377" y="713"/>
                    <a:pt x="374" y="720"/>
                  </a:cubicBezTo>
                  <a:cubicBezTo>
                    <a:pt x="376" y="720"/>
                    <a:pt x="376" y="722"/>
                    <a:pt x="376" y="724"/>
                  </a:cubicBezTo>
                  <a:cubicBezTo>
                    <a:pt x="384" y="726"/>
                    <a:pt x="383" y="719"/>
                    <a:pt x="390" y="720"/>
                  </a:cubicBezTo>
                  <a:cubicBezTo>
                    <a:pt x="392" y="730"/>
                    <a:pt x="383" y="728"/>
                    <a:pt x="382" y="736"/>
                  </a:cubicBezTo>
                  <a:cubicBezTo>
                    <a:pt x="392" y="736"/>
                    <a:pt x="391" y="726"/>
                    <a:pt x="397" y="723"/>
                  </a:cubicBezTo>
                  <a:cubicBezTo>
                    <a:pt x="401" y="729"/>
                    <a:pt x="406" y="736"/>
                    <a:pt x="415" y="737"/>
                  </a:cubicBezTo>
                  <a:cubicBezTo>
                    <a:pt x="411" y="732"/>
                    <a:pt x="401" y="726"/>
                    <a:pt x="405" y="718"/>
                  </a:cubicBezTo>
                  <a:cubicBezTo>
                    <a:pt x="417" y="726"/>
                    <a:pt x="428" y="729"/>
                    <a:pt x="438" y="740"/>
                  </a:cubicBezTo>
                  <a:cubicBezTo>
                    <a:pt x="436" y="730"/>
                    <a:pt x="446" y="741"/>
                    <a:pt x="446" y="737"/>
                  </a:cubicBezTo>
                  <a:cubicBezTo>
                    <a:pt x="443" y="735"/>
                    <a:pt x="442" y="734"/>
                    <a:pt x="444" y="730"/>
                  </a:cubicBezTo>
                  <a:cubicBezTo>
                    <a:pt x="423" y="730"/>
                    <a:pt x="417" y="715"/>
                    <a:pt x="403" y="707"/>
                  </a:cubicBezTo>
                  <a:cubicBezTo>
                    <a:pt x="405" y="703"/>
                    <a:pt x="405" y="697"/>
                    <a:pt x="409" y="695"/>
                  </a:cubicBezTo>
                  <a:cubicBezTo>
                    <a:pt x="408" y="699"/>
                    <a:pt x="410" y="701"/>
                    <a:pt x="413" y="700"/>
                  </a:cubicBezTo>
                  <a:cubicBezTo>
                    <a:pt x="414" y="694"/>
                    <a:pt x="411" y="685"/>
                    <a:pt x="418" y="685"/>
                  </a:cubicBezTo>
                  <a:cubicBezTo>
                    <a:pt x="418" y="693"/>
                    <a:pt x="416" y="702"/>
                    <a:pt x="422" y="704"/>
                  </a:cubicBezTo>
                  <a:cubicBezTo>
                    <a:pt x="423" y="693"/>
                    <a:pt x="421" y="688"/>
                    <a:pt x="426" y="682"/>
                  </a:cubicBezTo>
                  <a:cubicBezTo>
                    <a:pt x="429" y="689"/>
                    <a:pt x="427" y="702"/>
                    <a:pt x="432" y="707"/>
                  </a:cubicBezTo>
                  <a:cubicBezTo>
                    <a:pt x="432" y="695"/>
                    <a:pt x="431" y="682"/>
                    <a:pt x="436" y="675"/>
                  </a:cubicBezTo>
                  <a:cubicBezTo>
                    <a:pt x="440" y="685"/>
                    <a:pt x="434" y="704"/>
                    <a:pt x="441" y="711"/>
                  </a:cubicBezTo>
                  <a:cubicBezTo>
                    <a:pt x="441" y="698"/>
                    <a:pt x="439" y="681"/>
                    <a:pt x="445" y="672"/>
                  </a:cubicBezTo>
                  <a:cubicBezTo>
                    <a:pt x="447" y="687"/>
                    <a:pt x="443" y="706"/>
                    <a:pt x="451" y="716"/>
                  </a:cubicBezTo>
                  <a:cubicBezTo>
                    <a:pt x="448" y="697"/>
                    <a:pt x="452" y="678"/>
                    <a:pt x="445" y="662"/>
                  </a:cubicBezTo>
                  <a:cubicBezTo>
                    <a:pt x="428" y="661"/>
                    <a:pt x="421" y="684"/>
                    <a:pt x="405" y="675"/>
                  </a:cubicBezTo>
                  <a:cubicBezTo>
                    <a:pt x="404" y="668"/>
                    <a:pt x="404" y="662"/>
                    <a:pt x="400" y="658"/>
                  </a:cubicBezTo>
                  <a:cubicBezTo>
                    <a:pt x="394" y="656"/>
                    <a:pt x="393" y="658"/>
                    <a:pt x="389" y="661"/>
                  </a:cubicBezTo>
                  <a:cubicBezTo>
                    <a:pt x="389" y="667"/>
                    <a:pt x="398" y="664"/>
                    <a:pt x="396" y="672"/>
                  </a:cubicBezTo>
                  <a:cubicBezTo>
                    <a:pt x="384" y="689"/>
                    <a:pt x="369" y="667"/>
                    <a:pt x="350" y="669"/>
                  </a:cubicBezTo>
                  <a:close/>
                  <a:moveTo>
                    <a:pt x="351" y="739"/>
                  </a:moveTo>
                  <a:lnTo>
                    <a:pt x="351" y="739"/>
                  </a:lnTo>
                  <a:cubicBezTo>
                    <a:pt x="359" y="734"/>
                    <a:pt x="358" y="740"/>
                    <a:pt x="369" y="736"/>
                  </a:cubicBezTo>
                  <a:cubicBezTo>
                    <a:pt x="367" y="731"/>
                    <a:pt x="368" y="730"/>
                    <a:pt x="370" y="727"/>
                  </a:cubicBezTo>
                  <a:cubicBezTo>
                    <a:pt x="365" y="731"/>
                    <a:pt x="357" y="728"/>
                    <a:pt x="353" y="730"/>
                  </a:cubicBezTo>
                  <a:cubicBezTo>
                    <a:pt x="358" y="733"/>
                    <a:pt x="346" y="736"/>
                    <a:pt x="351" y="739"/>
                  </a:cubicBezTo>
                  <a:close/>
                  <a:moveTo>
                    <a:pt x="330" y="187"/>
                  </a:moveTo>
                  <a:lnTo>
                    <a:pt x="330" y="187"/>
                  </a:lnTo>
                  <a:cubicBezTo>
                    <a:pt x="337" y="206"/>
                    <a:pt x="360" y="216"/>
                    <a:pt x="354" y="243"/>
                  </a:cubicBezTo>
                  <a:cubicBezTo>
                    <a:pt x="351" y="246"/>
                    <a:pt x="347" y="241"/>
                    <a:pt x="341" y="242"/>
                  </a:cubicBezTo>
                  <a:cubicBezTo>
                    <a:pt x="332" y="224"/>
                    <a:pt x="316" y="214"/>
                    <a:pt x="310" y="194"/>
                  </a:cubicBezTo>
                  <a:cubicBezTo>
                    <a:pt x="301" y="194"/>
                    <a:pt x="297" y="190"/>
                    <a:pt x="288" y="190"/>
                  </a:cubicBezTo>
                  <a:cubicBezTo>
                    <a:pt x="286" y="196"/>
                    <a:pt x="287" y="206"/>
                    <a:pt x="287" y="214"/>
                  </a:cubicBezTo>
                  <a:cubicBezTo>
                    <a:pt x="292" y="215"/>
                    <a:pt x="292" y="212"/>
                    <a:pt x="297" y="213"/>
                  </a:cubicBezTo>
                  <a:cubicBezTo>
                    <a:pt x="309" y="228"/>
                    <a:pt x="325" y="238"/>
                    <a:pt x="331" y="259"/>
                  </a:cubicBezTo>
                  <a:cubicBezTo>
                    <a:pt x="342" y="258"/>
                    <a:pt x="349" y="261"/>
                    <a:pt x="360" y="260"/>
                  </a:cubicBezTo>
                  <a:cubicBezTo>
                    <a:pt x="361" y="253"/>
                    <a:pt x="358" y="242"/>
                    <a:pt x="361" y="237"/>
                  </a:cubicBezTo>
                  <a:cubicBezTo>
                    <a:pt x="370" y="238"/>
                    <a:pt x="375" y="242"/>
                    <a:pt x="385" y="242"/>
                  </a:cubicBezTo>
                  <a:cubicBezTo>
                    <a:pt x="387" y="237"/>
                    <a:pt x="383" y="229"/>
                    <a:pt x="385" y="221"/>
                  </a:cubicBezTo>
                  <a:cubicBezTo>
                    <a:pt x="381" y="218"/>
                    <a:pt x="380" y="224"/>
                    <a:pt x="374" y="223"/>
                  </a:cubicBezTo>
                  <a:cubicBezTo>
                    <a:pt x="361" y="207"/>
                    <a:pt x="350" y="189"/>
                    <a:pt x="341" y="168"/>
                  </a:cubicBezTo>
                  <a:cubicBezTo>
                    <a:pt x="325" y="158"/>
                    <a:pt x="321" y="170"/>
                    <a:pt x="321" y="188"/>
                  </a:cubicBezTo>
                  <a:cubicBezTo>
                    <a:pt x="326" y="189"/>
                    <a:pt x="325" y="186"/>
                    <a:pt x="330" y="187"/>
                  </a:cubicBezTo>
                  <a:close/>
                  <a:moveTo>
                    <a:pt x="1038" y="1089"/>
                  </a:moveTo>
                  <a:lnTo>
                    <a:pt x="1038" y="1089"/>
                  </a:lnTo>
                  <a:cubicBezTo>
                    <a:pt x="1044" y="1087"/>
                    <a:pt x="1053" y="1087"/>
                    <a:pt x="1061" y="1087"/>
                  </a:cubicBezTo>
                  <a:cubicBezTo>
                    <a:pt x="1060" y="1081"/>
                    <a:pt x="1059" y="1074"/>
                    <a:pt x="1057" y="1070"/>
                  </a:cubicBezTo>
                  <a:cubicBezTo>
                    <a:pt x="1032" y="1065"/>
                    <a:pt x="1024" y="1043"/>
                    <a:pt x="1013" y="1024"/>
                  </a:cubicBezTo>
                  <a:lnTo>
                    <a:pt x="987" y="1024"/>
                  </a:lnTo>
                  <a:cubicBezTo>
                    <a:pt x="988" y="1032"/>
                    <a:pt x="992" y="1037"/>
                    <a:pt x="992" y="1046"/>
                  </a:cubicBezTo>
                  <a:cubicBezTo>
                    <a:pt x="1018" y="1043"/>
                    <a:pt x="1026" y="1072"/>
                    <a:pt x="1038" y="1089"/>
                  </a:cubicBezTo>
                  <a:close/>
                  <a:moveTo>
                    <a:pt x="1065" y="1118"/>
                  </a:moveTo>
                  <a:lnTo>
                    <a:pt x="1065" y="1118"/>
                  </a:lnTo>
                  <a:cubicBezTo>
                    <a:pt x="1065" y="1111"/>
                    <a:pt x="1066" y="1105"/>
                    <a:pt x="1064" y="1100"/>
                  </a:cubicBezTo>
                  <a:cubicBezTo>
                    <a:pt x="1058" y="1099"/>
                    <a:pt x="1058" y="1103"/>
                    <a:pt x="1052" y="1102"/>
                  </a:cubicBezTo>
                  <a:cubicBezTo>
                    <a:pt x="1053" y="1107"/>
                    <a:pt x="1053" y="1113"/>
                    <a:pt x="1055" y="1118"/>
                  </a:cubicBezTo>
                  <a:lnTo>
                    <a:pt x="1065" y="1118"/>
                  </a:lnTo>
                  <a:lnTo>
                    <a:pt x="1065" y="1118"/>
                  </a:lnTo>
                  <a:close/>
                  <a:moveTo>
                    <a:pt x="1127" y="1021"/>
                  </a:moveTo>
                  <a:lnTo>
                    <a:pt x="1127" y="1021"/>
                  </a:lnTo>
                  <a:cubicBezTo>
                    <a:pt x="1137" y="998"/>
                    <a:pt x="1128" y="959"/>
                    <a:pt x="1100" y="971"/>
                  </a:cubicBezTo>
                  <a:lnTo>
                    <a:pt x="1100" y="956"/>
                  </a:lnTo>
                  <a:cubicBezTo>
                    <a:pt x="1085" y="954"/>
                    <a:pt x="1081" y="938"/>
                    <a:pt x="1062" y="945"/>
                  </a:cubicBezTo>
                  <a:cubicBezTo>
                    <a:pt x="1064" y="954"/>
                    <a:pt x="1063" y="957"/>
                    <a:pt x="1064" y="966"/>
                  </a:cubicBezTo>
                  <a:cubicBezTo>
                    <a:pt x="1059" y="971"/>
                    <a:pt x="1050" y="972"/>
                    <a:pt x="1042" y="969"/>
                  </a:cubicBezTo>
                  <a:cubicBezTo>
                    <a:pt x="1040" y="972"/>
                    <a:pt x="1044" y="980"/>
                    <a:pt x="1045" y="985"/>
                  </a:cubicBezTo>
                  <a:cubicBezTo>
                    <a:pt x="1069" y="985"/>
                    <a:pt x="1080" y="1008"/>
                    <a:pt x="1097" y="1020"/>
                  </a:cubicBezTo>
                  <a:cubicBezTo>
                    <a:pt x="1108" y="1019"/>
                    <a:pt x="1118" y="1020"/>
                    <a:pt x="1127" y="1021"/>
                  </a:cubicBezTo>
                  <a:close/>
                  <a:moveTo>
                    <a:pt x="1095" y="997"/>
                  </a:moveTo>
                  <a:lnTo>
                    <a:pt x="1095" y="997"/>
                  </a:lnTo>
                  <a:cubicBezTo>
                    <a:pt x="1084" y="988"/>
                    <a:pt x="1058" y="977"/>
                    <a:pt x="1069" y="959"/>
                  </a:cubicBezTo>
                  <a:cubicBezTo>
                    <a:pt x="1091" y="960"/>
                    <a:pt x="1099" y="980"/>
                    <a:pt x="1095" y="997"/>
                  </a:cubicBezTo>
                  <a:close/>
                  <a:moveTo>
                    <a:pt x="1128" y="1002"/>
                  </a:moveTo>
                  <a:lnTo>
                    <a:pt x="1128" y="1002"/>
                  </a:lnTo>
                  <a:cubicBezTo>
                    <a:pt x="1122" y="1007"/>
                    <a:pt x="1108" y="1005"/>
                    <a:pt x="1101" y="1005"/>
                  </a:cubicBezTo>
                  <a:cubicBezTo>
                    <a:pt x="1088" y="973"/>
                    <a:pt x="1133" y="973"/>
                    <a:pt x="1128" y="1002"/>
                  </a:cubicBezTo>
                  <a:close/>
                  <a:moveTo>
                    <a:pt x="1167" y="932"/>
                  </a:moveTo>
                  <a:lnTo>
                    <a:pt x="1167" y="932"/>
                  </a:lnTo>
                  <a:cubicBezTo>
                    <a:pt x="1173" y="929"/>
                    <a:pt x="1179" y="927"/>
                    <a:pt x="1185" y="925"/>
                  </a:cubicBezTo>
                  <a:cubicBezTo>
                    <a:pt x="1184" y="917"/>
                    <a:pt x="1177" y="915"/>
                    <a:pt x="1177" y="907"/>
                  </a:cubicBezTo>
                  <a:cubicBezTo>
                    <a:pt x="1173" y="907"/>
                    <a:pt x="1172" y="911"/>
                    <a:pt x="1166" y="910"/>
                  </a:cubicBezTo>
                  <a:cubicBezTo>
                    <a:pt x="1147" y="903"/>
                    <a:pt x="1131" y="892"/>
                    <a:pt x="1117" y="880"/>
                  </a:cubicBezTo>
                  <a:cubicBezTo>
                    <a:pt x="1110" y="881"/>
                    <a:pt x="1106" y="885"/>
                    <a:pt x="1100" y="886"/>
                  </a:cubicBezTo>
                  <a:cubicBezTo>
                    <a:pt x="1099" y="893"/>
                    <a:pt x="1105" y="894"/>
                    <a:pt x="1104" y="901"/>
                  </a:cubicBezTo>
                  <a:cubicBezTo>
                    <a:pt x="1132" y="900"/>
                    <a:pt x="1147" y="921"/>
                    <a:pt x="1167" y="932"/>
                  </a:cubicBezTo>
                  <a:close/>
                  <a:moveTo>
                    <a:pt x="1190" y="959"/>
                  </a:moveTo>
                  <a:lnTo>
                    <a:pt x="1190" y="959"/>
                  </a:lnTo>
                  <a:cubicBezTo>
                    <a:pt x="1194" y="959"/>
                    <a:pt x="1196" y="957"/>
                    <a:pt x="1199" y="956"/>
                  </a:cubicBezTo>
                  <a:cubicBezTo>
                    <a:pt x="1194" y="950"/>
                    <a:pt x="1194" y="932"/>
                    <a:pt x="1183" y="940"/>
                  </a:cubicBezTo>
                  <a:cubicBezTo>
                    <a:pt x="1184" y="949"/>
                    <a:pt x="1189" y="952"/>
                    <a:pt x="1190" y="959"/>
                  </a:cubicBezTo>
                  <a:close/>
                  <a:moveTo>
                    <a:pt x="1199" y="854"/>
                  </a:moveTo>
                  <a:lnTo>
                    <a:pt x="1199" y="854"/>
                  </a:lnTo>
                  <a:cubicBezTo>
                    <a:pt x="1197" y="860"/>
                    <a:pt x="1188" y="859"/>
                    <a:pt x="1186" y="865"/>
                  </a:cubicBezTo>
                  <a:cubicBezTo>
                    <a:pt x="1189" y="868"/>
                    <a:pt x="1192" y="871"/>
                    <a:pt x="1193" y="876"/>
                  </a:cubicBezTo>
                  <a:cubicBezTo>
                    <a:pt x="1199" y="874"/>
                    <a:pt x="1203" y="871"/>
                    <a:pt x="1211" y="871"/>
                  </a:cubicBezTo>
                  <a:cubicBezTo>
                    <a:pt x="1209" y="864"/>
                    <a:pt x="1203" y="861"/>
                    <a:pt x="1202" y="854"/>
                  </a:cubicBezTo>
                  <a:cubicBezTo>
                    <a:pt x="1207" y="851"/>
                    <a:pt x="1213" y="850"/>
                    <a:pt x="1219" y="848"/>
                  </a:cubicBezTo>
                  <a:cubicBezTo>
                    <a:pt x="1218" y="841"/>
                    <a:pt x="1215" y="835"/>
                    <a:pt x="1209" y="832"/>
                  </a:cubicBezTo>
                  <a:cubicBezTo>
                    <a:pt x="1205" y="833"/>
                    <a:pt x="1205" y="837"/>
                    <a:pt x="1199" y="837"/>
                  </a:cubicBezTo>
                  <a:cubicBezTo>
                    <a:pt x="1182" y="828"/>
                    <a:pt x="1161" y="822"/>
                    <a:pt x="1146" y="811"/>
                  </a:cubicBezTo>
                  <a:cubicBezTo>
                    <a:pt x="1141" y="815"/>
                    <a:pt x="1136" y="819"/>
                    <a:pt x="1128" y="821"/>
                  </a:cubicBezTo>
                  <a:cubicBezTo>
                    <a:pt x="1129" y="828"/>
                    <a:pt x="1135" y="830"/>
                    <a:pt x="1137" y="837"/>
                  </a:cubicBezTo>
                  <a:cubicBezTo>
                    <a:pt x="1160" y="825"/>
                    <a:pt x="1184" y="844"/>
                    <a:pt x="1199" y="854"/>
                  </a:cubicBezTo>
                  <a:close/>
                  <a:moveTo>
                    <a:pt x="1202" y="824"/>
                  </a:moveTo>
                  <a:lnTo>
                    <a:pt x="1202" y="824"/>
                  </a:lnTo>
                  <a:cubicBezTo>
                    <a:pt x="1214" y="820"/>
                    <a:pt x="1226" y="816"/>
                    <a:pt x="1234" y="808"/>
                  </a:cubicBezTo>
                  <a:cubicBezTo>
                    <a:pt x="1225" y="801"/>
                    <a:pt x="1218" y="793"/>
                    <a:pt x="1215" y="782"/>
                  </a:cubicBezTo>
                  <a:cubicBezTo>
                    <a:pt x="1191" y="782"/>
                    <a:pt x="1176" y="774"/>
                    <a:pt x="1157" y="769"/>
                  </a:cubicBezTo>
                  <a:cubicBezTo>
                    <a:pt x="1153" y="776"/>
                    <a:pt x="1143" y="776"/>
                    <a:pt x="1140" y="785"/>
                  </a:cubicBezTo>
                  <a:cubicBezTo>
                    <a:pt x="1144" y="789"/>
                    <a:pt x="1146" y="794"/>
                    <a:pt x="1152" y="796"/>
                  </a:cubicBezTo>
                  <a:cubicBezTo>
                    <a:pt x="1167" y="777"/>
                    <a:pt x="1200" y="798"/>
                    <a:pt x="1219" y="801"/>
                  </a:cubicBezTo>
                  <a:cubicBezTo>
                    <a:pt x="1217" y="809"/>
                    <a:pt x="1208" y="809"/>
                    <a:pt x="1202" y="812"/>
                  </a:cubicBezTo>
                  <a:cubicBezTo>
                    <a:pt x="1194" y="804"/>
                    <a:pt x="1182" y="788"/>
                    <a:pt x="1167" y="799"/>
                  </a:cubicBezTo>
                  <a:cubicBezTo>
                    <a:pt x="1167" y="804"/>
                    <a:pt x="1166" y="809"/>
                    <a:pt x="1172" y="808"/>
                  </a:cubicBezTo>
                  <a:cubicBezTo>
                    <a:pt x="1176" y="806"/>
                    <a:pt x="1168" y="800"/>
                    <a:pt x="1175" y="799"/>
                  </a:cubicBezTo>
                  <a:cubicBezTo>
                    <a:pt x="1192" y="799"/>
                    <a:pt x="1198" y="810"/>
                    <a:pt x="1202" y="824"/>
                  </a:cubicBezTo>
                  <a:close/>
                  <a:moveTo>
                    <a:pt x="1252" y="685"/>
                  </a:moveTo>
                  <a:lnTo>
                    <a:pt x="1252" y="685"/>
                  </a:lnTo>
                  <a:cubicBezTo>
                    <a:pt x="1244" y="684"/>
                    <a:pt x="1243" y="673"/>
                    <a:pt x="1235" y="674"/>
                  </a:cubicBezTo>
                  <a:cubicBezTo>
                    <a:pt x="1232" y="674"/>
                    <a:pt x="1228" y="680"/>
                    <a:pt x="1223" y="681"/>
                  </a:cubicBezTo>
                  <a:cubicBezTo>
                    <a:pt x="1207" y="684"/>
                    <a:pt x="1187" y="681"/>
                    <a:pt x="1172" y="678"/>
                  </a:cubicBezTo>
                  <a:cubicBezTo>
                    <a:pt x="1168" y="683"/>
                    <a:pt x="1160" y="683"/>
                    <a:pt x="1159" y="690"/>
                  </a:cubicBezTo>
                  <a:cubicBezTo>
                    <a:pt x="1163" y="695"/>
                    <a:pt x="1168" y="699"/>
                    <a:pt x="1175" y="703"/>
                  </a:cubicBezTo>
                  <a:cubicBezTo>
                    <a:pt x="1194" y="684"/>
                    <a:pt x="1241" y="710"/>
                    <a:pt x="1252" y="685"/>
                  </a:cubicBezTo>
                  <a:close/>
                  <a:moveTo>
                    <a:pt x="1208" y="497"/>
                  </a:moveTo>
                  <a:lnTo>
                    <a:pt x="1208" y="497"/>
                  </a:lnTo>
                  <a:cubicBezTo>
                    <a:pt x="1205" y="503"/>
                    <a:pt x="1205" y="508"/>
                    <a:pt x="1209" y="512"/>
                  </a:cubicBezTo>
                  <a:lnTo>
                    <a:pt x="1219" y="512"/>
                  </a:lnTo>
                  <a:cubicBezTo>
                    <a:pt x="1223" y="504"/>
                    <a:pt x="1220" y="494"/>
                    <a:pt x="1208" y="497"/>
                  </a:cubicBezTo>
                  <a:close/>
                  <a:moveTo>
                    <a:pt x="1169" y="520"/>
                  </a:moveTo>
                  <a:lnTo>
                    <a:pt x="1169" y="520"/>
                  </a:lnTo>
                  <a:cubicBezTo>
                    <a:pt x="1173" y="524"/>
                    <a:pt x="1179" y="524"/>
                    <a:pt x="1185" y="521"/>
                  </a:cubicBezTo>
                  <a:cubicBezTo>
                    <a:pt x="1185" y="519"/>
                    <a:pt x="1184" y="517"/>
                    <a:pt x="1186" y="517"/>
                  </a:cubicBezTo>
                  <a:cubicBezTo>
                    <a:pt x="1187" y="505"/>
                    <a:pt x="1164" y="505"/>
                    <a:pt x="1169" y="520"/>
                  </a:cubicBezTo>
                  <a:close/>
                  <a:moveTo>
                    <a:pt x="1128" y="276"/>
                  </a:moveTo>
                  <a:lnTo>
                    <a:pt x="1128" y="276"/>
                  </a:lnTo>
                  <a:cubicBezTo>
                    <a:pt x="1110" y="298"/>
                    <a:pt x="1082" y="311"/>
                    <a:pt x="1059" y="329"/>
                  </a:cubicBezTo>
                  <a:cubicBezTo>
                    <a:pt x="1061" y="338"/>
                    <a:pt x="1056" y="344"/>
                    <a:pt x="1059" y="351"/>
                  </a:cubicBezTo>
                  <a:cubicBezTo>
                    <a:pt x="1067" y="351"/>
                    <a:pt x="1073" y="351"/>
                    <a:pt x="1078" y="352"/>
                  </a:cubicBezTo>
                  <a:lnTo>
                    <a:pt x="1078" y="340"/>
                  </a:lnTo>
                  <a:cubicBezTo>
                    <a:pt x="1098" y="314"/>
                    <a:pt x="1133" y="305"/>
                    <a:pt x="1153" y="280"/>
                  </a:cubicBezTo>
                  <a:cubicBezTo>
                    <a:pt x="1144" y="280"/>
                    <a:pt x="1135" y="279"/>
                    <a:pt x="1128" y="276"/>
                  </a:cubicBezTo>
                  <a:close/>
                  <a:moveTo>
                    <a:pt x="1035" y="301"/>
                  </a:moveTo>
                  <a:lnTo>
                    <a:pt x="1035" y="301"/>
                  </a:lnTo>
                  <a:cubicBezTo>
                    <a:pt x="1032" y="306"/>
                    <a:pt x="1038" y="318"/>
                    <a:pt x="1035" y="324"/>
                  </a:cubicBezTo>
                  <a:cubicBezTo>
                    <a:pt x="1043" y="323"/>
                    <a:pt x="1050" y="322"/>
                    <a:pt x="1057" y="319"/>
                  </a:cubicBezTo>
                  <a:cubicBezTo>
                    <a:pt x="1058" y="314"/>
                    <a:pt x="1054" y="313"/>
                    <a:pt x="1055" y="308"/>
                  </a:cubicBezTo>
                  <a:cubicBezTo>
                    <a:pt x="1074" y="283"/>
                    <a:pt x="1102" y="267"/>
                    <a:pt x="1124" y="244"/>
                  </a:cubicBezTo>
                  <a:cubicBezTo>
                    <a:pt x="1114" y="245"/>
                    <a:pt x="1106" y="244"/>
                    <a:pt x="1098" y="242"/>
                  </a:cubicBezTo>
                  <a:cubicBezTo>
                    <a:pt x="1080" y="264"/>
                    <a:pt x="1057" y="282"/>
                    <a:pt x="1035" y="301"/>
                  </a:cubicBezTo>
                  <a:close/>
                  <a:moveTo>
                    <a:pt x="1008" y="272"/>
                  </a:moveTo>
                  <a:lnTo>
                    <a:pt x="1008" y="272"/>
                  </a:lnTo>
                  <a:lnTo>
                    <a:pt x="1008" y="293"/>
                  </a:lnTo>
                  <a:cubicBezTo>
                    <a:pt x="1014" y="294"/>
                    <a:pt x="1019" y="296"/>
                    <a:pt x="1025" y="293"/>
                  </a:cubicBezTo>
                  <a:cubicBezTo>
                    <a:pt x="1031" y="269"/>
                    <a:pt x="1050" y="258"/>
                    <a:pt x="1068" y="246"/>
                  </a:cubicBezTo>
                  <a:cubicBezTo>
                    <a:pt x="1068" y="236"/>
                    <a:pt x="1067" y="226"/>
                    <a:pt x="1069" y="218"/>
                  </a:cubicBezTo>
                  <a:cubicBezTo>
                    <a:pt x="1061" y="218"/>
                    <a:pt x="1057" y="221"/>
                    <a:pt x="1048" y="220"/>
                  </a:cubicBezTo>
                  <a:cubicBezTo>
                    <a:pt x="1048" y="246"/>
                    <a:pt x="1028" y="262"/>
                    <a:pt x="1008" y="272"/>
                  </a:cubicBezTo>
                  <a:close/>
                  <a:moveTo>
                    <a:pt x="983" y="178"/>
                  </a:moveTo>
                  <a:lnTo>
                    <a:pt x="983" y="178"/>
                  </a:lnTo>
                  <a:cubicBezTo>
                    <a:pt x="979" y="195"/>
                    <a:pt x="965" y="203"/>
                    <a:pt x="956" y="216"/>
                  </a:cubicBezTo>
                  <a:cubicBezTo>
                    <a:pt x="955" y="225"/>
                    <a:pt x="958" y="231"/>
                    <a:pt x="957" y="240"/>
                  </a:cubicBezTo>
                  <a:cubicBezTo>
                    <a:pt x="950" y="241"/>
                    <a:pt x="938" y="238"/>
                    <a:pt x="933" y="242"/>
                  </a:cubicBezTo>
                  <a:cubicBezTo>
                    <a:pt x="943" y="245"/>
                    <a:pt x="943" y="260"/>
                    <a:pt x="953" y="267"/>
                  </a:cubicBezTo>
                  <a:cubicBezTo>
                    <a:pt x="965" y="276"/>
                    <a:pt x="988" y="279"/>
                    <a:pt x="1000" y="267"/>
                  </a:cubicBezTo>
                  <a:cubicBezTo>
                    <a:pt x="1002" y="261"/>
                    <a:pt x="1002" y="252"/>
                    <a:pt x="1003" y="246"/>
                  </a:cubicBezTo>
                  <a:cubicBezTo>
                    <a:pt x="1008" y="244"/>
                    <a:pt x="1012" y="239"/>
                    <a:pt x="1016" y="244"/>
                  </a:cubicBezTo>
                  <a:cubicBezTo>
                    <a:pt x="1015" y="232"/>
                    <a:pt x="1021" y="228"/>
                    <a:pt x="1026" y="223"/>
                  </a:cubicBezTo>
                  <a:cubicBezTo>
                    <a:pt x="1031" y="221"/>
                    <a:pt x="1032" y="230"/>
                    <a:pt x="1035" y="226"/>
                  </a:cubicBezTo>
                  <a:cubicBezTo>
                    <a:pt x="1028" y="213"/>
                    <a:pt x="1027" y="194"/>
                    <a:pt x="1023" y="178"/>
                  </a:cubicBezTo>
                  <a:cubicBezTo>
                    <a:pt x="1010" y="178"/>
                    <a:pt x="995" y="182"/>
                    <a:pt x="983" y="178"/>
                  </a:cubicBezTo>
                  <a:close/>
                  <a:moveTo>
                    <a:pt x="986" y="244"/>
                  </a:moveTo>
                  <a:lnTo>
                    <a:pt x="986" y="244"/>
                  </a:lnTo>
                  <a:cubicBezTo>
                    <a:pt x="997" y="278"/>
                    <a:pt x="951" y="276"/>
                    <a:pt x="956" y="244"/>
                  </a:cubicBezTo>
                  <a:cubicBezTo>
                    <a:pt x="961" y="240"/>
                    <a:pt x="981" y="240"/>
                    <a:pt x="986" y="244"/>
                  </a:cubicBezTo>
                  <a:close/>
                  <a:moveTo>
                    <a:pt x="1005" y="185"/>
                  </a:moveTo>
                  <a:lnTo>
                    <a:pt x="1005" y="185"/>
                  </a:lnTo>
                  <a:cubicBezTo>
                    <a:pt x="1019" y="207"/>
                    <a:pt x="1002" y="237"/>
                    <a:pt x="977" y="237"/>
                  </a:cubicBezTo>
                  <a:cubicBezTo>
                    <a:pt x="967" y="211"/>
                    <a:pt x="995" y="201"/>
                    <a:pt x="1005" y="185"/>
                  </a:cubicBezTo>
                  <a:close/>
                  <a:moveTo>
                    <a:pt x="959" y="125"/>
                  </a:moveTo>
                  <a:lnTo>
                    <a:pt x="959" y="125"/>
                  </a:lnTo>
                  <a:cubicBezTo>
                    <a:pt x="958" y="129"/>
                    <a:pt x="960" y="130"/>
                    <a:pt x="960" y="133"/>
                  </a:cubicBezTo>
                  <a:cubicBezTo>
                    <a:pt x="967" y="134"/>
                    <a:pt x="973" y="133"/>
                    <a:pt x="977" y="131"/>
                  </a:cubicBezTo>
                  <a:lnTo>
                    <a:pt x="977" y="122"/>
                  </a:lnTo>
                  <a:cubicBezTo>
                    <a:pt x="970" y="122"/>
                    <a:pt x="965" y="124"/>
                    <a:pt x="959" y="125"/>
                  </a:cubicBezTo>
                  <a:close/>
                  <a:moveTo>
                    <a:pt x="949" y="151"/>
                  </a:moveTo>
                  <a:lnTo>
                    <a:pt x="949" y="151"/>
                  </a:lnTo>
                  <a:cubicBezTo>
                    <a:pt x="956" y="176"/>
                    <a:pt x="934" y="197"/>
                    <a:pt x="917" y="207"/>
                  </a:cubicBezTo>
                  <a:cubicBezTo>
                    <a:pt x="918" y="214"/>
                    <a:pt x="923" y="218"/>
                    <a:pt x="921" y="229"/>
                  </a:cubicBezTo>
                  <a:cubicBezTo>
                    <a:pt x="929" y="230"/>
                    <a:pt x="932" y="227"/>
                    <a:pt x="939" y="227"/>
                  </a:cubicBezTo>
                  <a:cubicBezTo>
                    <a:pt x="932" y="190"/>
                    <a:pt x="983" y="185"/>
                    <a:pt x="966" y="145"/>
                  </a:cubicBezTo>
                  <a:cubicBezTo>
                    <a:pt x="959" y="145"/>
                    <a:pt x="951" y="146"/>
                    <a:pt x="949" y="151"/>
                  </a:cubicBezTo>
                  <a:close/>
                  <a:moveTo>
                    <a:pt x="1101" y="380"/>
                  </a:moveTo>
                  <a:lnTo>
                    <a:pt x="1101" y="380"/>
                  </a:lnTo>
                  <a:cubicBezTo>
                    <a:pt x="1097" y="362"/>
                    <a:pt x="1143" y="354"/>
                    <a:pt x="1150" y="344"/>
                  </a:cubicBezTo>
                  <a:cubicBezTo>
                    <a:pt x="1149" y="333"/>
                    <a:pt x="1154" y="329"/>
                    <a:pt x="1154" y="319"/>
                  </a:cubicBezTo>
                  <a:cubicBezTo>
                    <a:pt x="1144" y="319"/>
                    <a:pt x="1142" y="318"/>
                    <a:pt x="1133" y="319"/>
                  </a:cubicBezTo>
                  <a:cubicBezTo>
                    <a:pt x="1132" y="348"/>
                    <a:pt x="1101" y="347"/>
                    <a:pt x="1085" y="361"/>
                  </a:cubicBezTo>
                  <a:cubicBezTo>
                    <a:pt x="1086" y="371"/>
                    <a:pt x="1082" y="376"/>
                    <a:pt x="1082" y="386"/>
                  </a:cubicBezTo>
                  <a:cubicBezTo>
                    <a:pt x="1088" y="389"/>
                    <a:pt x="1101" y="386"/>
                    <a:pt x="1104" y="393"/>
                  </a:cubicBezTo>
                  <a:cubicBezTo>
                    <a:pt x="1104" y="401"/>
                    <a:pt x="1099" y="404"/>
                    <a:pt x="1100" y="413"/>
                  </a:cubicBezTo>
                  <a:cubicBezTo>
                    <a:pt x="1105" y="414"/>
                    <a:pt x="1109" y="415"/>
                    <a:pt x="1116" y="414"/>
                  </a:cubicBezTo>
                  <a:cubicBezTo>
                    <a:pt x="1124" y="392"/>
                    <a:pt x="1151" y="388"/>
                    <a:pt x="1173" y="378"/>
                  </a:cubicBezTo>
                  <a:cubicBezTo>
                    <a:pt x="1174" y="370"/>
                    <a:pt x="1179" y="366"/>
                    <a:pt x="1180" y="358"/>
                  </a:cubicBezTo>
                  <a:cubicBezTo>
                    <a:pt x="1173" y="358"/>
                    <a:pt x="1168" y="356"/>
                    <a:pt x="1160" y="357"/>
                  </a:cubicBezTo>
                  <a:cubicBezTo>
                    <a:pt x="1156" y="371"/>
                    <a:pt x="1105" y="398"/>
                    <a:pt x="1101" y="380"/>
                  </a:cubicBezTo>
                  <a:close/>
                  <a:moveTo>
                    <a:pt x="1202" y="448"/>
                  </a:moveTo>
                  <a:lnTo>
                    <a:pt x="1202" y="448"/>
                  </a:lnTo>
                  <a:cubicBezTo>
                    <a:pt x="1204" y="439"/>
                    <a:pt x="1211" y="435"/>
                    <a:pt x="1213" y="426"/>
                  </a:cubicBezTo>
                  <a:cubicBezTo>
                    <a:pt x="1205" y="423"/>
                    <a:pt x="1192" y="423"/>
                    <a:pt x="1189" y="414"/>
                  </a:cubicBezTo>
                  <a:cubicBezTo>
                    <a:pt x="1190" y="406"/>
                    <a:pt x="1196" y="403"/>
                    <a:pt x="1199" y="396"/>
                  </a:cubicBezTo>
                  <a:cubicBezTo>
                    <a:pt x="1193" y="393"/>
                    <a:pt x="1187" y="391"/>
                    <a:pt x="1179" y="391"/>
                  </a:cubicBezTo>
                  <a:cubicBezTo>
                    <a:pt x="1169" y="410"/>
                    <a:pt x="1140" y="417"/>
                    <a:pt x="1120" y="420"/>
                  </a:cubicBezTo>
                  <a:cubicBezTo>
                    <a:pt x="1117" y="426"/>
                    <a:pt x="1115" y="433"/>
                    <a:pt x="1113" y="440"/>
                  </a:cubicBezTo>
                  <a:cubicBezTo>
                    <a:pt x="1118" y="441"/>
                    <a:pt x="1120" y="444"/>
                    <a:pt x="1127" y="443"/>
                  </a:cubicBezTo>
                  <a:cubicBezTo>
                    <a:pt x="1133" y="431"/>
                    <a:pt x="1146" y="433"/>
                    <a:pt x="1162" y="427"/>
                  </a:cubicBezTo>
                  <a:cubicBezTo>
                    <a:pt x="1177" y="422"/>
                    <a:pt x="1186" y="414"/>
                    <a:pt x="1193" y="427"/>
                  </a:cubicBezTo>
                  <a:cubicBezTo>
                    <a:pt x="1181" y="453"/>
                    <a:pt x="1129" y="438"/>
                    <a:pt x="1124" y="471"/>
                  </a:cubicBezTo>
                  <a:cubicBezTo>
                    <a:pt x="1129" y="472"/>
                    <a:pt x="1133" y="475"/>
                    <a:pt x="1140" y="475"/>
                  </a:cubicBezTo>
                  <a:cubicBezTo>
                    <a:pt x="1152" y="463"/>
                    <a:pt x="1185" y="445"/>
                    <a:pt x="1205" y="459"/>
                  </a:cubicBezTo>
                  <a:cubicBezTo>
                    <a:pt x="1193" y="484"/>
                    <a:pt x="1144" y="472"/>
                    <a:pt x="1139" y="504"/>
                  </a:cubicBezTo>
                  <a:cubicBezTo>
                    <a:pt x="1146" y="505"/>
                    <a:pt x="1152" y="507"/>
                    <a:pt x="1157" y="510"/>
                  </a:cubicBezTo>
                  <a:cubicBezTo>
                    <a:pt x="1165" y="491"/>
                    <a:pt x="1189" y="489"/>
                    <a:pt x="1212" y="485"/>
                  </a:cubicBezTo>
                  <a:cubicBezTo>
                    <a:pt x="1216" y="477"/>
                    <a:pt x="1225" y="469"/>
                    <a:pt x="1223" y="461"/>
                  </a:cubicBezTo>
                  <a:cubicBezTo>
                    <a:pt x="1217" y="456"/>
                    <a:pt x="1206" y="455"/>
                    <a:pt x="1202" y="448"/>
                  </a:cubicBezTo>
                  <a:close/>
                  <a:moveTo>
                    <a:pt x="1164" y="563"/>
                  </a:moveTo>
                  <a:lnTo>
                    <a:pt x="1164" y="563"/>
                  </a:lnTo>
                  <a:cubicBezTo>
                    <a:pt x="1176" y="535"/>
                    <a:pt x="1237" y="562"/>
                    <a:pt x="1242" y="531"/>
                  </a:cubicBezTo>
                  <a:cubicBezTo>
                    <a:pt x="1235" y="524"/>
                    <a:pt x="1225" y="523"/>
                    <a:pt x="1219" y="531"/>
                  </a:cubicBezTo>
                  <a:cubicBezTo>
                    <a:pt x="1199" y="533"/>
                    <a:pt x="1182" y="538"/>
                    <a:pt x="1160" y="538"/>
                  </a:cubicBezTo>
                  <a:cubicBezTo>
                    <a:pt x="1159" y="548"/>
                    <a:pt x="1151" y="550"/>
                    <a:pt x="1150" y="559"/>
                  </a:cubicBezTo>
                  <a:cubicBezTo>
                    <a:pt x="1155" y="566"/>
                    <a:pt x="1167" y="566"/>
                    <a:pt x="1169" y="576"/>
                  </a:cubicBezTo>
                  <a:cubicBezTo>
                    <a:pt x="1165" y="582"/>
                    <a:pt x="1158" y="586"/>
                    <a:pt x="1154" y="592"/>
                  </a:cubicBezTo>
                  <a:cubicBezTo>
                    <a:pt x="1160" y="594"/>
                    <a:pt x="1164" y="597"/>
                    <a:pt x="1169" y="600"/>
                  </a:cubicBezTo>
                  <a:cubicBezTo>
                    <a:pt x="1176" y="598"/>
                    <a:pt x="1176" y="590"/>
                    <a:pt x="1182" y="587"/>
                  </a:cubicBezTo>
                  <a:cubicBezTo>
                    <a:pt x="1197" y="586"/>
                    <a:pt x="1218" y="582"/>
                    <a:pt x="1234" y="586"/>
                  </a:cubicBezTo>
                  <a:cubicBezTo>
                    <a:pt x="1238" y="579"/>
                    <a:pt x="1244" y="575"/>
                    <a:pt x="1249" y="569"/>
                  </a:cubicBezTo>
                  <a:cubicBezTo>
                    <a:pt x="1244" y="566"/>
                    <a:pt x="1240" y="563"/>
                    <a:pt x="1234" y="561"/>
                  </a:cubicBezTo>
                  <a:cubicBezTo>
                    <a:pt x="1216" y="571"/>
                    <a:pt x="1177" y="579"/>
                    <a:pt x="1164" y="563"/>
                  </a:cubicBezTo>
                  <a:close/>
                  <a:moveTo>
                    <a:pt x="1235" y="628"/>
                  </a:moveTo>
                  <a:lnTo>
                    <a:pt x="1235" y="628"/>
                  </a:lnTo>
                  <a:cubicBezTo>
                    <a:pt x="1239" y="619"/>
                    <a:pt x="1249" y="616"/>
                    <a:pt x="1254" y="608"/>
                  </a:cubicBezTo>
                  <a:cubicBezTo>
                    <a:pt x="1249" y="604"/>
                    <a:pt x="1243" y="601"/>
                    <a:pt x="1235" y="600"/>
                  </a:cubicBezTo>
                  <a:cubicBezTo>
                    <a:pt x="1224" y="628"/>
                    <a:pt x="1166" y="596"/>
                    <a:pt x="1157" y="623"/>
                  </a:cubicBezTo>
                  <a:cubicBezTo>
                    <a:pt x="1170" y="642"/>
                    <a:pt x="1221" y="612"/>
                    <a:pt x="1236" y="638"/>
                  </a:cubicBezTo>
                  <a:cubicBezTo>
                    <a:pt x="1226" y="652"/>
                    <a:pt x="1192" y="646"/>
                    <a:pt x="1172" y="645"/>
                  </a:cubicBezTo>
                  <a:cubicBezTo>
                    <a:pt x="1167" y="649"/>
                    <a:pt x="1161" y="653"/>
                    <a:pt x="1159" y="659"/>
                  </a:cubicBezTo>
                  <a:cubicBezTo>
                    <a:pt x="1165" y="662"/>
                    <a:pt x="1170" y="666"/>
                    <a:pt x="1176" y="668"/>
                  </a:cubicBezTo>
                  <a:cubicBezTo>
                    <a:pt x="1184" y="653"/>
                    <a:pt x="1222" y="660"/>
                    <a:pt x="1236" y="664"/>
                  </a:cubicBezTo>
                  <a:cubicBezTo>
                    <a:pt x="1242" y="657"/>
                    <a:pt x="1251" y="653"/>
                    <a:pt x="1255" y="645"/>
                  </a:cubicBezTo>
                  <a:cubicBezTo>
                    <a:pt x="1248" y="640"/>
                    <a:pt x="1239" y="636"/>
                    <a:pt x="1235" y="628"/>
                  </a:cubicBezTo>
                  <a:close/>
                  <a:moveTo>
                    <a:pt x="1231" y="737"/>
                  </a:moveTo>
                  <a:lnTo>
                    <a:pt x="1231" y="737"/>
                  </a:lnTo>
                  <a:cubicBezTo>
                    <a:pt x="1235" y="731"/>
                    <a:pt x="1243" y="729"/>
                    <a:pt x="1246" y="723"/>
                  </a:cubicBezTo>
                  <a:cubicBezTo>
                    <a:pt x="1243" y="718"/>
                    <a:pt x="1240" y="713"/>
                    <a:pt x="1232" y="713"/>
                  </a:cubicBezTo>
                  <a:cubicBezTo>
                    <a:pt x="1219" y="724"/>
                    <a:pt x="1191" y="715"/>
                    <a:pt x="1172" y="716"/>
                  </a:cubicBezTo>
                  <a:cubicBezTo>
                    <a:pt x="1165" y="722"/>
                    <a:pt x="1158" y="729"/>
                    <a:pt x="1152" y="737"/>
                  </a:cubicBezTo>
                  <a:cubicBezTo>
                    <a:pt x="1160" y="745"/>
                    <a:pt x="1169" y="752"/>
                    <a:pt x="1175" y="763"/>
                  </a:cubicBezTo>
                  <a:cubicBezTo>
                    <a:pt x="1194" y="761"/>
                    <a:pt x="1211" y="764"/>
                    <a:pt x="1228" y="769"/>
                  </a:cubicBezTo>
                  <a:cubicBezTo>
                    <a:pt x="1233" y="763"/>
                    <a:pt x="1241" y="760"/>
                    <a:pt x="1245" y="753"/>
                  </a:cubicBezTo>
                  <a:cubicBezTo>
                    <a:pt x="1241" y="747"/>
                    <a:pt x="1233" y="745"/>
                    <a:pt x="1231" y="737"/>
                  </a:cubicBezTo>
                  <a:close/>
                  <a:moveTo>
                    <a:pt x="1228" y="746"/>
                  </a:moveTo>
                  <a:lnTo>
                    <a:pt x="1228" y="746"/>
                  </a:lnTo>
                  <a:cubicBezTo>
                    <a:pt x="1213" y="756"/>
                    <a:pt x="1182" y="748"/>
                    <a:pt x="1164" y="746"/>
                  </a:cubicBezTo>
                  <a:cubicBezTo>
                    <a:pt x="1168" y="723"/>
                    <a:pt x="1227" y="726"/>
                    <a:pt x="1228" y="746"/>
                  </a:cubicBezTo>
                  <a:close/>
                  <a:moveTo>
                    <a:pt x="1210" y="900"/>
                  </a:moveTo>
                  <a:lnTo>
                    <a:pt x="1210" y="900"/>
                  </a:lnTo>
                  <a:cubicBezTo>
                    <a:pt x="1213" y="914"/>
                    <a:pt x="1199" y="921"/>
                    <a:pt x="1208" y="932"/>
                  </a:cubicBezTo>
                  <a:cubicBezTo>
                    <a:pt x="1216" y="928"/>
                    <a:pt x="1217" y="916"/>
                    <a:pt x="1221" y="907"/>
                  </a:cubicBezTo>
                  <a:cubicBezTo>
                    <a:pt x="1216" y="900"/>
                    <a:pt x="1211" y="893"/>
                    <a:pt x="1208" y="884"/>
                  </a:cubicBezTo>
                  <a:cubicBezTo>
                    <a:pt x="1175" y="880"/>
                    <a:pt x="1152" y="865"/>
                    <a:pt x="1130" y="850"/>
                  </a:cubicBezTo>
                  <a:cubicBezTo>
                    <a:pt x="1126" y="853"/>
                    <a:pt x="1120" y="854"/>
                    <a:pt x="1116" y="857"/>
                  </a:cubicBezTo>
                  <a:cubicBezTo>
                    <a:pt x="1117" y="864"/>
                    <a:pt x="1122" y="867"/>
                    <a:pt x="1124" y="873"/>
                  </a:cubicBezTo>
                  <a:cubicBezTo>
                    <a:pt x="1157" y="875"/>
                    <a:pt x="1176" y="893"/>
                    <a:pt x="1199" y="906"/>
                  </a:cubicBezTo>
                  <a:cubicBezTo>
                    <a:pt x="1202" y="903"/>
                    <a:pt x="1206" y="901"/>
                    <a:pt x="1210" y="900"/>
                  </a:cubicBezTo>
                  <a:close/>
                  <a:moveTo>
                    <a:pt x="1149" y="968"/>
                  </a:moveTo>
                  <a:lnTo>
                    <a:pt x="1149" y="968"/>
                  </a:lnTo>
                  <a:cubicBezTo>
                    <a:pt x="1143" y="973"/>
                    <a:pt x="1143" y="983"/>
                    <a:pt x="1150" y="986"/>
                  </a:cubicBezTo>
                  <a:cubicBezTo>
                    <a:pt x="1154" y="982"/>
                    <a:pt x="1154" y="974"/>
                    <a:pt x="1162" y="972"/>
                  </a:cubicBezTo>
                  <a:cubicBezTo>
                    <a:pt x="1169" y="974"/>
                    <a:pt x="1173" y="980"/>
                    <a:pt x="1180" y="982"/>
                  </a:cubicBezTo>
                  <a:cubicBezTo>
                    <a:pt x="1176" y="970"/>
                    <a:pt x="1166" y="965"/>
                    <a:pt x="1164" y="950"/>
                  </a:cubicBezTo>
                  <a:cubicBezTo>
                    <a:pt x="1150" y="946"/>
                    <a:pt x="1135" y="937"/>
                    <a:pt x="1121" y="927"/>
                  </a:cubicBezTo>
                  <a:cubicBezTo>
                    <a:pt x="1115" y="922"/>
                    <a:pt x="1111" y="914"/>
                    <a:pt x="1103" y="913"/>
                  </a:cubicBezTo>
                  <a:cubicBezTo>
                    <a:pt x="1096" y="912"/>
                    <a:pt x="1088" y="917"/>
                    <a:pt x="1080" y="919"/>
                  </a:cubicBezTo>
                  <a:cubicBezTo>
                    <a:pt x="1082" y="925"/>
                    <a:pt x="1084" y="930"/>
                    <a:pt x="1087" y="936"/>
                  </a:cubicBezTo>
                  <a:cubicBezTo>
                    <a:pt x="1116" y="928"/>
                    <a:pt x="1133" y="953"/>
                    <a:pt x="1149" y="968"/>
                  </a:cubicBezTo>
                  <a:close/>
                  <a:moveTo>
                    <a:pt x="1077" y="1056"/>
                  </a:moveTo>
                  <a:lnTo>
                    <a:pt x="1077" y="1056"/>
                  </a:lnTo>
                  <a:cubicBezTo>
                    <a:pt x="1075" y="1060"/>
                    <a:pt x="1070" y="1060"/>
                    <a:pt x="1069" y="1066"/>
                  </a:cubicBezTo>
                  <a:cubicBezTo>
                    <a:pt x="1070" y="1070"/>
                    <a:pt x="1071" y="1074"/>
                    <a:pt x="1072" y="1077"/>
                  </a:cubicBezTo>
                  <a:cubicBezTo>
                    <a:pt x="1081" y="1076"/>
                    <a:pt x="1079" y="1065"/>
                    <a:pt x="1088" y="1066"/>
                  </a:cubicBezTo>
                  <a:cubicBezTo>
                    <a:pt x="1096" y="1068"/>
                    <a:pt x="1098" y="1076"/>
                    <a:pt x="1105" y="1079"/>
                  </a:cubicBezTo>
                  <a:cubicBezTo>
                    <a:pt x="1107" y="1071"/>
                    <a:pt x="1101" y="1062"/>
                    <a:pt x="1104" y="1053"/>
                  </a:cubicBezTo>
                  <a:cubicBezTo>
                    <a:pt x="1081" y="1042"/>
                    <a:pt x="1070" y="1018"/>
                    <a:pt x="1046" y="1008"/>
                  </a:cubicBezTo>
                  <a:cubicBezTo>
                    <a:pt x="1047" y="989"/>
                    <a:pt x="1031" y="995"/>
                    <a:pt x="1018" y="998"/>
                  </a:cubicBezTo>
                  <a:cubicBezTo>
                    <a:pt x="1017" y="1005"/>
                    <a:pt x="1019" y="1008"/>
                    <a:pt x="1019" y="1014"/>
                  </a:cubicBezTo>
                  <a:cubicBezTo>
                    <a:pt x="1028" y="1014"/>
                    <a:pt x="1031" y="1012"/>
                    <a:pt x="1039" y="1014"/>
                  </a:cubicBezTo>
                  <a:cubicBezTo>
                    <a:pt x="1050" y="1029"/>
                    <a:pt x="1068" y="1038"/>
                    <a:pt x="1077" y="1056"/>
                  </a:cubicBezTo>
                  <a:close/>
                  <a:moveTo>
                    <a:pt x="956" y="1128"/>
                  </a:moveTo>
                  <a:lnTo>
                    <a:pt x="956" y="1128"/>
                  </a:lnTo>
                  <a:cubicBezTo>
                    <a:pt x="947" y="1144"/>
                    <a:pt x="971" y="1149"/>
                    <a:pt x="972" y="1133"/>
                  </a:cubicBezTo>
                  <a:cubicBezTo>
                    <a:pt x="968" y="1128"/>
                    <a:pt x="964" y="1126"/>
                    <a:pt x="956" y="1128"/>
                  </a:cubicBezTo>
                  <a:close/>
                  <a:moveTo>
                    <a:pt x="944" y="1082"/>
                  </a:moveTo>
                  <a:lnTo>
                    <a:pt x="944" y="1082"/>
                  </a:lnTo>
                  <a:cubicBezTo>
                    <a:pt x="951" y="1091"/>
                    <a:pt x="957" y="1101"/>
                    <a:pt x="962" y="1112"/>
                  </a:cubicBezTo>
                  <a:cubicBezTo>
                    <a:pt x="970" y="1112"/>
                    <a:pt x="981" y="1108"/>
                    <a:pt x="986" y="1113"/>
                  </a:cubicBezTo>
                  <a:cubicBezTo>
                    <a:pt x="989" y="1123"/>
                    <a:pt x="987" y="1137"/>
                    <a:pt x="992" y="1144"/>
                  </a:cubicBezTo>
                  <a:cubicBezTo>
                    <a:pt x="994" y="1131"/>
                    <a:pt x="1004" y="1126"/>
                    <a:pt x="1018" y="1125"/>
                  </a:cubicBezTo>
                  <a:cubicBezTo>
                    <a:pt x="1015" y="1114"/>
                    <a:pt x="1017" y="1104"/>
                    <a:pt x="1019" y="1095"/>
                  </a:cubicBezTo>
                  <a:cubicBezTo>
                    <a:pt x="1012" y="1089"/>
                    <a:pt x="1007" y="1081"/>
                    <a:pt x="1002" y="1073"/>
                  </a:cubicBezTo>
                  <a:cubicBezTo>
                    <a:pt x="996" y="1073"/>
                    <a:pt x="993" y="1075"/>
                    <a:pt x="986" y="1074"/>
                  </a:cubicBezTo>
                  <a:cubicBezTo>
                    <a:pt x="982" y="1062"/>
                    <a:pt x="984" y="1043"/>
                    <a:pt x="977" y="1033"/>
                  </a:cubicBezTo>
                  <a:cubicBezTo>
                    <a:pt x="973" y="1045"/>
                    <a:pt x="964" y="1053"/>
                    <a:pt x="949" y="1054"/>
                  </a:cubicBezTo>
                  <a:cubicBezTo>
                    <a:pt x="949" y="1066"/>
                    <a:pt x="946" y="1073"/>
                    <a:pt x="944" y="1082"/>
                  </a:cubicBezTo>
                  <a:close/>
                  <a:moveTo>
                    <a:pt x="998" y="1092"/>
                  </a:moveTo>
                  <a:lnTo>
                    <a:pt x="998" y="1092"/>
                  </a:lnTo>
                  <a:cubicBezTo>
                    <a:pt x="1003" y="1098"/>
                    <a:pt x="1009" y="1103"/>
                    <a:pt x="1009" y="1113"/>
                  </a:cubicBezTo>
                  <a:cubicBezTo>
                    <a:pt x="998" y="1112"/>
                    <a:pt x="998" y="1122"/>
                    <a:pt x="990" y="1125"/>
                  </a:cubicBezTo>
                  <a:cubicBezTo>
                    <a:pt x="991" y="1115"/>
                    <a:pt x="979" y="1090"/>
                    <a:pt x="998" y="1092"/>
                  </a:cubicBezTo>
                  <a:close/>
                  <a:moveTo>
                    <a:pt x="953" y="1073"/>
                  </a:moveTo>
                  <a:lnTo>
                    <a:pt x="953" y="1073"/>
                  </a:lnTo>
                  <a:cubicBezTo>
                    <a:pt x="962" y="1066"/>
                    <a:pt x="974" y="1063"/>
                    <a:pt x="976" y="1050"/>
                  </a:cubicBezTo>
                  <a:cubicBezTo>
                    <a:pt x="986" y="1058"/>
                    <a:pt x="982" y="1080"/>
                    <a:pt x="985" y="1096"/>
                  </a:cubicBezTo>
                  <a:cubicBezTo>
                    <a:pt x="964" y="1104"/>
                    <a:pt x="962" y="1081"/>
                    <a:pt x="953" y="1073"/>
                  </a:cubicBezTo>
                  <a:close/>
                  <a:moveTo>
                    <a:pt x="773" y="1113"/>
                  </a:moveTo>
                  <a:lnTo>
                    <a:pt x="773" y="1113"/>
                  </a:lnTo>
                  <a:cubicBezTo>
                    <a:pt x="872" y="1095"/>
                    <a:pt x="951" y="1043"/>
                    <a:pt x="1013" y="976"/>
                  </a:cubicBezTo>
                  <a:cubicBezTo>
                    <a:pt x="1074" y="911"/>
                    <a:pt x="1123" y="824"/>
                    <a:pt x="1137" y="718"/>
                  </a:cubicBezTo>
                  <a:cubicBezTo>
                    <a:pt x="1154" y="598"/>
                    <a:pt x="1126" y="495"/>
                    <a:pt x="1078" y="413"/>
                  </a:cubicBezTo>
                  <a:cubicBezTo>
                    <a:pt x="1031" y="332"/>
                    <a:pt x="967" y="268"/>
                    <a:pt x="882" y="227"/>
                  </a:cubicBezTo>
                  <a:cubicBezTo>
                    <a:pt x="882" y="226"/>
                    <a:pt x="882" y="225"/>
                    <a:pt x="881" y="226"/>
                  </a:cubicBezTo>
                  <a:cubicBezTo>
                    <a:pt x="879" y="226"/>
                    <a:pt x="879" y="227"/>
                    <a:pt x="878" y="229"/>
                  </a:cubicBezTo>
                  <a:cubicBezTo>
                    <a:pt x="880" y="229"/>
                    <a:pt x="880" y="230"/>
                    <a:pt x="881" y="230"/>
                  </a:cubicBezTo>
                  <a:cubicBezTo>
                    <a:pt x="991" y="287"/>
                    <a:pt x="1072" y="380"/>
                    <a:pt x="1113" y="507"/>
                  </a:cubicBezTo>
                  <a:cubicBezTo>
                    <a:pt x="1126" y="548"/>
                    <a:pt x="1140" y="596"/>
                    <a:pt x="1136" y="645"/>
                  </a:cubicBezTo>
                  <a:cubicBezTo>
                    <a:pt x="1116" y="648"/>
                    <a:pt x="1097" y="653"/>
                    <a:pt x="1077" y="655"/>
                  </a:cubicBezTo>
                  <a:cubicBezTo>
                    <a:pt x="1064" y="656"/>
                    <a:pt x="1051" y="653"/>
                    <a:pt x="1039" y="654"/>
                  </a:cubicBezTo>
                  <a:cubicBezTo>
                    <a:pt x="1034" y="654"/>
                    <a:pt x="1030" y="658"/>
                    <a:pt x="1025" y="658"/>
                  </a:cubicBezTo>
                  <a:cubicBezTo>
                    <a:pt x="977" y="660"/>
                    <a:pt x="926" y="652"/>
                    <a:pt x="877" y="648"/>
                  </a:cubicBezTo>
                  <a:cubicBezTo>
                    <a:pt x="857" y="765"/>
                    <a:pt x="867" y="919"/>
                    <a:pt x="982" y="922"/>
                  </a:cubicBezTo>
                  <a:cubicBezTo>
                    <a:pt x="1025" y="923"/>
                    <a:pt x="1059" y="897"/>
                    <a:pt x="1082" y="870"/>
                  </a:cubicBezTo>
                  <a:cubicBezTo>
                    <a:pt x="1053" y="933"/>
                    <a:pt x="1006" y="977"/>
                    <a:pt x="959" y="1023"/>
                  </a:cubicBezTo>
                  <a:cubicBezTo>
                    <a:pt x="906" y="1062"/>
                    <a:pt x="842" y="1090"/>
                    <a:pt x="773" y="1113"/>
                  </a:cubicBezTo>
                  <a:close/>
                  <a:moveTo>
                    <a:pt x="979" y="912"/>
                  </a:moveTo>
                  <a:lnTo>
                    <a:pt x="979" y="912"/>
                  </a:lnTo>
                  <a:cubicBezTo>
                    <a:pt x="989" y="894"/>
                    <a:pt x="1003" y="881"/>
                    <a:pt x="1015" y="865"/>
                  </a:cubicBezTo>
                  <a:cubicBezTo>
                    <a:pt x="1026" y="870"/>
                    <a:pt x="1030" y="882"/>
                    <a:pt x="1039" y="888"/>
                  </a:cubicBezTo>
                  <a:cubicBezTo>
                    <a:pt x="1036" y="897"/>
                    <a:pt x="1032" y="903"/>
                    <a:pt x="1023" y="906"/>
                  </a:cubicBezTo>
                  <a:cubicBezTo>
                    <a:pt x="1034" y="896"/>
                    <a:pt x="1027" y="875"/>
                    <a:pt x="1010" y="878"/>
                  </a:cubicBezTo>
                  <a:cubicBezTo>
                    <a:pt x="996" y="882"/>
                    <a:pt x="996" y="909"/>
                    <a:pt x="1019" y="906"/>
                  </a:cubicBezTo>
                  <a:cubicBezTo>
                    <a:pt x="1016" y="909"/>
                    <a:pt x="1012" y="911"/>
                    <a:pt x="1005" y="910"/>
                  </a:cubicBezTo>
                  <a:cubicBezTo>
                    <a:pt x="1002" y="905"/>
                    <a:pt x="999" y="900"/>
                    <a:pt x="993" y="897"/>
                  </a:cubicBezTo>
                  <a:cubicBezTo>
                    <a:pt x="990" y="901"/>
                    <a:pt x="1003" y="906"/>
                    <a:pt x="999" y="912"/>
                  </a:cubicBezTo>
                  <a:cubicBezTo>
                    <a:pt x="992" y="909"/>
                    <a:pt x="986" y="911"/>
                    <a:pt x="979" y="912"/>
                  </a:cubicBezTo>
                  <a:close/>
                  <a:moveTo>
                    <a:pt x="1003" y="894"/>
                  </a:moveTo>
                  <a:lnTo>
                    <a:pt x="1003" y="894"/>
                  </a:lnTo>
                  <a:cubicBezTo>
                    <a:pt x="1005" y="887"/>
                    <a:pt x="1009" y="881"/>
                    <a:pt x="1021" y="883"/>
                  </a:cubicBezTo>
                  <a:cubicBezTo>
                    <a:pt x="1023" y="886"/>
                    <a:pt x="1026" y="890"/>
                    <a:pt x="1025" y="897"/>
                  </a:cubicBezTo>
                  <a:cubicBezTo>
                    <a:pt x="1018" y="905"/>
                    <a:pt x="1007" y="903"/>
                    <a:pt x="1003" y="894"/>
                  </a:cubicBezTo>
                  <a:close/>
                  <a:moveTo>
                    <a:pt x="878" y="744"/>
                  </a:moveTo>
                  <a:lnTo>
                    <a:pt x="878" y="744"/>
                  </a:lnTo>
                  <a:cubicBezTo>
                    <a:pt x="936" y="747"/>
                    <a:pt x="1004" y="748"/>
                    <a:pt x="1064" y="746"/>
                  </a:cubicBezTo>
                  <a:cubicBezTo>
                    <a:pt x="1061" y="775"/>
                    <a:pt x="1082" y="788"/>
                    <a:pt x="1090" y="802"/>
                  </a:cubicBezTo>
                  <a:cubicBezTo>
                    <a:pt x="1024" y="810"/>
                    <a:pt x="947" y="810"/>
                    <a:pt x="881" y="805"/>
                  </a:cubicBezTo>
                  <a:cubicBezTo>
                    <a:pt x="877" y="788"/>
                    <a:pt x="874" y="770"/>
                    <a:pt x="875" y="749"/>
                  </a:cubicBezTo>
                  <a:cubicBezTo>
                    <a:pt x="875" y="746"/>
                    <a:pt x="876" y="745"/>
                    <a:pt x="878" y="744"/>
                  </a:cubicBezTo>
                  <a:close/>
                  <a:moveTo>
                    <a:pt x="1124" y="658"/>
                  </a:moveTo>
                  <a:lnTo>
                    <a:pt x="1124" y="658"/>
                  </a:lnTo>
                  <a:cubicBezTo>
                    <a:pt x="1116" y="661"/>
                    <a:pt x="1112" y="668"/>
                    <a:pt x="1104" y="671"/>
                  </a:cubicBezTo>
                  <a:cubicBezTo>
                    <a:pt x="1103" y="667"/>
                    <a:pt x="1103" y="664"/>
                    <a:pt x="1098" y="664"/>
                  </a:cubicBezTo>
                  <a:cubicBezTo>
                    <a:pt x="1095" y="667"/>
                    <a:pt x="1105" y="668"/>
                    <a:pt x="1103" y="675"/>
                  </a:cubicBezTo>
                  <a:cubicBezTo>
                    <a:pt x="1088" y="651"/>
                    <a:pt x="1060" y="690"/>
                    <a:pt x="1087" y="691"/>
                  </a:cubicBezTo>
                  <a:cubicBezTo>
                    <a:pt x="1087" y="695"/>
                    <a:pt x="1082" y="694"/>
                    <a:pt x="1082" y="698"/>
                  </a:cubicBezTo>
                  <a:cubicBezTo>
                    <a:pt x="1075" y="697"/>
                    <a:pt x="1075" y="688"/>
                    <a:pt x="1068" y="685"/>
                  </a:cubicBezTo>
                  <a:cubicBezTo>
                    <a:pt x="1068" y="695"/>
                    <a:pt x="1081" y="697"/>
                    <a:pt x="1078" y="706"/>
                  </a:cubicBezTo>
                  <a:cubicBezTo>
                    <a:pt x="1061" y="676"/>
                    <a:pt x="1034" y="729"/>
                    <a:pt x="1068" y="723"/>
                  </a:cubicBezTo>
                  <a:cubicBezTo>
                    <a:pt x="1072" y="725"/>
                    <a:pt x="1065" y="731"/>
                    <a:pt x="1064" y="733"/>
                  </a:cubicBezTo>
                  <a:cubicBezTo>
                    <a:pt x="1056" y="728"/>
                    <a:pt x="1052" y="720"/>
                    <a:pt x="1045" y="714"/>
                  </a:cubicBezTo>
                  <a:cubicBezTo>
                    <a:pt x="1045" y="722"/>
                    <a:pt x="1059" y="729"/>
                    <a:pt x="1062" y="739"/>
                  </a:cubicBezTo>
                  <a:cubicBezTo>
                    <a:pt x="1040" y="741"/>
                    <a:pt x="1015" y="743"/>
                    <a:pt x="990" y="743"/>
                  </a:cubicBezTo>
                  <a:cubicBezTo>
                    <a:pt x="951" y="743"/>
                    <a:pt x="910" y="740"/>
                    <a:pt x="877" y="734"/>
                  </a:cubicBezTo>
                  <a:cubicBezTo>
                    <a:pt x="876" y="718"/>
                    <a:pt x="891" y="708"/>
                    <a:pt x="900" y="697"/>
                  </a:cubicBezTo>
                  <a:cubicBezTo>
                    <a:pt x="908" y="687"/>
                    <a:pt x="915" y="678"/>
                    <a:pt x="921" y="668"/>
                  </a:cubicBezTo>
                  <a:cubicBezTo>
                    <a:pt x="906" y="678"/>
                    <a:pt x="893" y="703"/>
                    <a:pt x="877" y="717"/>
                  </a:cubicBezTo>
                  <a:cubicBezTo>
                    <a:pt x="879" y="698"/>
                    <a:pt x="876" y="672"/>
                    <a:pt x="884" y="658"/>
                  </a:cubicBezTo>
                  <a:cubicBezTo>
                    <a:pt x="957" y="668"/>
                    <a:pt x="1048" y="670"/>
                    <a:pt x="1121" y="655"/>
                  </a:cubicBezTo>
                  <a:cubicBezTo>
                    <a:pt x="1124" y="655"/>
                    <a:pt x="1124" y="656"/>
                    <a:pt x="1124" y="658"/>
                  </a:cubicBezTo>
                  <a:close/>
                  <a:moveTo>
                    <a:pt x="1074" y="704"/>
                  </a:moveTo>
                  <a:lnTo>
                    <a:pt x="1074" y="704"/>
                  </a:lnTo>
                  <a:cubicBezTo>
                    <a:pt x="1074" y="710"/>
                    <a:pt x="1074" y="715"/>
                    <a:pt x="1072" y="718"/>
                  </a:cubicBezTo>
                  <a:cubicBezTo>
                    <a:pt x="1045" y="733"/>
                    <a:pt x="1051" y="685"/>
                    <a:pt x="1074" y="704"/>
                  </a:cubicBezTo>
                  <a:close/>
                  <a:moveTo>
                    <a:pt x="1098" y="677"/>
                  </a:moveTo>
                  <a:lnTo>
                    <a:pt x="1098" y="677"/>
                  </a:lnTo>
                  <a:cubicBezTo>
                    <a:pt x="1097" y="683"/>
                    <a:pt x="1091" y="684"/>
                    <a:pt x="1090" y="690"/>
                  </a:cubicBezTo>
                  <a:cubicBezTo>
                    <a:pt x="1063" y="688"/>
                    <a:pt x="1086" y="657"/>
                    <a:pt x="1098" y="677"/>
                  </a:cubicBezTo>
                  <a:close/>
                  <a:moveTo>
                    <a:pt x="1111" y="803"/>
                  </a:moveTo>
                  <a:lnTo>
                    <a:pt x="1111" y="803"/>
                  </a:lnTo>
                  <a:cubicBezTo>
                    <a:pt x="1036" y="774"/>
                    <a:pt x="1088" y="679"/>
                    <a:pt x="1136" y="658"/>
                  </a:cubicBezTo>
                  <a:cubicBezTo>
                    <a:pt x="1138" y="711"/>
                    <a:pt x="1124" y="760"/>
                    <a:pt x="1111" y="803"/>
                  </a:cubicBezTo>
                  <a:close/>
                  <a:moveTo>
                    <a:pt x="1095" y="806"/>
                  </a:moveTo>
                  <a:lnTo>
                    <a:pt x="1095" y="806"/>
                  </a:lnTo>
                  <a:cubicBezTo>
                    <a:pt x="1089" y="846"/>
                    <a:pt x="1061" y="860"/>
                    <a:pt x="1039" y="887"/>
                  </a:cubicBezTo>
                  <a:cubicBezTo>
                    <a:pt x="1035" y="876"/>
                    <a:pt x="1025" y="871"/>
                    <a:pt x="1018" y="864"/>
                  </a:cubicBezTo>
                  <a:cubicBezTo>
                    <a:pt x="1028" y="845"/>
                    <a:pt x="1045" y="832"/>
                    <a:pt x="1055" y="814"/>
                  </a:cubicBezTo>
                  <a:cubicBezTo>
                    <a:pt x="1031" y="835"/>
                    <a:pt x="1012" y="865"/>
                    <a:pt x="990" y="891"/>
                  </a:cubicBezTo>
                  <a:cubicBezTo>
                    <a:pt x="984" y="899"/>
                    <a:pt x="978" y="913"/>
                    <a:pt x="966" y="910"/>
                  </a:cubicBezTo>
                  <a:cubicBezTo>
                    <a:pt x="1000" y="896"/>
                    <a:pt x="951" y="864"/>
                    <a:pt x="949" y="894"/>
                  </a:cubicBezTo>
                  <a:cubicBezTo>
                    <a:pt x="948" y="900"/>
                    <a:pt x="955" y="903"/>
                    <a:pt x="954" y="907"/>
                  </a:cubicBezTo>
                  <a:cubicBezTo>
                    <a:pt x="945" y="906"/>
                    <a:pt x="945" y="897"/>
                    <a:pt x="937" y="899"/>
                  </a:cubicBezTo>
                  <a:cubicBezTo>
                    <a:pt x="957" y="870"/>
                    <a:pt x="983" y="846"/>
                    <a:pt x="1002" y="816"/>
                  </a:cubicBezTo>
                  <a:cubicBezTo>
                    <a:pt x="976" y="840"/>
                    <a:pt x="958" y="871"/>
                    <a:pt x="933" y="896"/>
                  </a:cubicBezTo>
                  <a:cubicBezTo>
                    <a:pt x="922" y="890"/>
                    <a:pt x="912" y="883"/>
                    <a:pt x="908" y="871"/>
                  </a:cubicBezTo>
                  <a:cubicBezTo>
                    <a:pt x="923" y="854"/>
                    <a:pt x="939" y="837"/>
                    <a:pt x="951" y="818"/>
                  </a:cubicBezTo>
                  <a:cubicBezTo>
                    <a:pt x="935" y="829"/>
                    <a:pt x="926" y="847"/>
                    <a:pt x="913" y="861"/>
                  </a:cubicBezTo>
                  <a:cubicBezTo>
                    <a:pt x="907" y="860"/>
                    <a:pt x="906" y="855"/>
                    <a:pt x="901" y="854"/>
                  </a:cubicBezTo>
                  <a:cubicBezTo>
                    <a:pt x="896" y="859"/>
                    <a:pt x="914" y="861"/>
                    <a:pt x="908" y="867"/>
                  </a:cubicBezTo>
                  <a:cubicBezTo>
                    <a:pt x="898" y="867"/>
                    <a:pt x="895" y="852"/>
                    <a:pt x="891" y="842"/>
                  </a:cubicBezTo>
                  <a:cubicBezTo>
                    <a:pt x="887" y="832"/>
                    <a:pt x="880" y="820"/>
                    <a:pt x="884" y="809"/>
                  </a:cubicBezTo>
                  <a:cubicBezTo>
                    <a:pt x="952" y="814"/>
                    <a:pt x="1030" y="813"/>
                    <a:pt x="1095" y="806"/>
                  </a:cubicBezTo>
                  <a:close/>
                  <a:moveTo>
                    <a:pt x="951" y="896"/>
                  </a:moveTo>
                  <a:lnTo>
                    <a:pt x="951" y="896"/>
                  </a:lnTo>
                  <a:cubicBezTo>
                    <a:pt x="950" y="880"/>
                    <a:pt x="981" y="880"/>
                    <a:pt x="973" y="901"/>
                  </a:cubicBezTo>
                  <a:cubicBezTo>
                    <a:pt x="965" y="909"/>
                    <a:pt x="952" y="904"/>
                    <a:pt x="951" y="896"/>
                  </a:cubicBezTo>
                  <a:close/>
                  <a:moveTo>
                    <a:pt x="1084" y="842"/>
                  </a:moveTo>
                  <a:lnTo>
                    <a:pt x="1084" y="842"/>
                  </a:lnTo>
                  <a:cubicBezTo>
                    <a:pt x="1080" y="849"/>
                    <a:pt x="1079" y="864"/>
                    <a:pt x="1069" y="861"/>
                  </a:cubicBezTo>
                  <a:cubicBezTo>
                    <a:pt x="1072" y="866"/>
                    <a:pt x="1069" y="871"/>
                    <a:pt x="1067" y="874"/>
                  </a:cubicBezTo>
                  <a:cubicBezTo>
                    <a:pt x="1052" y="871"/>
                    <a:pt x="1055" y="896"/>
                    <a:pt x="1039" y="896"/>
                  </a:cubicBezTo>
                  <a:cubicBezTo>
                    <a:pt x="1053" y="877"/>
                    <a:pt x="1066" y="857"/>
                    <a:pt x="1084" y="842"/>
                  </a:cubicBezTo>
                  <a:close/>
                  <a:moveTo>
                    <a:pt x="1077" y="841"/>
                  </a:moveTo>
                  <a:lnTo>
                    <a:pt x="1077" y="841"/>
                  </a:lnTo>
                  <a:cubicBezTo>
                    <a:pt x="1079" y="836"/>
                    <a:pt x="1078" y="828"/>
                    <a:pt x="1077" y="822"/>
                  </a:cubicBezTo>
                  <a:cubicBezTo>
                    <a:pt x="1046" y="800"/>
                    <a:pt x="1047" y="862"/>
                    <a:pt x="1077" y="841"/>
                  </a:cubicBezTo>
                  <a:close/>
                  <a:moveTo>
                    <a:pt x="1057" y="824"/>
                  </a:moveTo>
                  <a:lnTo>
                    <a:pt x="1057" y="824"/>
                  </a:lnTo>
                  <a:cubicBezTo>
                    <a:pt x="1064" y="824"/>
                    <a:pt x="1061" y="820"/>
                    <a:pt x="1067" y="821"/>
                  </a:cubicBezTo>
                  <a:cubicBezTo>
                    <a:pt x="1095" y="824"/>
                    <a:pt x="1047" y="865"/>
                    <a:pt x="1057" y="824"/>
                  </a:cubicBezTo>
                  <a:close/>
                  <a:moveTo>
                    <a:pt x="1085" y="827"/>
                  </a:moveTo>
                  <a:lnTo>
                    <a:pt x="1085" y="827"/>
                  </a:lnTo>
                  <a:cubicBezTo>
                    <a:pt x="1084" y="821"/>
                    <a:pt x="1078" y="812"/>
                    <a:pt x="1072" y="815"/>
                  </a:cubicBezTo>
                  <a:cubicBezTo>
                    <a:pt x="1078" y="817"/>
                    <a:pt x="1080" y="824"/>
                    <a:pt x="1085" y="827"/>
                  </a:cubicBezTo>
                  <a:close/>
                  <a:moveTo>
                    <a:pt x="1064" y="854"/>
                  </a:moveTo>
                  <a:lnTo>
                    <a:pt x="1064" y="854"/>
                  </a:lnTo>
                  <a:cubicBezTo>
                    <a:pt x="1057" y="848"/>
                    <a:pt x="1053" y="840"/>
                    <a:pt x="1045" y="835"/>
                  </a:cubicBezTo>
                  <a:cubicBezTo>
                    <a:pt x="1049" y="843"/>
                    <a:pt x="1057" y="854"/>
                    <a:pt x="1064" y="854"/>
                  </a:cubicBezTo>
                  <a:close/>
                  <a:moveTo>
                    <a:pt x="1046" y="850"/>
                  </a:moveTo>
                  <a:lnTo>
                    <a:pt x="1046" y="850"/>
                  </a:lnTo>
                  <a:cubicBezTo>
                    <a:pt x="1024" y="839"/>
                    <a:pt x="1024" y="878"/>
                    <a:pt x="1044" y="876"/>
                  </a:cubicBezTo>
                  <a:cubicBezTo>
                    <a:pt x="1054" y="874"/>
                    <a:pt x="1057" y="862"/>
                    <a:pt x="1052" y="854"/>
                  </a:cubicBezTo>
                  <a:cubicBezTo>
                    <a:pt x="1056" y="864"/>
                    <a:pt x="1036" y="883"/>
                    <a:pt x="1031" y="864"/>
                  </a:cubicBezTo>
                  <a:cubicBezTo>
                    <a:pt x="1028" y="855"/>
                    <a:pt x="1037" y="846"/>
                    <a:pt x="1046" y="850"/>
                  </a:cubicBezTo>
                  <a:close/>
                  <a:moveTo>
                    <a:pt x="1052" y="854"/>
                  </a:moveTo>
                  <a:lnTo>
                    <a:pt x="1052" y="854"/>
                  </a:lnTo>
                  <a:cubicBezTo>
                    <a:pt x="1051" y="852"/>
                    <a:pt x="1049" y="851"/>
                    <a:pt x="1046" y="850"/>
                  </a:cubicBezTo>
                  <a:cubicBezTo>
                    <a:pt x="1049" y="851"/>
                    <a:pt x="1050" y="852"/>
                    <a:pt x="1052" y="854"/>
                  </a:cubicBezTo>
                  <a:close/>
                  <a:moveTo>
                    <a:pt x="1038" y="825"/>
                  </a:moveTo>
                  <a:lnTo>
                    <a:pt x="1038" y="825"/>
                  </a:lnTo>
                  <a:cubicBezTo>
                    <a:pt x="1037" y="821"/>
                    <a:pt x="1031" y="814"/>
                    <a:pt x="1028" y="816"/>
                  </a:cubicBezTo>
                  <a:cubicBezTo>
                    <a:pt x="1031" y="819"/>
                    <a:pt x="1032" y="825"/>
                    <a:pt x="1038" y="825"/>
                  </a:cubicBezTo>
                  <a:close/>
                  <a:moveTo>
                    <a:pt x="1000" y="831"/>
                  </a:moveTo>
                  <a:lnTo>
                    <a:pt x="1000" y="831"/>
                  </a:lnTo>
                  <a:cubicBezTo>
                    <a:pt x="1001" y="839"/>
                    <a:pt x="1007" y="843"/>
                    <a:pt x="1021" y="845"/>
                  </a:cubicBezTo>
                  <a:cubicBezTo>
                    <a:pt x="1052" y="829"/>
                    <a:pt x="999" y="800"/>
                    <a:pt x="1000" y="831"/>
                  </a:cubicBezTo>
                  <a:close/>
                  <a:moveTo>
                    <a:pt x="1026" y="829"/>
                  </a:moveTo>
                  <a:lnTo>
                    <a:pt x="1026" y="829"/>
                  </a:lnTo>
                  <a:cubicBezTo>
                    <a:pt x="1029" y="858"/>
                    <a:pt x="986" y="828"/>
                    <a:pt x="1013" y="821"/>
                  </a:cubicBezTo>
                  <a:cubicBezTo>
                    <a:pt x="1018" y="820"/>
                    <a:pt x="1025" y="820"/>
                    <a:pt x="1026" y="829"/>
                  </a:cubicBezTo>
                  <a:close/>
                  <a:moveTo>
                    <a:pt x="1013" y="855"/>
                  </a:moveTo>
                  <a:lnTo>
                    <a:pt x="1013" y="855"/>
                  </a:lnTo>
                  <a:cubicBezTo>
                    <a:pt x="1006" y="849"/>
                    <a:pt x="1002" y="840"/>
                    <a:pt x="993" y="835"/>
                  </a:cubicBezTo>
                  <a:cubicBezTo>
                    <a:pt x="998" y="843"/>
                    <a:pt x="1006" y="855"/>
                    <a:pt x="1013" y="855"/>
                  </a:cubicBezTo>
                  <a:close/>
                  <a:moveTo>
                    <a:pt x="990" y="848"/>
                  </a:moveTo>
                  <a:lnTo>
                    <a:pt x="990" y="848"/>
                  </a:lnTo>
                  <a:cubicBezTo>
                    <a:pt x="972" y="850"/>
                    <a:pt x="976" y="876"/>
                    <a:pt x="989" y="877"/>
                  </a:cubicBezTo>
                  <a:cubicBezTo>
                    <a:pt x="1006" y="879"/>
                    <a:pt x="1010" y="846"/>
                    <a:pt x="990" y="848"/>
                  </a:cubicBezTo>
                  <a:close/>
                  <a:moveTo>
                    <a:pt x="1000" y="867"/>
                  </a:moveTo>
                  <a:lnTo>
                    <a:pt x="1000" y="867"/>
                  </a:lnTo>
                  <a:cubicBezTo>
                    <a:pt x="997" y="871"/>
                    <a:pt x="986" y="873"/>
                    <a:pt x="982" y="868"/>
                  </a:cubicBezTo>
                  <a:cubicBezTo>
                    <a:pt x="973" y="850"/>
                    <a:pt x="1005" y="844"/>
                    <a:pt x="1000" y="867"/>
                  </a:cubicBezTo>
                  <a:close/>
                  <a:moveTo>
                    <a:pt x="986" y="888"/>
                  </a:moveTo>
                  <a:lnTo>
                    <a:pt x="986" y="888"/>
                  </a:lnTo>
                  <a:cubicBezTo>
                    <a:pt x="982" y="881"/>
                    <a:pt x="974" y="869"/>
                    <a:pt x="967" y="870"/>
                  </a:cubicBezTo>
                  <a:cubicBezTo>
                    <a:pt x="975" y="875"/>
                    <a:pt x="978" y="884"/>
                    <a:pt x="986" y="888"/>
                  </a:cubicBezTo>
                  <a:close/>
                  <a:moveTo>
                    <a:pt x="987" y="827"/>
                  </a:moveTo>
                  <a:lnTo>
                    <a:pt x="987" y="827"/>
                  </a:lnTo>
                  <a:cubicBezTo>
                    <a:pt x="987" y="823"/>
                    <a:pt x="982" y="816"/>
                    <a:pt x="979" y="819"/>
                  </a:cubicBezTo>
                  <a:cubicBezTo>
                    <a:pt x="983" y="821"/>
                    <a:pt x="984" y="825"/>
                    <a:pt x="987" y="827"/>
                  </a:cubicBezTo>
                  <a:close/>
                  <a:moveTo>
                    <a:pt x="963" y="818"/>
                  </a:moveTo>
                  <a:lnTo>
                    <a:pt x="963" y="818"/>
                  </a:lnTo>
                  <a:cubicBezTo>
                    <a:pt x="941" y="822"/>
                    <a:pt x="952" y="851"/>
                    <a:pt x="970" y="845"/>
                  </a:cubicBezTo>
                  <a:cubicBezTo>
                    <a:pt x="984" y="841"/>
                    <a:pt x="979" y="815"/>
                    <a:pt x="963" y="818"/>
                  </a:cubicBezTo>
                  <a:close/>
                  <a:moveTo>
                    <a:pt x="977" y="832"/>
                  </a:moveTo>
                  <a:lnTo>
                    <a:pt x="977" y="832"/>
                  </a:lnTo>
                  <a:cubicBezTo>
                    <a:pt x="974" y="847"/>
                    <a:pt x="955" y="844"/>
                    <a:pt x="954" y="832"/>
                  </a:cubicBezTo>
                  <a:cubicBezTo>
                    <a:pt x="953" y="818"/>
                    <a:pt x="974" y="817"/>
                    <a:pt x="977" y="832"/>
                  </a:cubicBezTo>
                  <a:close/>
                  <a:moveTo>
                    <a:pt x="941" y="835"/>
                  </a:moveTo>
                  <a:lnTo>
                    <a:pt x="941" y="835"/>
                  </a:lnTo>
                  <a:cubicBezTo>
                    <a:pt x="946" y="845"/>
                    <a:pt x="953" y="853"/>
                    <a:pt x="962" y="858"/>
                  </a:cubicBezTo>
                  <a:cubicBezTo>
                    <a:pt x="957" y="849"/>
                    <a:pt x="950" y="841"/>
                    <a:pt x="941" y="835"/>
                  </a:cubicBezTo>
                  <a:close/>
                  <a:moveTo>
                    <a:pt x="944" y="877"/>
                  </a:moveTo>
                  <a:lnTo>
                    <a:pt x="944" y="877"/>
                  </a:lnTo>
                  <a:cubicBezTo>
                    <a:pt x="949" y="873"/>
                    <a:pt x="952" y="867"/>
                    <a:pt x="954" y="861"/>
                  </a:cubicBezTo>
                  <a:cubicBezTo>
                    <a:pt x="939" y="828"/>
                    <a:pt x="901" y="878"/>
                    <a:pt x="944" y="877"/>
                  </a:cubicBezTo>
                  <a:close/>
                  <a:moveTo>
                    <a:pt x="950" y="867"/>
                  </a:moveTo>
                  <a:lnTo>
                    <a:pt x="950" y="867"/>
                  </a:lnTo>
                  <a:cubicBezTo>
                    <a:pt x="943" y="879"/>
                    <a:pt x="926" y="874"/>
                    <a:pt x="927" y="863"/>
                  </a:cubicBezTo>
                  <a:cubicBezTo>
                    <a:pt x="928" y="849"/>
                    <a:pt x="950" y="849"/>
                    <a:pt x="950" y="867"/>
                  </a:cubicBezTo>
                  <a:close/>
                  <a:moveTo>
                    <a:pt x="914" y="870"/>
                  </a:moveTo>
                  <a:lnTo>
                    <a:pt x="914" y="870"/>
                  </a:lnTo>
                  <a:cubicBezTo>
                    <a:pt x="918" y="877"/>
                    <a:pt x="926" y="890"/>
                    <a:pt x="934" y="888"/>
                  </a:cubicBezTo>
                  <a:cubicBezTo>
                    <a:pt x="927" y="883"/>
                    <a:pt x="923" y="873"/>
                    <a:pt x="914" y="870"/>
                  </a:cubicBezTo>
                  <a:close/>
                  <a:moveTo>
                    <a:pt x="936" y="827"/>
                  </a:moveTo>
                  <a:lnTo>
                    <a:pt x="936" y="827"/>
                  </a:lnTo>
                  <a:cubicBezTo>
                    <a:pt x="932" y="824"/>
                    <a:pt x="931" y="819"/>
                    <a:pt x="926" y="818"/>
                  </a:cubicBezTo>
                  <a:cubicBezTo>
                    <a:pt x="926" y="822"/>
                    <a:pt x="932" y="830"/>
                    <a:pt x="936" y="827"/>
                  </a:cubicBezTo>
                  <a:close/>
                  <a:moveTo>
                    <a:pt x="908" y="821"/>
                  </a:moveTo>
                  <a:lnTo>
                    <a:pt x="908" y="821"/>
                  </a:lnTo>
                  <a:cubicBezTo>
                    <a:pt x="892" y="826"/>
                    <a:pt x="897" y="850"/>
                    <a:pt x="913" y="850"/>
                  </a:cubicBezTo>
                  <a:cubicBezTo>
                    <a:pt x="930" y="849"/>
                    <a:pt x="932" y="814"/>
                    <a:pt x="908" y="821"/>
                  </a:cubicBezTo>
                  <a:close/>
                  <a:moveTo>
                    <a:pt x="916" y="845"/>
                  </a:moveTo>
                  <a:lnTo>
                    <a:pt x="916" y="845"/>
                  </a:lnTo>
                  <a:cubicBezTo>
                    <a:pt x="896" y="851"/>
                    <a:pt x="895" y="814"/>
                    <a:pt x="920" y="825"/>
                  </a:cubicBezTo>
                  <a:cubicBezTo>
                    <a:pt x="926" y="833"/>
                    <a:pt x="922" y="843"/>
                    <a:pt x="916" y="845"/>
                  </a:cubicBezTo>
                  <a:close/>
                  <a:moveTo>
                    <a:pt x="901" y="816"/>
                  </a:moveTo>
                  <a:lnTo>
                    <a:pt x="901" y="816"/>
                  </a:lnTo>
                  <a:cubicBezTo>
                    <a:pt x="894" y="817"/>
                    <a:pt x="892" y="821"/>
                    <a:pt x="891" y="828"/>
                  </a:cubicBezTo>
                  <a:cubicBezTo>
                    <a:pt x="897" y="827"/>
                    <a:pt x="898" y="821"/>
                    <a:pt x="901" y="816"/>
                  </a:cubicBezTo>
                  <a:close/>
                  <a:moveTo>
                    <a:pt x="1078" y="668"/>
                  </a:moveTo>
                  <a:lnTo>
                    <a:pt x="1078" y="668"/>
                  </a:lnTo>
                  <a:cubicBezTo>
                    <a:pt x="1078" y="666"/>
                    <a:pt x="1078" y="664"/>
                    <a:pt x="1077" y="664"/>
                  </a:cubicBezTo>
                  <a:cubicBezTo>
                    <a:pt x="1057" y="688"/>
                    <a:pt x="1036" y="711"/>
                    <a:pt x="1018" y="737"/>
                  </a:cubicBezTo>
                  <a:cubicBezTo>
                    <a:pt x="1040" y="717"/>
                    <a:pt x="1056" y="689"/>
                    <a:pt x="1078" y="668"/>
                  </a:cubicBezTo>
                  <a:close/>
                  <a:moveTo>
                    <a:pt x="1051" y="668"/>
                  </a:moveTo>
                  <a:lnTo>
                    <a:pt x="1051" y="668"/>
                  </a:lnTo>
                  <a:cubicBezTo>
                    <a:pt x="1053" y="672"/>
                    <a:pt x="1057" y="674"/>
                    <a:pt x="1061" y="677"/>
                  </a:cubicBezTo>
                  <a:cubicBezTo>
                    <a:pt x="1061" y="671"/>
                    <a:pt x="1053" y="662"/>
                    <a:pt x="1051" y="668"/>
                  </a:cubicBezTo>
                  <a:close/>
                  <a:moveTo>
                    <a:pt x="1052" y="672"/>
                  </a:moveTo>
                  <a:lnTo>
                    <a:pt x="1052" y="672"/>
                  </a:lnTo>
                  <a:cubicBezTo>
                    <a:pt x="1032" y="651"/>
                    <a:pt x="1013" y="690"/>
                    <a:pt x="1036" y="694"/>
                  </a:cubicBezTo>
                  <a:cubicBezTo>
                    <a:pt x="1048" y="696"/>
                    <a:pt x="1057" y="688"/>
                    <a:pt x="1052" y="672"/>
                  </a:cubicBezTo>
                  <a:close/>
                  <a:moveTo>
                    <a:pt x="1044" y="691"/>
                  </a:moveTo>
                  <a:lnTo>
                    <a:pt x="1044" y="691"/>
                  </a:lnTo>
                  <a:cubicBezTo>
                    <a:pt x="1033" y="694"/>
                    <a:pt x="1022" y="677"/>
                    <a:pt x="1035" y="671"/>
                  </a:cubicBezTo>
                  <a:cubicBezTo>
                    <a:pt x="1051" y="663"/>
                    <a:pt x="1055" y="688"/>
                    <a:pt x="1044" y="691"/>
                  </a:cubicBezTo>
                  <a:close/>
                  <a:moveTo>
                    <a:pt x="1018" y="684"/>
                  </a:moveTo>
                  <a:lnTo>
                    <a:pt x="1018" y="684"/>
                  </a:lnTo>
                  <a:cubicBezTo>
                    <a:pt x="1022" y="692"/>
                    <a:pt x="1030" y="704"/>
                    <a:pt x="1038" y="704"/>
                  </a:cubicBezTo>
                  <a:cubicBezTo>
                    <a:pt x="1029" y="700"/>
                    <a:pt x="1029" y="686"/>
                    <a:pt x="1018" y="684"/>
                  </a:cubicBezTo>
                  <a:close/>
                  <a:moveTo>
                    <a:pt x="1005" y="697"/>
                  </a:moveTo>
                  <a:lnTo>
                    <a:pt x="1005" y="697"/>
                  </a:lnTo>
                  <a:cubicBezTo>
                    <a:pt x="1010" y="686"/>
                    <a:pt x="1020" y="680"/>
                    <a:pt x="1025" y="668"/>
                  </a:cubicBezTo>
                  <a:cubicBezTo>
                    <a:pt x="1009" y="684"/>
                    <a:pt x="995" y="701"/>
                    <a:pt x="982" y="720"/>
                  </a:cubicBezTo>
                  <a:cubicBezTo>
                    <a:pt x="976" y="723"/>
                    <a:pt x="965" y="733"/>
                    <a:pt x="970" y="737"/>
                  </a:cubicBezTo>
                  <a:cubicBezTo>
                    <a:pt x="977" y="730"/>
                    <a:pt x="981" y="720"/>
                    <a:pt x="990" y="716"/>
                  </a:cubicBezTo>
                  <a:cubicBezTo>
                    <a:pt x="995" y="723"/>
                    <a:pt x="1001" y="731"/>
                    <a:pt x="1009" y="736"/>
                  </a:cubicBezTo>
                  <a:cubicBezTo>
                    <a:pt x="1005" y="726"/>
                    <a:pt x="996" y="721"/>
                    <a:pt x="990" y="713"/>
                  </a:cubicBezTo>
                  <a:cubicBezTo>
                    <a:pt x="994" y="711"/>
                    <a:pt x="997" y="701"/>
                    <a:pt x="1000" y="704"/>
                  </a:cubicBezTo>
                  <a:cubicBezTo>
                    <a:pt x="994" y="718"/>
                    <a:pt x="1006" y="728"/>
                    <a:pt x="1015" y="727"/>
                  </a:cubicBezTo>
                  <a:cubicBezTo>
                    <a:pt x="1039" y="726"/>
                    <a:pt x="1028" y="685"/>
                    <a:pt x="1005" y="697"/>
                  </a:cubicBezTo>
                  <a:close/>
                  <a:moveTo>
                    <a:pt x="1021" y="700"/>
                  </a:moveTo>
                  <a:lnTo>
                    <a:pt x="1021" y="700"/>
                  </a:lnTo>
                  <a:cubicBezTo>
                    <a:pt x="1032" y="709"/>
                    <a:pt x="1025" y="725"/>
                    <a:pt x="1013" y="724"/>
                  </a:cubicBezTo>
                  <a:cubicBezTo>
                    <a:pt x="998" y="724"/>
                    <a:pt x="996" y="695"/>
                    <a:pt x="1021" y="700"/>
                  </a:cubicBezTo>
                  <a:close/>
                  <a:moveTo>
                    <a:pt x="1013" y="675"/>
                  </a:moveTo>
                  <a:lnTo>
                    <a:pt x="1013" y="675"/>
                  </a:lnTo>
                  <a:cubicBezTo>
                    <a:pt x="1014" y="672"/>
                    <a:pt x="1010" y="667"/>
                    <a:pt x="1008" y="671"/>
                  </a:cubicBezTo>
                  <a:cubicBezTo>
                    <a:pt x="1010" y="671"/>
                    <a:pt x="1009" y="677"/>
                    <a:pt x="1013" y="675"/>
                  </a:cubicBezTo>
                  <a:close/>
                  <a:moveTo>
                    <a:pt x="993" y="671"/>
                  </a:moveTo>
                  <a:lnTo>
                    <a:pt x="993" y="671"/>
                  </a:lnTo>
                  <a:cubicBezTo>
                    <a:pt x="1017" y="684"/>
                    <a:pt x="980" y="707"/>
                    <a:pt x="977" y="684"/>
                  </a:cubicBezTo>
                  <a:cubicBezTo>
                    <a:pt x="976" y="674"/>
                    <a:pt x="987" y="673"/>
                    <a:pt x="983" y="668"/>
                  </a:cubicBezTo>
                  <a:cubicBezTo>
                    <a:pt x="978" y="673"/>
                    <a:pt x="972" y="677"/>
                    <a:pt x="975" y="687"/>
                  </a:cubicBezTo>
                  <a:cubicBezTo>
                    <a:pt x="982" y="715"/>
                    <a:pt x="1025" y="676"/>
                    <a:pt x="993" y="671"/>
                  </a:cubicBezTo>
                  <a:close/>
                  <a:moveTo>
                    <a:pt x="973" y="671"/>
                  </a:moveTo>
                  <a:lnTo>
                    <a:pt x="973" y="671"/>
                  </a:lnTo>
                  <a:cubicBezTo>
                    <a:pt x="953" y="685"/>
                    <a:pt x="934" y="713"/>
                    <a:pt x="917" y="734"/>
                  </a:cubicBezTo>
                  <a:cubicBezTo>
                    <a:pt x="938" y="716"/>
                    <a:pt x="955" y="692"/>
                    <a:pt x="973" y="671"/>
                  </a:cubicBezTo>
                  <a:close/>
                  <a:moveTo>
                    <a:pt x="962" y="675"/>
                  </a:moveTo>
                  <a:lnTo>
                    <a:pt x="962" y="675"/>
                  </a:lnTo>
                  <a:cubicBezTo>
                    <a:pt x="959" y="674"/>
                    <a:pt x="957" y="664"/>
                    <a:pt x="953" y="669"/>
                  </a:cubicBezTo>
                  <a:cubicBezTo>
                    <a:pt x="955" y="671"/>
                    <a:pt x="958" y="679"/>
                    <a:pt x="962" y="675"/>
                  </a:cubicBezTo>
                  <a:close/>
                  <a:moveTo>
                    <a:pt x="952" y="674"/>
                  </a:moveTo>
                  <a:lnTo>
                    <a:pt x="952" y="674"/>
                  </a:lnTo>
                  <a:cubicBezTo>
                    <a:pt x="949" y="667"/>
                    <a:pt x="940" y="665"/>
                    <a:pt x="933" y="668"/>
                  </a:cubicBezTo>
                  <a:cubicBezTo>
                    <a:pt x="912" y="676"/>
                    <a:pt x="928" y="700"/>
                    <a:pt x="943" y="695"/>
                  </a:cubicBezTo>
                  <a:cubicBezTo>
                    <a:pt x="948" y="694"/>
                    <a:pt x="955" y="683"/>
                    <a:pt x="952" y="674"/>
                  </a:cubicBezTo>
                  <a:close/>
                  <a:moveTo>
                    <a:pt x="934" y="694"/>
                  </a:moveTo>
                  <a:lnTo>
                    <a:pt x="934" y="694"/>
                  </a:lnTo>
                  <a:cubicBezTo>
                    <a:pt x="930" y="689"/>
                    <a:pt x="924" y="687"/>
                    <a:pt x="926" y="677"/>
                  </a:cubicBezTo>
                  <a:cubicBezTo>
                    <a:pt x="930" y="671"/>
                    <a:pt x="940" y="667"/>
                    <a:pt x="947" y="672"/>
                  </a:cubicBezTo>
                  <a:cubicBezTo>
                    <a:pt x="951" y="684"/>
                    <a:pt x="945" y="693"/>
                    <a:pt x="934" y="694"/>
                  </a:cubicBezTo>
                  <a:close/>
                  <a:moveTo>
                    <a:pt x="934" y="707"/>
                  </a:moveTo>
                  <a:lnTo>
                    <a:pt x="934" y="707"/>
                  </a:lnTo>
                  <a:cubicBezTo>
                    <a:pt x="928" y="698"/>
                    <a:pt x="922" y="689"/>
                    <a:pt x="914" y="682"/>
                  </a:cubicBezTo>
                  <a:cubicBezTo>
                    <a:pt x="915" y="691"/>
                    <a:pt x="927" y="700"/>
                    <a:pt x="934" y="707"/>
                  </a:cubicBezTo>
                  <a:close/>
                  <a:moveTo>
                    <a:pt x="921" y="698"/>
                  </a:moveTo>
                  <a:lnTo>
                    <a:pt x="921" y="698"/>
                  </a:lnTo>
                  <a:cubicBezTo>
                    <a:pt x="906" y="691"/>
                    <a:pt x="894" y="705"/>
                    <a:pt x="901" y="720"/>
                  </a:cubicBezTo>
                  <a:cubicBezTo>
                    <a:pt x="905" y="723"/>
                    <a:pt x="911" y="725"/>
                    <a:pt x="920" y="724"/>
                  </a:cubicBezTo>
                  <a:cubicBezTo>
                    <a:pt x="926" y="720"/>
                    <a:pt x="928" y="704"/>
                    <a:pt x="921" y="698"/>
                  </a:cubicBezTo>
                  <a:close/>
                  <a:moveTo>
                    <a:pt x="914" y="721"/>
                  </a:moveTo>
                  <a:lnTo>
                    <a:pt x="914" y="721"/>
                  </a:lnTo>
                  <a:cubicBezTo>
                    <a:pt x="905" y="723"/>
                    <a:pt x="894" y="707"/>
                    <a:pt x="908" y="701"/>
                  </a:cubicBezTo>
                  <a:cubicBezTo>
                    <a:pt x="927" y="694"/>
                    <a:pt x="926" y="719"/>
                    <a:pt x="914" y="721"/>
                  </a:cubicBezTo>
                  <a:close/>
                  <a:moveTo>
                    <a:pt x="910" y="733"/>
                  </a:moveTo>
                  <a:lnTo>
                    <a:pt x="910" y="733"/>
                  </a:lnTo>
                  <a:cubicBezTo>
                    <a:pt x="903" y="727"/>
                    <a:pt x="899" y="719"/>
                    <a:pt x="891" y="714"/>
                  </a:cubicBezTo>
                  <a:cubicBezTo>
                    <a:pt x="894" y="722"/>
                    <a:pt x="902" y="734"/>
                    <a:pt x="910" y="733"/>
                  </a:cubicBezTo>
                  <a:close/>
                  <a:moveTo>
                    <a:pt x="880" y="729"/>
                  </a:moveTo>
                  <a:lnTo>
                    <a:pt x="880" y="729"/>
                  </a:lnTo>
                  <a:cubicBezTo>
                    <a:pt x="889" y="727"/>
                    <a:pt x="891" y="732"/>
                    <a:pt x="897" y="734"/>
                  </a:cubicBezTo>
                  <a:cubicBezTo>
                    <a:pt x="898" y="726"/>
                    <a:pt x="883" y="722"/>
                    <a:pt x="880" y="729"/>
                  </a:cubicBezTo>
                  <a:close/>
                  <a:moveTo>
                    <a:pt x="926" y="736"/>
                  </a:moveTo>
                  <a:lnTo>
                    <a:pt x="926" y="736"/>
                  </a:lnTo>
                  <a:cubicBezTo>
                    <a:pt x="933" y="727"/>
                    <a:pt x="946" y="737"/>
                    <a:pt x="949" y="734"/>
                  </a:cubicBezTo>
                  <a:cubicBezTo>
                    <a:pt x="944" y="728"/>
                    <a:pt x="929" y="726"/>
                    <a:pt x="926" y="736"/>
                  </a:cubicBezTo>
                  <a:close/>
                  <a:moveTo>
                    <a:pt x="959" y="734"/>
                  </a:moveTo>
                  <a:lnTo>
                    <a:pt x="959" y="734"/>
                  </a:lnTo>
                  <a:cubicBezTo>
                    <a:pt x="953" y="729"/>
                    <a:pt x="947" y="716"/>
                    <a:pt x="940" y="717"/>
                  </a:cubicBezTo>
                  <a:cubicBezTo>
                    <a:pt x="946" y="722"/>
                    <a:pt x="951" y="736"/>
                    <a:pt x="959" y="734"/>
                  </a:cubicBezTo>
                  <a:close/>
                  <a:moveTo>
                    <a:pt x="966" y="684"/>
                  </a:moveTo>
                  <a:lnTo>
                    <a:pt x="966" y="684"/>
                  </a:lnTo>
                  <a:cubicBezTo>
                    <a:pt x="971" y="692"/>
                    <a:pt x="978" y="707"/>
                    <a:pt x="987" y="707"/>
                  </a:cubicBezTo>
                  <a:cubicBezTo>
                    <a:pt x="980" y="700"/>
                    <a:pt x="975" y="690"/>
                    <a:pt x="966" y="684"/>
                  </a:cubicBezTo>
                  <a:close/>
                  <a:moveTo>
                    <a:pt x="977" y="707"/>
                  </a:moveTo>
                  <a:lnTo>
                    <a:pt x="977" y="707"/>
                  </a:lnTo>
                  <a:cubicBezTo>
                    <a:pt x="975" y="699"/>
                    <a:pt x="959" y="694"/>
                    <a:pt x="950" y="703"/>
                  </a:cubicBezTo>
                  <a:cubicBezTo>
                    <a:pt x="938" y="734"/>
                    <a:pt x="986" y="735"/>
                    <a:pt x="977" y="707"/>
                  </a:cubicBezTo>
                  <a:close/>
                  <a:moveTo>
                    <a:pt x="964" y="726"/>
                  </a:moveTo>
                  <a:lnTo>
                    <a:pt x="964" y="726"/>
                  </a:lnTo>
                  <a:cubicBezTo>
                    <a:pt x="953" y="727"/>
                    <a:pt x="944" y="706"/>
                    <a:pt x="960" y="701"/>
                  </a:cubicBezTo>
                  <a:cubicBezTo>
                    <a:pt x="978" y="696"/>
                    <a:pt x="977" y="725"/>
                    <a:pt x="964" y="726"/>
                  </a:cubicBezTo>
                  <a:close/>
                  <a:moveTo>
                    <a:pt x="980" y="737"/>
                  </a:moveTo>
                  <a:lnTo>
                    <a:pt x="980" y="737"/>
                  </a:lnTo>
                  <a:cubicBezTo>
                    <a:pt x="984" y="727"/>
                    <a:pt x="995" y="733"/>
                    <a:pt x="1000" y="737"/>
                  </a:cubicBezTo>
                  <a:cubicBezTo>
                    <a:pt x="1000" y="725"/>
                    <a:pt x="972" y="729"/>
                    <a:pt x="980" y="737"/>
                  </a:cubicBezTo>
                  <a:close/>
                  <a:moveTo>
                    <a:pt x="1026" y="737"/>
                  </a:moveTo>
                  <a:lnTo>
                    <a:pt x="1026" y="737"/>
                  </a:lnTo>
                  <a:cubicBezTo>
                    <a:pt x="1035" y="731"/>
                    <a:pt x="1046" y="733"/>
                    <a:pt x="1054" y="734"/>
                  </a:cubicBezTo>
                  <a:cubicBezTo>
                    <a:pt x="1047" y="726"/>
                    <a:pt x="1029" y="725"/>
                    <a:pt x="1026" y="737"/>
                  </a:cubicBezTo>
                  <a:close/>
                  <a:moveTo>
                    <a:pt x="908" y="674"/>
                  </a:moveTo>
                  <a:lnTo>
                    <a:pt x="908" y="674"/>
                  </a:lnTo>
                  <a:cubicBezTo>
                    <a:pt x="908" y="669"/>
                    <a:pt x="903" y="663"/>
                    <a:pt x="900" y="667"/>
                  </a:cubicBezTo>
                  <a:cubicBezTo>
                    <a:pt x="904" y="667"/>
                    <a:pt x="903" y="674"/>
                    <a:pt x="908" y="674"/>
                  </a:cubicBezTo>
                  <a:close/>
                  <a:moveTo>
                    <a:pt x="892" y="665"/>
                  </a:moveTo>
                  <a:lnTo>
                    <a:pt x="892" y="665"/>
                  </a:lnTo>
                  <a:lnTo>
                    <a:pt x="884" y="665"/>
                  </a:lnTo>
                  <a:cubicBezTo>
                    <a:pt x="897" y="669"/>
                    <a:pt x="901" y="692"/>
                    <a:pt x="880" y="690"/>
                  </a:cubicBezTo>
                  <a:cubicBezTo>
                    <a:pt x="894" y="706"/>
                    <a:pt x="908" y="673"/>
                    <a:pt x="892" y="665"/>
                  </a:cubicBezTo>
                  <a:close/>
                  <a:moveTo>
                    <a:pt x="880" y="700"/>
                  </a:moveTo>
                  <a:lnTo>
                    <a:pt x="880" y="700"/>
                  </a:lnTo>
                  <a:lnTo>
                    <a:pt x="880" y="706"/>
                  </a:lnTo>
                  <a:lnTo>
                    <a:pt x="884" y="706"/>
                  </a:lnTo>
                  <a:cubicBezTo>
                    <a:pt x="884" y="702"/>
                    <a:pt x="883" y="699"/>
                    <a:pt x="880" y="700"/>
                  </a:cubicBezTo>
                  <a:close/>
                  <a:moveTo>
                    <a:pt x="904" y="1154"/>
                  </a:moveTo>
                  <a:lnTo>
                    <a:pt x="904" y="1154"/>
                  </a:lnTo>
                  <a:cubicBezTo>
                    <a:pt x="906" y="1165"/>
                    <a:pt x="900" y="1181"/>
                    <a:pt x="905" y="1187"/>
                  </a:cubicBezTo>
                  <a:cubicBezTo>
                    <a:pt x="909" y="1176"/>
                    <a:pt x="924" y="1176"/>
                    <a:pt x="937" y="1174"/>
                  </a:cubicBezTo>
                  <a:cubicBezTo>
                    <a:pt x="940" y="1149"/>
                    <a:pt x="942" y="1134"/>
                    <a:pt x="927" y="1120"/>
                  </a:cubicBezTo>
                  <a:cubicBezTo>
                    <a:pt x="921" y="1119"/>
                    <a:pt x="918" y="1122"/>
                    <a:pt x="913" y="1122"/>
                  </a:cubicBezTo>
                  <a:cubicBezTo>
                    <a:pt x="906" y="1111"/>
                    <a:pt x="915" y="1093"/>
                    <a:pt x="907" y="1082"/>
                  </a:cubicBezTo>
                  <a:cubicBezTo>
                    <a:pt x="900" y="1090"/>
                    <a:pt x="894" y="1097"/>
                    <a:pt x="878" y="1096"/>
                  </a:cubicBezTo>
                  <a:cubicBezTo>
                    <a:pt x="875" y="1121"/>
                    <a:pt x="879" y="1129"/>
                    <a:pt x="884" y="1149"/>
                  </a:cubicBezTo>
                  <a:cubicBezTo>
                    <a:pt x="893" y="1149"/>
                    <a:pt x="899" y="1150"/>
                    <a:pt x="904" y="1154"/>
                  </a:cubicBezTo>
                  <a:close/>
                  <a:moveTo>
                    <a:pt x="908" y="1136"/>
                  </a:moveTo>
                  <a:lnTo>
                    <a:pt x="908" y="1136"/>
                  </a:lnTo>
                  <a:lnTo>
                    <a:pt x="924" y="1136"/>
                  </a:lnTo>
                  <a:cubicBezTo>
                    <a:pt x="928" y="1143"/>
                    <a:pt x="935" y="1155"/>
                    <a:pt x="933" y="1164"/>
                  </a:cubicBezTo>
                  <a:cubicBezTo>
                    <a:pt x="920" y="1161"/>
                    <a:pt x="913" y="1170"/>
                    <a:pt x="907" y="1169"/>
                  </a:cubicBezTo>
                  <a:cubicBezTo>
                    <a:pt x="906" y="1157"/>
                    <a:pt x="909" y="1149"/>
                    <a:pt x="908" y="1136"/>
                  </a:cubicBezTo>
                  <a:close/>
                  <a:moveTo>
                    <a:pt x="904" y="1136"/>
                  </a:moveTo>
                  <a:lnTo>
                    <a:pt x="904" y="1136"/>
                  </a:lnTo>
                  <a:cubicBezTo>
                    <a:pt x="890" y="1135"/>
                    <a:pt x="889" y="1122"/>
                    <a:pt x="885" y="1110"/>
                  </a:cubicBezTo>
                  <a:cubicBezTo>
                    <a:pt x="892" y="1105"/>
                    <a:pt x="903" y="1103"/>
                    <a:pt x="904" y="1092"/>
                  </a:cubicBezTo>
                  <a:cubicBezTo>
                    <a:pt x="913" y="1101"/>
                    <a:pt x="907" y="1126"/>
                    <a:pt x="904" y="1136"/>
                  </a:cubicBezTo>
                  <a:close/>
                  <a:moveTo>
                    <a:pt x="806" y="1226"/>
                  </a:moveTo>
                  <a:lnTo>
                    <a:pt x="806" y="1226"/>
                  </a:lnTo>
                  <a:cubicBezTo>
                    <a:pt x="805" y="1216"/>
                    <a:pt x="811" y="1214"/>
                    <a:pt x="812" y="1206"/>
                  </a:cubicBezTo>
                  <a:cubicBezTo>
                    <a:pt x="797" y="1198"/>
                    <a:pt x="788" y="1152"/>
                    <a:pt x="806" y="1142"/>
                  </a:cubicBezTo>
                  <a:cubicBezTo>
                    <a:pt x="819" y="1152"/>
                    <a:pt x="822" y="1171"/>
                    <a:pt x="822" y="1194"/>
                  </a:cubicBezTo>
                  <a:cubicBezTo>
                    <a:pt x="828" y="1202"/>
                    <a:pt x="837" y="1206"/>
                    <a:pt x="844" y="1213"/>
                  </a:cubicBezTo>
                  <a:cubicBezTo>
                    <a:pt x="847" y="1208"/>
                    <a:pt x="848" y="1200"/>
                    <a:pt x="849" y="1193"/>
                  </a:cubicBezTo>
                  <a:cubicBezTo>
                    <a:pt x="831" y="1187"/>
                    <a:pt x="833" y="1159"/>
                    <a:pt x="831" y="1138"/>
                  </a:cubicBezTo>
                  <a:cubicBezTo>
                    <a:pt x="822" y="1134"/>
                    <a:pt x="818" y="1125"/>
                    <a:pt x="806" y="1123"/>
                  </a:cubicBezTo>
                  <a:cubicBezTo>
                    <a:pt x="804" y="1133"/>
                    <a:pt x="800" y="1139"/>
                    <a:pt x="795" y="1145"/>
                  </a:cubicBezTo>
                  <a:cubicBezTo>
                    <a:pt x="787" y="1142"/>
                    <a:pt x="785" y="1134"/>
                    <a:pt x="776" y="1132"/>
                  </a:cubicBezTo>
                  <a:cubicBezTo>
                    <a:pt x="775" y="1143"/>
                    <a:pt x="768" y="1148"/>
                    <a:pt x="766" y="1156"/>
                  </a:cubicBezTo>
                  <a:cubicBezTo>
                    <a:pt x="770" y="1157"/>
                    <a:pt x="771" y="1154"/>
                    <a:pt x="776" y="1155"/>
                  </a:cubicBezTo>
                  <a:cubicBezTo>
                    <a:pt x="784" y="1171"/>
                    <a:pt x="787" y="1191"/>
                    <a:pt x="787" y="1214"/>
                  </a:cubicBezTo>
                  <a:cubicBezTo>
                    <a:pt x="795" y="1217"/>
                    <a:pt x="799" y="1223"/>
                    <a:pt x="806" y="1226"/>
                  </a:cubicBezTo>
                  <a:close/>
                  <a:moveTo>
                    <a:pt x="587" y="1244"/>
                  </a:moveTo>
                  <a:lnTo>
                    <a:pt x="587" y="1244"/>
                  </a:lnTo>
                  <a:cubicBezTo>
                    <a:pt x="597" y="1274"/>
                    <a:pt x="650" y="1284"/>
                    <a:pt x="688" y="1278"/>
                  </a:cubicBezTo>
                  <a:cubicBezTo>
                    <a:pt x="731" y="1270"/>
                    <a:pt x="750" y="1240"/>
                    <a:pt x="757" y="1200"/>
                  </a:cubicBezTo>
                  <a:cubicBezTo>
                    <a:pt x="766" y="1150"/>
                    <a:pt x="763" y="1091"/>
                    <a:pt x="783" y="1048"/>
                  </a:cubicBezTo>
                  <a:cubicBezTo>
                    <a:pt x="696" y="1043"/>
                    <a:pt x="629" y="1044"/>
                    <a:pt x="540" y="1046"/>
                  </a:cubicBezTo>
                  <a:cubicBezTo>
                    <a:pt x="570" y="1096"/>
                    <a:pt x="554" y="1192"/>
                    <a:pt x="585" y="1242"/>
                  </a:cubicBezTo>
                  <a:cubicBezTo>
                    <a:pt x="590" y="1239"/>
                    <a:pt x="588" y="1229"/>
                    <a:pt x="598" y="1230"/>
                  </a:cubicBezTo>
                  <a:cubicBezTo>
                    <a:pt x="602" y="1231"/>
                    <a:pt x="602" y="1236"/>
                    <a:pt x="602" y="1242"/>
                  </a:cubicBezTo>
                  <a:cubicBezTo>
                    <a:pt x="608" y="1243"/>
                    <a:pt x="616" y="1243"/>
                    <a:pt x="616" y="1250"/>
                  </a:cubicBezTo>
                  <a:cubicBezTo>
                    <a:pt x="614" y="1254"/>
                    <a:pt x="608" y="1255"/>
                    <a:pt x="606" y="1259"/>
                  </a:cubicBezTo>
                  <a:cubicBezTo>
                    <a:pt x="599" y="1256"/>
                    <a:pt x="592" y="1240"/>
                    <a:pt x="587" y="1244"/>
                  </a:cubicBezTo>
                  <a:close/>
                  <a:moveTo>
                    <a:pt x="579" y="1217"/>
                  </a:moveTo>
                  <a:lnTo>
                    <a:pt x="579" y="1217"/>
                  </a:lnTo>
                  <a:cubicBezTo>
                    <a:pt x="586" y="1221"/>
                    <a:pt x="594" y="1226"/>
                    <a:pt x="586" y="1234"/>
                  </a:cubicBezTo>
                  <a:cubicBezTo>
                    <a:pt x="582" y="1230"/>
                    <a:pt x="577" y="1222"/>
                    <a:pt x="579" y="1217"/>
                  </a:cubicBezTo>
                  <a:close/>
                  <a:moveTo>
                    <a:pt x="644" y="1132"/>
                  </a:moveTo>
                  <a:lnTo>
                    <a:pt x="644" y="1132"/>
                  </a:lnTo>
                  <a:cubicBezTo>
                    <a:pt x="634" y="1132"/>
                    <a:pt x="625" y="1132"/>
                    <a:pt x="615" y="1132"/>
                  </a:cubicBezTo>
                  <a:cubicBezTo>
                    <a:pt x="600" y="1133"/>
                    <a:pt x="585" y="1133"/>
                    <a:pt x="567" y="1132"/>
                  </a:cubicBezTo>
                  <a:cubicBezTo>
                    <a:pt x="566" y="1101"/>
                    <a:pt x="556" y="1079"/>
                    <a:pt x="550" y="1053"/>
                  </a:cubicBezTo>
                  <a:cubicBezTo>
                    <a:pt x="581" y="1050"/>
                    <a:pt x="618" y="1052"/>
                    <a:pt x="642" y="1053"/>
                  </a:cubicBezTo>
                  <a:cubicBezTo>
                    <a:pt x="641" y="1084"/>
                    <a:pt x="644" y="1102"/>
                    <a:pt x="644" y="1132"/>
                  </a:cubicBezTo>
                  <a:close/>
                  <a:moveTo>
                    <a:pt x="721" y="1132"/>
                  </a:moveTo>
                  <a:lnTo>
                    <a:pt x="721" y="1132"/>
                  </a:lnTo>
                  <a:cubicBezTo>
                    <a:pt x="710" y="1132"/>
                    <a:pt x="699" y="1132"/>
                    <a:pt x="688" y="1133"/>
                  </a:cubicBezTo>
                  <a:cubicBezTo>
                    <a:pt x="682" y="1112"/>
                    <a:pt x="687" y="1079"/>
                    <a:pt x="685" y="1053"/>
                  </a:cubicBezTo>
                  <a:cubicBezTo>
                    <a:pt x="696" y="1051"/>
                    <a:pt x="700" y="1055"/>
                    <a:pt x="705" y="1059"/>
                  </a:cubicBezTo>
                  <a:cubicBezTo>
                    <a:pt x="701" y="1067"/>
                    <a:pt x="693" y="1073"/>
                    <a:pt x="690" y="1083"/>
                  </a:cubicBezTo>
                  <a:cubicBezTo>
                    <a:pt x="695" y="1083"/>
                    <a:pt x="695" y="1077"/>
                    <a:pt x="703" y="1079"/>
                  </a:cubicBezTo>
                  <a:cubicBezTo>
                    <a:pt x="702" y="1071"/>
                    <a:pt x="703" y="1065"/>
                    <a:pt x="710" y="1064"/>
                  </a:cubicBezTo>
                  <a:cubicBezTo>
                    <a:pt x="713" y="1068"/>
                    <a:pt x="717" y="1071"/>
                    <a:pt x="715" y="1079"/>
                  </a:cubicBezTo>
                  <a:cubicBezTo>
                    <a:pt x="717" y="1080"/>
                    <a:pt x="719" y="1080"/>
                    <a:pt x="722" y="1080"/>
                  </a:cubicBezTo>
                  <a:cubicBezTo>
                    <a:pt x="725" y="1080"/>
                    <a:pt x="728" y="1080"/>
                    <a:pt x="728" y="1083"/>
                  </a:cubicBezTo>
                  <a:cubicBezTo>
                    <a:pt x="724" y="1093"/>
                    <a:pt x="714" y="1096"/>
                    <a:pt x="710" y="1106"/>
                  </a:cubicBezTo>
                  <a:cubicBezTo>
                    <a:pt x="700" y="1103"/>
                    <a:pt x="702" y="1088"/>
                    <a:pt x="690" y="1087"/>
                  </a:cubicBezTo>
                  <a:cubicBezTo>
                    <a:pt x="692" y="1098"/>
                    <a:pt x="701" y="1102"/>
                    <a:pt x="705" y="1110"/>
                  </a:cubicBezTo>
                  <a:cubicBezTo>
                    <a:pt x="698" y="1113"/>
                    <a:pt x="693" y="1118"/>
                    <a:pt x="691" y="1126"/>
                  </a:cubicBezTo>
                  <a:cubicBezTo>
                    <a:pt x="700" y="1130"/>
                    <a:pt x="702" y="1116"/>
                    <a:pt x="708" y="1112"/>
                  </a:cubicBezTo>
                  <a:cubicBezTo>
                    <a:pt x="716" y="1116"/>
                    <a:pt x="718" y="1126"/>
                    <a:pt x="728" y="1128"/>
                  </a:cubicBezTo>
                  <a:cubicBezTo>
                    <a:pt x="731" y="1126"/>
                    <a:pt x="725" y="1119"/>
                    <a:pt x="724" y="1115"/>
                  </a:cubicBezTo>
                  <a:cubicBezTo>
                    <a:pt x="719" y="1115"/>
                    <a:pt x="716" y="1113"/>
                    <a:pt x="713" y="1112"/>
                  </a:cubicBezTo>
                  <a:cubicBezTo>
                    <a:pt x="712" y="1104"/>
                    <a:pt x="718" y="1102"/>
                    <a:pt x="724" y="1102"/>
                  </a:cubicBezTo>
                  <a:cubicBezTo>
                    <a:pt x="728" y="1098"/>
                    <a:pt x="726" y="1088"/>
                    <a:pt x="734" y="1089"/>
                  </a:cubicBezTo>
                  <a:cubicBezTo>
                    <a:pt x="738" y="1090"/>
                    <a:pt x="740" y="1093"/>
                    <a:pt x="740" y="1099"/>
                  </a:cubicBezTo>
                  <a:cubicBezTo>
                    <a:pt x="744" y="1102"/>
                    <a:pt x="754" y="1100"/>
                    <a:pt x="754" y="1106"/>
                  </a:cubicBezTo>
                  <a:cubicBezTo>
                    <a:pt x="747" y="1112"/>
                    <a:pt x="739" y="1117"/>
                    <a:pt x="737" y="1128"/>
                  </a:cubicBezTo>
                  <a:cubicBezTo>
                    <a:pt x="748" y="1124"/>
                    <a:pt x="751" y="1112"/>
                    <a:pt x="759" y="1106"/>
                  </a:cubicBezTo>
                  <a:cubicBezTo>
                    <a:pt x="752" y="1094"/>
                    <a:pt x="742" y="1087"/>
                    <a:pt x="728" y="1082"/>
                  </a:cubicBezTo>
                  <a:cubicBezTo>
                    <a:pt x="728" y="1071"/>
                    <a:pt x="719" y="1068"/>
                    <a:pt x="713" y="1063"/>
                  </a:cubicBezTo>
                  <a:cubicBezTo>
                    <a:pt x="712" y="1058"/>
                    <a:pt x="715" y="1058"/>
                    <a:pt x="718" y="1057"/>
                  </a:cubicBezTo>
                  <a:cubicBezTo>
                    <a:pt x="717" y="1053"/>
                    <a:pt x="714" y="1054"/>
                    <a:pt x="711" y="1055"/>
                  </a:cubicBezTo>
                  <a:cubicBezTo>
                    <a:pt x="708" y="1057"/>
                    <a:pt x="706" y="1058"/>
                    <a:pt x="704" y="1054"/>
                  </a:cubicBezTo>
                  <a:cubicBezTo>
                    <a:pt x="724" y="1052"/>
                    <a:pt x="754" y="1052"/>
                    <a:pt x="774" y="1054"/>
                  </a:cubicBezTo>
                  <a:cubicBezTo>
                    <a:pt x="773" y="1060"/>
                    <a:pt x="769" y="1064"/>
                    <a:pt x="767" y="1070"/>
                  </a:cubicBezTo>
                  <a:cubicBezTo>
                    <a:pt x="766" y="1067"/>
                    <a:pt x="767" y="1064"/>
                    <a:pt x="762" y="1063"/>
                  </a:cubicBezTo>
                  <a:cubicBezTo>
                    <a:pt x="766" y="1080"/>
                    <a:pt x="762" y="1104"/>
                    <a:pt x="759" y="1131"/>
                  </a:cubicBezTo>
                  <a:cubicBezTo>
                    <a:pt x="746" y="1132"/>
                    <a:pt x="733" y="1132"/>
                    <a:pt x="721" y="1132"/>
                  </a:cubicBezTo>
                  <a:close/>
                  <a:moveTo>
                    <a:pt x="741" y="1216"/>
                  </a:moveTo>
                  <a:lnTo>
                    <a:pt x="741" y="1216"/>
                  </a:lnTo>
                  <a:lnTo>
                    <a:pt x="746" y="1216"/>
                  </a:lnTo>
                  <a:cubicBezTo>
                    <a:pt x="749" y="1218"/>
                    <a:pt x="746" y="1222"/>
                    <a:pt x="746" y="1226"/>
                  </a:cubicBezTo>
                  <a:cubicBezTo>
                    <a:pt x="742" y="1224"/>
                    <a:pt x="738" y="1220"/>
                    <a:pt x="741" y="1216"/>
                  </a:cubicBezTo>
                  <a:close/>
                  <a:moveTo>
                    <a:pt x="685" y="1175"/>
                  </a:moveTo>
                  <a:lnTo>
                    <a:pt x="685" y="1175"/>
                  </a:lnTo>
                  <a:cubicBezTo>
                    <a:pt x="697" y="1173"/>
                    <a:pt x="708" y="1173"/>
                    <a:pt x="719" y="1173"/>
                  </a:cubicBezTo>
                  <a:cubicBezTo>
                    <a:pt x="730" y="1174"/>
                    <a:pt x="740" y="1174"/>
                    <a:pt x="751" y="1172"/>
                  </a:cubicBezTo>
                  <a:cubicBezTo>
                    <a:pt x="756" y="1181"/>
                    <a:pt x="752" y="1197"/>
                    <a:pt x="750" y="1208"/>
                  </a:cubicBezTo>
                  <a:cubicBezTo>
                    <a:pt x="746" y="1209"/>
                    <a:pt x="747" y="1206"/>
                    <a:pt x="744" y="1206"/>
                  </a:cubicBezTo>
                  <a:cubicBezTo>
                    <a:pt x="740" y="1207"/>
                    <a:pt x="743" y="1215"/>
                    <a:pt x="737" y="1216"/>
                  </a:cubicBezTo>
                  <a:cubicBezTo>
                    <a:pt x="731" y="1215"/>
                    <a:pt x="727" y="1213"/>
                    <a:pt x="728" y="1206"/>
                  </a:cubicBezTo>
                  <a:cubicBezTo>
                    <a:pt x="722" y="1205"/>
                    <a:pt x="716" y="1204"/>
                    <a:pt x="715" y="1198"/>
                  </a:cubicBezTo>
                  <a:cubicBezTo>
                    <a:pt x="722" y="1193"/>
                    <a:pt x="730" y="1187"/>
                    <a:pt x="734" y="1180"/>
                  </a:cubicBezTo>
                  <a:cubicBezTo>
                    <a:pt x="743" y="1179"/>
                    <a:pt x="739" y="1191"/>
                    <a:pt x="744" y="1194"/>
                  </a:cubicBezTo>
                  <a:cubicBezTo>
                    <a:pt x="750" y="1195"/>
                    <a:pt x="750" y="1191"/>
                    <a:pt x="750" y="1185"/>
                  </a:cubicBezTo>
                  <a:cubicBezTo>
                    <a:pt x="744" y="1183"/>
                    <a:pt x="740" y="1179"/>
                    <a:pt x="736" y="1175"/>
                  </a:cubicBezTo>
                  <a:cubicBezTo>
                    <a:pt x="726" y="1179"/>
                    <a:pt x="720" y="1186"/>
                    <a:pt x="714" y="1194"/>
                  </a:cubicBezTo>
                  <a:cubicBezTo>
                    <a:pt x="704" y="1192"/>
                    <a:pt x="703" y="1181"/>
                    <a:pt x="692" y="1180"/>
                  </a:cubicBezTo>
                  <a:cubicBezTo>
                    <a:pt x="693" y="1191"/>
                    <a:pt x="707" y="1190"/>
                    <a:pt x="710" y="1200"/>
                  </a:cubicBezTo>
                  <a:cubicBezTo>
                    <a:pt x="702" y="1204"/>
                    <a:pt x="691" y="1206"/>
                    <a:pt x="690" y="1217"/>
                  </a:cubicBezTo>
                  <a:cubicBezTo>
                    <a:pt x="696" y="1216"/>
                    <a:pt x="707" y="1209"/>
                    <a:pt x="711" y="1201"/>
                  </a:cubicBezTo>
                  <a:cubicBezTo>
                    <a:pt x="718" y="1207"/>
                    <a:pt x="723" y="1214"/>
                    <a:pt x="731" y="1218"/>
                  </a:cubicBezTo>
                  <a:cubicBezTo>
                    <a:pt x="726" y="1226"/>
                    <a:pt x="714" y="1228"/>
                    <a:pt x="711" y="1239"/>
                  </a:cubicBezTo>
                  <a:cubicBezTo>
                    <a:pt x="702" y="1235"/>
                    <a:pt x="699" y="1224"/>
                    <a:pt x="690" y="1220"/>
                  </a:cubicBezTo>
                  <a:cubicBezTo>
                    <a:pt x="691" y="1231"/>
                    <a:pt x="698" y="1236"/>
                    <a:pt x="705" y="1242"/>
                  </a:cubicBezTo>
                  <a:cubicBezTo>
                    <a:pt x="701" y="1249"/>
                    <a:pt x="692" y="1252"/>
                    <a:pt x="690" y="1262"/>
                  </a:cubicBezTo>
                  <a:cubicBezTo>
                    <a:pt x="698" y="1259"/>
                    <a:pt x="704" y="1255"/>
                    <a:pt x="707" y="1247"/>
                  </a:cubicBezTo>
                  <a:cubicBezTo>
                    <a:pt x="713" y="1247"/>
                    <a:pt x="716" y="1250"/>
                    <a:pt x="715" y="1256"/>
                  </a:cubicBezTo>
                  <a:cubicBezTo>
                    <a:pt x="720" y="1256"/>
                    <a:pt x="722" y="1253"/>
                    <a:pt x="724" y="1252"/>
                  </a:cubicBezTo>
                  <a:cubicBezTo>
                    <a:pt x="724" y="1245"/>
                    <a:pt x="713" y="1249"/>
                    <a:pt x="711" y="1244"/>
                  </a:cubicBezTo>
                  <a:cubicBezTo>
                    <a:pt x="713" y="1237"/>
                    <a:pt x="720" y="1236"/>
                    <a:pt x="727" y="1234"/>
                  </a:cubicBezTo>
                  <a:cubicBezTo>
                    <a:pt x="729" y="1231"/>
                    <a:pt x="729" y="1224"/>
                    <a:pt x="733" y="1223"/>
                  </a:cubicBezTo>
                  <a:cubicBezTo>
                    <a:pt x="760" y="1239"/>
                    <a:pt x="705" y="1273"/>
                    <a:pt x="685" y="1270"/>
                  </a:cubicBezTo>
                  <a:cubicBezTo>
                    <a:pt x="683" y="1241"/>
                    <a:pt x="686" y="1210"/>
                    <a:pt x="685" y="1175"/>
                  </a:cubicBezTo>
                  <a:close/>
                  <a:moveTo>
                    <a:pt x="662" y="1158"/>
                  </a:moveTo>
                  <a:lnTo>
                    <a:pt x="662" y="1158"/>
                  </a:lnTo>
                  <a:cubicBezTo>
                    <a:pt x="646" y="1155"/>
                    <a:pt x="632" y="1156"/>
                    <a:pt x="617" y="1156"/>
                  </a:cubicBezTo>
                  <a:cubicBezTo>
                    <a:pt x="603" y="1156"/>
                    <a:pt x="588" y="1156"/>
                    <a:pt x="569" y="1154"/>
                  </a:cubicBezTo>
                  <a:cubicBezTo>
                    <a:pt x="582" y="1152"/>
                    <a:pt x="600" y="1152"/>
                    <a:pt x="617" y="1152"/>
                  </a:cubicBezTo>
                  <a:cubicBezTo>
                    <a:pt x="633" y="1152"/>
                    <a:pt x="650" y="1153"/>
                    <a:pt x="661" y="1151"/>
                  </a:cubicBezTo>
                  <a:cubicBezTo>
                    <a:pt x="664" y="1121"/>
                    <a:pt x="661" y="1080"/>
                    <a:pt x="662" y="1053"/>
                  </a:cubicBezTo>
                  <a:cubicBezTo>
                    <a:pt x="670" y="1085"/>
                    <a:pt x="662" y="1116"/>
                    <a:pt x="667" y="1151"/>
                  </a:cubicBezTo>
                  <a:cubicBezTo>
                    <a:pt x="678" y="1153"/>
                    <a:pt x="695" y="1153"/>
                    <a:pt x="711" y="1152"/>
                  </a:cubicBezTo>
                  <a:cubicBezTo>
                    <a:pt x="729" y="1151"/>
                    <a:pt x="746" y="1151"/>
                    <a:pt x="754" y="1155"/>
                  </a:cubicBezTo>
                  <a:cubicBezTo>
                    <a:pt x="718" y="1155"/>
                    <a:pt x="690" y="1155"/>
                    <a:pt x="667" y="1156"/>
                  </a:cubicBezTo>
                  <a:cubicBezTo>
                    <a:pt x="662" y="1192"/>
                    <a:pt x="668" y="1237"/>
                    <a:pt x="664" y="1272"/>
                  </a:cubicBezTo>
                  <a:cubicBezTo>
                    <a:pt x="661" y="1236"/>
                    <a:pt x="662" y="1192"/>
                    <a:pt x="662" y="1158"/>
                  </a:cubicBezTo>
                  <a:close/>
                  <a:moveTo>
                    <a:pt x="618" y="1253"/>
                  </a:moveTo>
                  <a:lnTo>
                    <a:pt x="618" y="1253"/>
                  </a:lnTo>
                  <a:cubicBezTo>
                    <a:pt x="628" y="1254"/>
                    <a:pt x="626" y="1267"/>
                    <a:pt x="638" y="1266"/>
                  </a:cubicBezTo>
                  <a:cubicBezTo>
                    <a:pt x="636" y="1258"/>
                    <a:pt x="627" y="1257"/>
                    <a:pt x="623" y="1250"/>
                  </a:cubicBezTo>
                  <a:cubicBezTo>
                    <a:pt x="626" y="1242"/>
                    <a:pt x="637" y="1241"/>
                    <a:pt x="638" y="1231"/>
                  </a:cubicBezTo>
                  <a:cubicBezTo>
                    <a:pt x="637" y="1229"/>
                    <a:pt x="635" y="1230"/>
                    <a:pt x="633" y="1231"/>
                  </a:cubicBezTo>
                  <a:cubicBezTo>
                    <a:pt x="632" y="1232"/>
                    <a:pt x="630" y="1232"/>
                    <a:pt x="628" y="1231"/>
                  </a:cubicBezTo>
                  <a:cubicBezTo>
                    <a:pt x="625" y="1237"/>
                    <a:pt x="626" y="1246"/>
                    <a:pt x="618" y="1246"/>
                  </a:cubicBezTo>
                  <a:cubicBezTo>
                    <a:pt x="615" y="1243"/>
                    <a:pt x="613" y="1240"/>
                    <a:pt x="613" y="1234"/>
                  </a:cubicBezTo>
                  <a:cubicBezTo>
                    <a:pt x="608" y="1230"/>
                    <a:pt x="598" y="1231"/>
                    <a:pt x="598" y="1223"/>
                  </a:cubicBezTo>
                  <a:cubicBezTo>
                    <a:pt x="601" y="1220"/>
                    <a:pt x="605" y="1216"/>
                    <a:pt x="612" y="1217"/>
                  </a:cubicBezTo>
                  <a:cubicBezTo>
                    <a:pt x="615" y="1214"/>
                    <a:pt x="614" y="1206"/>
                    <a:pt x="618" y="1204"/>
                  </a:cubicBezTo>
                  <a:cubicBezTo>
                    <a:pt x="623" y="1204"/>
                    <a:pt x="625" y="1208"/>
                    <a:pt x="626" y="1212"/>
                  </a:cubicBezTo>
                  <a:cubicBezTo>
                    <a:pt x="628" y="1216"/>
                    <a:pt x="630" y="1220"/>
                    <a:pt x="636" y="1220"/>
                  </a:cubicBezTo>
                  <a:cubicBezTo>
                    <a:pt x="638" y="1213"/>
                    <a:pt x="630" y="1206"/>
                    <a:pt x="623" y="1203"/>
                  </a:cubicBezTo>
                  <a:cubicBezTo>
                    <a:pt x="623" y="1198"/>
                    <a:pt x="626" y="1198"/>
                    <a:pt x="629" y="1199"/>
                  </a:cubicBezTo>
                  <a:cubicBezTo>
                    <a:pt x="631" y="1199"/>
                    <a:pt x="633" y="1200"/>
                    <a:pt x="633" y="1198"/>
                  </a:cubicBezTo>
                  <a:lnTo>
                    <a:pt x="633" y="1195"/>
                  </a:lnTo>
                  <a:cubicBezTo>
                    <a:pt x="632" y="1195"/>
                    <a:pt x="632" y="1196"/>
                    <a:pt x="632" y="1197"/>
                  </a:cubicBezTo>
                  <a:cubicBezTo>
                    <a:pt x="630" y="1194"/>
                    <a:pt x="635" y="1187"/>
                    <a:pt x="636" y="1182"/>
                  </a:cubicBezTo>
                  <a:cubicBezTo>
                    <a:pt x="626" y="1183"/>
                    <a:pt x="625" y="1192"/>
                    <a:pt x="621" y="1197"/>
                  </a:cubicBezTo>
                  <a:cubicBezTo>
                    <a:pt x="611" y="1192"/>
                    <a:pt x="608" y="1182"/>
                    <a:pt x="598" y="1178"/>
                  </a:cubicBezTo>
                  <a:cubicBezTo>
                    <a:pt x="587" y="1180"/>
                    <a:pt x="582" y="1188"/>
                    <a:pt x="577" y="1197"/>
                  </a:cubicBezTo>
                  <a:cubicBezTo>
                    <a:pt x="586" y="1201"/>
                    <a:pt x="592" y="1189"/>
                    <a:pt x="595" y="1182"/>
                  </a:cubicBezTo>
                  <a:lnTo>
                    <a:pt x="600" y="1182"/>
                  </a:lnTo>
                  <a:cubicBezTo>
                    <a:pt x="600" y="1193"/>
                    <a:pt x="609" y="1195"/>
                    <a:pt x="615" y="1200"/>
                  </a:cubicBezTo>
                  <a:cubicBezTo>
                    <a:pt x="608" y="1208"/>
                    <a:pt x="602" y="1216"/>
                    <a:pt x="593" y="1223"/>
                  </a:cubicBezTo>
                  <a:cubicBezTo>
                    <a:pt x="588" y="1221"/>
                    <a:pt x="590" y="1211"/>
                    <a:pt x="585" y="1210"/>
                  </a:cubicBezTo>
                  <a:cubicBezTo>
                    <a:pt x="581" y="1208"/>
                    <a:pt x="580" y="1210"/>
                    <a:pt x="579" y="1212"/>
                  </a:cubicBezTo>
                  <a:cubicBezTo>
                    <a:pt x="579" y="1213"/>
                    <a:pt x="578" y="1214"/>
                    <a:pt x="576" y="1214"/>
                  </a:cubicBezTo>
                  <a:cubicBezTo>
                    <a:pt x="575" y="1201"/>
                    <a:pt x="566" y="1185"/>
                    <a:pt x="573" y="1174"/>
                  </a:cubicBezTo>
                  <a:cubicBezTo>
                    <a:pt x="582" y="1174"/>
                    <a:pt x="591" y="1174"/>
                    <a:pt x="600" y="1174"/>
                  </a:cubicBezTo>
                  <a:cubicBezTo>
                    <a:pt x="615" y="1173"/>
                    <a:pt x="630" y="1173"/>
                    <a:pt x="642" y="1175"/>
                  </a:cubicBezTo>
                  <a:cubicBezTo>
                    <a:pt x="641" y="1210"/>
                    <a:pt x="646" y="1238"/>
                    <a:pt x="642" y="1270"/>
                  </a:cubicBezTo>
                  <a:cubicBezTo>
                    <a:pt x="631" y="1271"/>
                    <a:pt x="622" y="1268"/>
                    <a:pt x="615" y="1265"/>
                  </a:cubicBezTo>
                  <a:cubicBezTo>
                    <a:pt x="615" y="1260"/>
                    <a:pt x="615" y="1255"/>
                    <a:pt x="618" y="1253"/>
                  </a:cubicBezTo>
                  <a:close/>
                  <a:moveTo>
                    <a:pt x="757" y="1056"/>
                  </a:moveTo>
                  <a:lnTo>
                    <a:pt x="757" y="1056"/>
                  </a:lnTo>
                  <a:lnTo>
                    <a:pt x="750" y="1056"/>
                  </a:lnTo>
                  <a:cubicBezTo>
                    <a:pt x="749" y="1059"/>
                    <a:pt x="753" y="1059"/>
                    <a:pt x="751" y="1063"/>
                  </a:cubicBezTo>
                  <a:cubicBezTo>
                    <a:pt x="756" y="1063"/>
                    <a:pt x="758" y="1061"/>
                    <a:pt x="757" y="1056"/>
                  </a:cubicBezTo>
                  <a:close/>
                  <a:moveTo>
                    <a:pt x="750" y="1064"/>
                  </a:moveTo>
                  <a:lnTo>
                    <a:pt x="750" y="1064"/>
                  </a:lnTo>
                  <a:cubicBezTo>
                    <a:pt x="748" y="1068"/>
                    <a:pt x="742" y="1067"/>
                    <a:pt x="739" y="1070"/>
                  </a:cubicBezTo>
                  <a:lnTo>
                    <a:pt x="739" y="1079"/>
                  </a:lnTo>
                  <a:cubicBezTo>
                    <a:pt x="743" y="1078"/>
                    <a:pt x="745" y="1075"/>
                    <a:pt x="750" y="1076"/>
                  </a:cubicBezTo>
                  <a:cubicBezTo>
                    <a:pt x="749" y="1071"/>
                    <a:pt x="752" y="1065"/>
                    <a:pt x="750" y="1064"/>
                  </a:cubicBezTo>
                  <a:close/>
                  <a:moveTo>
                    <a:pt x="639" y="1128"/>
                  </a:moveTo>
                  <a:lnTo>
                    <a:pt x="639" y="1128"/>
                  </a:lnTo>
                  <a:cubicBezTo>
                    <a:pt x="639" y="1122"/>
                    <a:pt x="634" y="1122"/>
                    <a:pt x="635" y="1115"/>
                  </a:cubicBezTo>
                  <a:cubicBezTo>
                    <a:pt x="628" y="1114"/>
                    <a:pt x="624" y="1112"/>
                    <a:pt x="621" y="1108"/>
                  </a:cubicBezTo>
                  <a:cubicBezTo>
                    <a:pt x="625" y="1099"/>
                    <a:pt x="638" y="1098"/>
                    <a:pt x="638" y="1084"/>
                  </a:cubicBezTo>
                  <a:cubicBezTo>
                    <a:pt x="635" y="1079"/>
                    <a:pt x="631" y="1076"/>
                    <a:pt x="632" y="1067"/>
                  </a:cubicBezTo>
                  <a:cubicBezTo>
                    <a:pt x="625" y="1066"/>
                    <a:pt x="617" y="1061"/>
                    <a:pt x="623" y="1054"/>
                  </a:cubicBezTo>
                  <a:cubicBezTo>
                    <a:pt x="620" y="1055"/>
                    <a:pt x="617" y="1055"/>
                    <a:pt x="615" y="1055"/>
                  </a:cubicBezTo>
                  <a:cubicBezTo>
                    <a:pt x="612" y="1054"/>
                    <a:pt x="609" y="1054"/>
                    <a:pt x="606" y="1056"/>
                  </a:cubicBezTo>
                  <a:cubicBezTo>
                    <a:pt x="608" y="1057"/>
                    <a:pt x="613" y="1057"/>
                    <a:pt x="612" y="1061"/>
                  </a:cubicBezTo>
                  <a:cubicBezTo>
                    <a:pt x="606" y="1066"/>
                    <a:pt x="598" y="1069"/>
                    <a:pt x="598" y="1079"/>
                  </a:cubicBezTo>
                  <a:cubicBezTo>
                    <a:pt x="602" y="1078"/>
                    <a:pt x="604" y="1075"/>
                    <a:pt x="610" y="1076"/>
                  </a:cubicBezTo>
                  <a:cubicBezTo>
                    <a:pt x="612" y="1070"/>
                    <a:pt x="611" y="1062"/>
                    <a:pt x="619" y="1063"/>
                  </a:cubicBezTo>
                  <a:cubicBezTo>
                    <a:pt x="623" y="1066"/>
                    <a:pt x="624" y="1072"/>
                    <a:pt x="623" y="1079"/>
                  </a:cubicBezTo>
                  <a:cubicBezTo>
                    <a:pt x="630" y="1079"/>
                    <a:pt x="634" y="1080"/>
                    <a:pt x="635" y="1086"/>
                  </a:cubicBezTo>
                  <a:cubicBezTo>
                    <a:pt x="632" y="1089"/>
                    <a:pt x="630" y="1092"/>
                    <a:pt x="623" y="1092"/>
                  </a:cubicBezTo>
                  <a:cubicBezTo>
                    <a:pt x="620" y="1095"/>
                    <a:pt x="623" y="1103"/>
                    <a:pt x="616" y="1103"/>
                  </a:cubicBezTo>
                  <a:cubicBezTo>
                    <a:pt x="609" y="1099"/>
                    <a:pt x="610" y="1087"/>
                    <a:pt x="598" y="1087"/>
                  </a:cubicBezTo>
                  <a:cubicBezTo>
                    <a:pt x="598" y="1092"/>
                    <a:pt x="600" y="1095"/>
                    <a:pt x="600" y="1100"/>
                  </a:cubicBezTo>
                  <a:cubicBezTo>
                    <a:pt x="605" y="1103"/>
                    <a:pt x="611" y="1103"/>
                    <a:pt x="613" y="1108"/>
                  </a:cubicBezTo>
                  <a:cubicBezTo>
                    <a:pt x="611" y="1111"/>
                    <a:pt x="608" y="1114"/>
                    <a:pt x="602" y="1113"/>
                  </a:cubicBezTo>
                  <a:cubicBezTo>
                    <a:pt x="601" y="1119"/>
                    <a:pt x="600" y="1125"/>
                    <a:pt x="596" y="1128"/>
                  </a:cubicBezTo>
                  <a:cubicBezTo>
                    <a:pt x="594" y="1127"/>
                    <a:pt x="593" y="1126"/>
                    <a:pt x="590" y="1126"/>
                  </a:cubicBezTo>
                  <a:cubicBezTo>
                    <a:pt x="590" y="1121"/>
                    <a:pt x="587" y="1118"/>
                    <a:pt x="586" y="1113"/>
                  </a:cubicBezTo>
                  <a:cubicBezTo>
                    <a:pt x="578" y="1114"/>
                    <a:pt x="573" y="1112"/>
                    <a:pt x="572" y="1106"/>
                  </a:cubicBezTo>
                  <a:cubicBezTo>
                    <a:pt x="573" y="1100"/>
                    <a:pt x="580" y="1100"/>
                    <a:pt x="586" y="1099"/>
                  </a:cubicBezTo>
                  <a:cubicBezTo>
                    <a:pt x="588" y="1093"/>
                    <a:pt x="588" y="1085"/>
                    <a:pt x="596" y="1086"/>
                  </a:cubicBezTo>
                  <a:cubicBezTo>
                    <a:pt x="595" y="1082"/>
                    <a:pt x="598" y="1082"/>
                    <a:pt x="598" y="1079"/>
                  </a:cubicBezTo>
                  <a:cubicBezTo>
                    <a:pt x="587" y="1080"/>
                    <a:pt x="588" y="1070"/>
                    <a:pt x="585" y="1064"/>
                  </a:cubicBezTo>
                  <a:cubicBezTo>
                    <a:pt x="579" y="1065"/>
                    <a:pt x="576" y="1062"/>
                    <a:pt x="574" y="1059"/>
                  </a:cubicBezTo>
                  <a:cubicBezTo>
                    <a:pt x="572" y="1056"/>
                    <a:pt x="569" y="1053"/>
                    <a:pt x="563" y="1054"/>
                  </a:cubicBezTo>
                  <a:cubicBezTo>
                    <a:pt x="569" y="1063"/>
                    <a:pt x="558" y="1063"/>
                    <a:pt x="557" y="1069"/>
                  </a:cubicBezTo>
                  <a:cubicBezTo>
                    <a:pt x="559" y="1071"/>
                    <a:pt x="559" y="1074"/>
                    <a:pt x="562" y="1074"/>
                  </a:cubicBezTo>
                  <a:cubicBezTo>
                    <a:pt x="563" y="1069"/>
                    <a:pt x="565" y="1064"/>
                    <a:pt x="570" y="1063"/>
                  </a:cubicBezTo>
                  <a:cubicBezTo>
                    <a:pt x="574" y="1066"/>
                    <a:pt x="577" y="1069"/>
                    <a:pt x="577" y="1076"/>
                  </a:cubicBezTo>
                  <a:cubicBezTo>
                    <a:pt x="584" y="1075"/>
                    <a:pt x="588" y="1078"/>
                    <a:pt x="590" y="1082"/>
                  </a:cubicBezTo>
                  <a:cubicBezTo>
                    <a:pt x="588" y="1088"/>
                    <a:pt x="581" y="1089"/>
                    <a:pt x="574" y="1090"/>
                  </a:cubicBezTo>
                  <a:cubicBezTo>
                    <a:pt x="573" y="1097"/>
                    <a:pt x="569" y="1101"/>
                    <a:pt x="567" y="1108"/>
                  </a:cubicBezTo>
                  <a:cubicBezTo>
                    <a:pt x="571" y="1112"/>
                    <a:pt x="576" y="1114"/>
                    <a:pt x="576" y="1122"/>
                  </a:cubicBezTo>
                  <a:cubicBezTo>
                    <a:pt x="584" y="1122"/>
                    <a:pt x="588" y="1126"/>
                    <a:pt x="593" y="1129"/>
                  </a:cubicBezTo>
                  <a:cubicBezTo>
                    <a:pt x="609" y="1130"/>
                    <a:pt x="609" y="1115"/>
                    <a:pt x="619" y="1110"/>
                  </a:cubicBezTo>
                  <a:cubicBezTo>
                    <a:pt x="623" y="1112"/>
                    <a:pt x="625" y="1117"/>
                    <a:pt x="625" y="1123"/>
                  </a:cubicBezTo>
                  <a:cubicBezTo>
                    <a:pt x="632" y="1122"/>
                    <a:pt x="636" y="1125"/>
                    <a:pt x="639" y="112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8" name="Freeform 13"/>
            <p:cNvSpPr>
              <a:spLocks/>
            </p:cNvSpPr>
            <p:nvPr userDrawn="1"/>
          </p:nvSpPr>
          <p:spPr bwMode="auto">
            <a:xfrm>
              <a:off x="9649" y="4411"/>
              <a:ext cx="914" cy="278"/>
            </a:xfrm>
            <a:custGeom>
              <a:avLst/>
              <a:gdLst>
                <a:gd name="T0" fmla="*/ 0 w 321"/>
                <a:gd name="T1" fmla="*/ 0 h 97"/>
                <a:gd name="T2" fmla="*/ 0 w 321"/>
                <a:gd name="T3" fmla="*/ 0 h 97"/>
                <a:gd name="T4" fmla="*/ 321 w 321"/>
                <a:gd name="T5" fmla="*/ 0 h 97"/>
                <a:gd name="T6" fmla="*/ 321 w 321"/>
                <a:gd name="T7" fmla="*/ 97 h 97"/>
                <a:gd name="T8" fmla="*/ 0 w 321"/>
                <a:gd name="T9" fmla="*/ 97 h 97"/>
                <a:gd name="T10" fmla="*/ 0 w 32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" h="97">
                  <a:moveTo>
                    <a:pt x="0" y="0"/>
                  </a:moveTo>
                  <a:lnTo>
                    <a:pt x="0" y="0"/>
                  </a:lnTo>
                  <a:lnTo>
                    <a:pt x="321" y="0"/>
                  </a:lnTo>
                  <a:lnTo>
                    <a:pt x="321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9" name="Freeform 14"/>
            <p:cNvSpPr>
              <a:spLocks/>
            </p:cNvSpPr>
            <p:nvPr userDrawn="1"/>
          </p:nvSpPr>
          <p:spPr bwMode="auto">
            <a:xfrm>
              <a:off x="2787" y="4411"/>
              <a:ext cx="917" cy="278"/>
            </a:xfrm>
            <a:custGeom>
              <a:avLst/>
              <a:gdLst>
                <a:gd name="T0" fmla="*/ 0 w 322"/>
                <a:gd name="T1" fmla="*/ 0 h 97"/>
                <a:gd name="T2" fmla="*/ 0 w 322"/>
                <a:gd name="T3" fmla="*/ 0 h 97"/>
                <a:gd name="T4" fmla="*/ 322 w 322"/>
                <a:gd name="T5" fmla="*/ 0 h 97"/>
                <a:gd name="T6" fmla="*/ 322 w 322"/>
                <a:gd name="T7" fmla="*/ 97 h 97"/>
                <a:gd name="T8" fmla="*/ 0 w 322"/>
                <a:gd name="T9" fmla="*/ 97 h 97"/>
                <a:gd name="T10" fmla="*/ 0 w 322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" h="97">
                  <a:moveTo>
                    <a:pt x="0" y="0"/>
                  </a:moveTo>
                  <a:lnTo>
                    <a:pt x="0" y="0"/>
                  </a:lnTo>
                  <a:lnTo>
                    <a:pt x="322" y="0"/>
                  </a:lnTo>
                  <a:lnTo>
                    <a:pt x="322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0" name="Freeform 15"/>
            <p:cNvSpPr>
              <a:spLocks noEditPoints="1"/>
            </p:cNvSpPr>
            <p:nvPr userDrawn="1"/>
          </p:nvSpPr>
          <p:spPr bwMode="auto">
            <a:xfrm>
              <a:off x="7582" y="4408"/>
              <a:ext cx="1891" cy="284"/>
            </a:xfrm>
            <a:custGeom>
              <a:avLst/>
              <a:gdLst>
                <a:gd name="T0" fmla="*/ 640 w 664"/>
                <a:gd name="T1" fmla="*/ 46 h 99"/>
                <a:gd name="T2" fmla="*/ 629 w 664"/>
                <a:gd name="T3" fmla="*/ 78 h 99"/>
                <a:gd name="T4" fmla="*/ 631 w 664"/>
                <a:gd name="T5" fmla="*/ 20 h 99"/>
                <a:gd name="T6" fmla="*/ 662 w 664"/>
                <a:gd name="T7" fmla="*/ 5 h 99"/>
                <a:gd name="T8" fmla="*/ 577 w 664"/>
                <a:gd name="T9" fmla="*/ 51 h 99"/>
                <a:gd name="T10" fmla="*/ 664 w 664"/>
                <a:gd name="T11" fmla="*/ 92 h 99"/>
                <a:gd name="T12" fmla="*/ 640 w 664"/>
                <a:gd name="T13" fmla="*/ 46 h 99"/>
                <a:gd name="T14" fmla="*/ 547 w 664"/>
                <a:gd name="T15" fmla="*/ 67 h 99"/>
                <a:gd name="T16" fmla="*/ 540 w 664"/>
                <a:gd name="T17" fmla="*/ 57 h 99"/>
                <a:gd name="T18" fmla="*/ 525 w 664"/>
                <a:gd name="T19" fmla="*/ 1 h 99"/>
                <a:gd name="T20" fmla="*/ 491 w 664"/>
                <a:gd name="T21" fmla="*/ 98 h 99"/>
                <a:gd name="T22" fmla="*/ 515 w 664"/>
                <a:gd name="T23" fmla="*/ 61 h 99"/>
                <a:gd name="T24" fmla="*/ 539 w 664"/>
                <a:gd name="T25" fmla="*/ 98 h 99"/>
                <a:gd name="T26" fmla="*/ 547 w 664"/>
                <a:gd name="T27" fmla="*/ 67 h 99"/>
                <a:gd name="T28" fmla="*/ 538 w 664"/>
                <a:gd name="T29" fmla="*/ 32 h 99"/>
                <a:gd name="T30" fmla="*/ 523 w 664"/>
                <a:gd name="T31" fmla="*/ 45 h 99"/>
                <a:gd name="T32" fmla="*/ 515 w 664"/>
                <a:gd name="T33" fmla="*/ 20 h 99"/>
                <a:gd name="T34" fmla="*/ 538 w 664"/>
                <a:gd name="T35" fmla="*/ 32 h 99"/>
                <a:gd name="T36" fmla="*/ 470 w 664"/>
                <a:gd name="T37" fmla="*/ 60 h 99"/>
                <a:gd name="T38" fmla="*/ 447 w 664"/>
                <a:gd name="T39" fmla="*/ 1 h 99"/>
                <a:gd name="T40" fmla="*/ 427 w 664"/>
                <a:gd name="T41" fmla="*/ 80 h 99"/>
                <a:gd name="T42" fmla="*/ 406 w 664"/>
                <a:gd name="T43" fmla="*/ 1 h 99"/>
                <a:gd name="T44" fmla="*/ 382 w 664"/>
                <a:gd name="T45" fmla="*/ 64 h 99"/>
                <a:gd name="T46" fmla="*/ 470 w 664"/>
                <a:gd name="T47" fmla="*/ 60 h 99"/>
                <a:gd name="T48" fmla="*/ 349 w 664"/>
                <a:gd name="T49" fmla="*/ 46 h 99"/>
                <a:gd name="T50" fmla="*/ 364 w 664"/>
                <a:gd name="T51" fmla="*/ 25 h 99"/>
                <a:gd name="T52" fmla="*/ 289 w 664"/>
                <a:gd name="T53" fmla="*/ 1 h 99"/>
                <a:gd name="T54" fmla="*/ 323 w 664"/>
                <a:gd name="T55" fmla="*/ 98 h 99"/>
                <a:gd name="T56" fmla="*/ 349 w 664"/>
                <a:gd name="T57" fmla="*/ 46 h 99"/>
                <a:gd name="T58" fmla="*/ 338 w 664"/>
                <a:gd name="T59" fmla="*/ 28 h 99"/>
                <a:gd name="T60" fmla="*/ 313 w 664"/>
                <a:gd name="T61" fmla="*/ 41 h 99"/>
                <a:gd name="T62" fmla="*/ 323 w 664"/>
                <a:gd name="T63" fmla="*/ 17 h 99"/>
                <a:gd name="T64" fmla="*/ 340 w 664"/>
                <a:gd name="T65" fmla="*/ 68 h 99"/>
                <a:gd name="T66" fmla="*/ 323 w 664"/>
                <a:gd name="T67" fmla="*/ 81 h 99"/>
                <a:gd name="T68" fmla="*/ 313 w 664"/>
                <a:gd name="T69" fmla="*/ 56 h 99"/>
                <a:gd name="T70" fmla="*/ 340 w 664"/>
                <a:gd name="T71" fmla="*/ 68 h 99"/>
                <a:gd name="T72" fmla="*/ 243 w 664"/>
                <a:gd name="T73" fmla="*/ 98 h 99"/>
                <a:gd name="T74" fmla="*/ 267 w 664"/>
                <a:gd name="T75" fmla="*/ 1 h 99"/>
                <a:gd name="T76" fmla="*/ 243 w 664"/>
                <a:gd name="T77" fmla="*/ 98 h 99"/>
                <a:gd name="T78" fmla="*/ 165 w 664"/>
                <a:gd name="T79" fmla="*/ 98 h 99"/>
                <a:gd name="T80" fmla="*/ 224 w 664"/>
                <a:gd name="T81" fmla="*/ 79 h 99"/>
                <a:gd name="T82" fmla="*/ 189 w 664"/>
                <a:gd name="T83" fmla="*/ 57 h 99"/>
                <a:gd name="T84" fmla="*/ 222 w 664"/>
                <a:gd name="T85" fmla="*/ 39 h 99"/>
                <a:gd name="T86" fmla="*/ 189 w 664"/>
                <a:gd name="T87" fmla="*/ 20 h 99"/>
                <a:gd name="T88" fmla="*/ 224 w 664"/>
                <a:gd name="T89" fmla="*/ 1 h 99"/>
                <a:gd name="T90" fmla="*/ 165 w 664"/>
                <a:gd name="T91" fmla="*/ 98 h 99"/>
                <a:gd name="T92" fmla="*/ 130 w 664"/>
                <a:gd name="T93" fmla="*/ 67 h 99"/>
                <a:gd name="T94" fmla="*/ 123 w 664"/>
                <a:gd name="T95" fmla="*/ 57 h 99"/>
                <a:gd name="T96" fmla="*/ 109 w 664"/>
                <a:gd name="T97" fmla="*/ 1 h 99"/>
                <a:gd name="T98" fmla="*/ 74 w 664"/>
                <a:gd name="T99" fmla="*/ 98 h 99"/>
                <a:gd name="T100" fmla="*/ 98 w 664"/>
                <a:gd name="T101" fmla="*/ 61 h 99"/>
                <a:gd name="T102" fmla="*/ 123 w 664"/>
                <a:gd name="T103" fmla="*/ 98 h 99"/>
                <a:gd name="T104" fmla="*/ 130 w 664"/>
                <a:gd name="T105" fmla="*/ 67 h 99"/>
                <a:gd name="T106" fmla="*/ 121 w 664"/>
                <a:gd name="T107" fmla="*/ 32 h 99"/>
                <a:gd name="T108" fmla="*/ 106 w 664"/>
                <a:gd name="T109" fmla="*/ 45 h 99"/>
                <a:gd name="T110" fmla="*/ 98 w 664"/>
                <a:gd name="T111" fmla="*/ 20 h 99"/>
                <a:gd name="T112" fmla="*/ 121 w 664"/>
                <a:gd name="T113" fmla="*/ 32 h 99"/>
                <a:gd name="T114" fmla="*/ 24 w 664"/>
                <a:gd name="T115" fmla="*/ 20 h 99"/>
                <a:gd name="T116" fmla="*/ 58 w 664"/>
                <a:gd name="T117" fmla="*/ 1 h 99"/>
                <a:gd name="T118" fmla="*/ 0 w 664"/>
                <a:gd name="T119" fmla="*/ 98 h 99"/>
                <a:gd name="T120" fmla="*/ 24 w 664"/>
                <a:gd name="T121" fmla="*/ 59 h 99"/>
                <a:gd name="T122" fmla="*/ 56 w 664"/>
                <a:gd name="T123" fmla="*/ 41 h 99"/>
                <a:gd name="T124" fmla="*/ 24 w 664"/>
                <a:gd name="T125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4" h="99">
                  <a:moveTo>
                    <a:pt x="640" y="46"/>
                  </a:moveTo>
                  <a:lnTo>
                    <a:pt x="640" y="46"/>
                  </a:lnTo>
                  <a:lnTo>
                    <a:pt x="640" y="77"/>
                  </a:lnTo>
                  <a:cubicBezTo>
                    <a:pt x="637" y="78"/>
                    <a:pt x="633" y="78"/>
                    <a:pt x="629" y="78"/>
                  </a:cubicBezTo>
                  <a:cubicBezTo>
                    <a:pt x="613" y="78"/>
                    <a:pt x="602" y="68"/>
                    <a:pt x="602" y="50"/>
                  </a:cubicBezTo>
                  <a:cubicBezTo>
                    <a:pt x="602" y="30"/>
                    <a:pt x="615" y="20"/>
                    <a:pt x="631" y="20"/>
                  </a:cubicBezTo>
                  <a:cubicBezTo>
                    <a:pt x="641" y="20"/>
                    <a:pt x="649" y="22"/>
                    <a:pt x="658" y="25"/>
                  </a:cubicBezTo>
                  <a:lnTo>
                    <a:pt x="662" y="5"/>
                  </a:lnTo>
                  <a:cubicBezTo>
                    <a:pt x="652" y="1"/>
                    <a:pt x="641" y="0"/>
                    <a:pt x="631" y="0"/>
                  </a:cubicBezTo>
                  <a:cubicBezTo>
                    <a:pt x="597" y="0"/>
                    <a:pt x="577" y="23"/>
                    <a:pt x="577" y="51"/>
                  </a:cubicBezTo>
                  <a:cubicBezTo>
                    <a:pt x="577" y="83"/>
                    <a:pt x="598" y="99"/>
                    <a:pt x="627" y="99"/>
                  </a:cubicBezTo>
                  <a:cubicBezTo>
                    <a:pt x="640" y="99"/>
                    <a:pt x="653" y="97"/>
                    <a:pt x="664" y="92"/>
                  </a:cubicBezTo>
                  <a:lnTo>
                    <a:pt x="664" y="46"/>
                  </a:lnTo>
                  <a:lnTo>
                    <a:pt x="640" y="46"/>
                  </a:lnTo>
                  <a:lnTo>
                    <a:pt x="640" y="46"/>
                  </a:lnTo>
                  <a:close/>
                  <a:moveTo>
                    <a:pt x="547" y="67"/>
                  </a:moveTo>
                  <a:lnTo>
                    <a:pt x="547" y="67"/>
                  </a:lnTo>
                  <a:cubicBezTo>
                    <a:pt x="544" y="63"/>
                    <a:pt x="542" y="59"/>
                    <a:pt x="540" y="57"/>
                  </a:cubicBezTo>
                  <a:cubicBezTo>
                    <a:pt x="554" y="53"/>
                    <a:pt x="563" y="44"/>
                    <a:pt x="563" y="29"/>
                  </a:cubicBezTo>
                  <a:cubicBezTo>
                    <a:pt x="563" y="10"/>
                    <a:pt x="549" y="1"/>
                    <a:pt x="525" y="1"/>
                  </a:cubicBezTo>
                  <a:cubicBezTo>
                    <a:pt x="513" y="1"/>
                    <a:pt x="498" y="2"/>
                    <a:pt x="491" y="2"/>
                  </a:cubicBezTo>
                  <a:lnTo>
                    <a:pt x="491" y="98"/>
                  </a:lnTo>
                  <a:lnTo>
                    <a:pt x="515" y="98"/>
                  </a:lnTo>
                  <a:lnTo>
                    <a:pt x="515" y="61"/>
                  </a:lnTo>
                  <a:lnTo>
                    <a:pt x="515" y="61"/>
                  </a:lnTo>
                  <a:lnTo>
                    <a:pt x="539" y="98"/>
                  </a:lnTo>
                  <a:lnTo>
                    <a:pt x="568" y="98"/>
                  </a:lnTo>
                  <a:lnTo>
                    <a:pt x="547" y="67"/>
                  </a:lnTo>
                  <a:lnTo>
                    <a:pt x="547" y="67"/>
                  </a:lnTo>
                  <a:close/>
                  <a:moveTo>
                    <a:pt x="538" y="32"/>
                  </a:moveTo>
                  <a:lnTo>
                    <a:pt x="538" y="32"/>
                  </a:lnTo>
                  <a:cubicBezTo>
                    <a:pt x="538" y="40"/>
                    <a:pt x="532" y="45"/>
                    <a:pt x="523" y="45"/>
                  </a:cubicBezTo>
                  <a:cubicBezTo>
                    <a:pt x="520" y="45"/>
                    <a:pt x="517" y="45"/>
                    <a:pt x="515" y="45"/>
                  </a:cubicBezTo>
                  <a:lnTo>
                    <a:pt x="515" y="20"/>
                  </a:lnTo>
                  <a:cubicBezTo>
                    <a:pt x="517" y="20"/>
                    <a:pt x="519" y="20"/>
                    <a:pt x="522" y="20"/>
                  </a:cubicBezTo>
                  <a:cubicBezTo>
                    <a:pt x="532" y="20"/>
                    <a:pt x="538" y="24"/>
                    <a:pt x="538" y="32"/>
                  </a:cubicBezTo>
                  <a:close/>
                  <a:moveTo>
                    <a:pt x="470" y="60"/>
                  </a:moveTo>
                  <a:lnTo>
                    <a:pt x="470" y="60"/>
                  </a:lnTo>
                  <a:lnTo>
                    <a:pt x="470" y="1"/>
                  </a:lnTo>
                  <a:lnTo>
                    <a:pt x="447" y="1"/>
                  </a:lnTo>
                  <a:lnTo>
                    <a:pt x="447" y="57"/>
                  </a:lnTo>
                  <a:cubicBezTo>
                    <a:pt x="447" y="71"/>
                    <a:pt x="441" y="80"/>
                    <a:pt x="427" y="80"/>
                  </a:cubicBezTo>
                  <a:cubicBezTo>
                    <a:pt x="413" y="80"/>
                    <a:pt x="406" y="73"/>
                    <a:pt x="406" y="58"/>
                  </a:cubicBezTo>
                  <a:lnTo>
                    <a:pt x="406" y="1"/>
                  </a:lnTo>
                  <a:lnTo>
                    <a:pt x="382" y="1"/>
                  </a:lnTo>
                  <a:lnTo>
                    <a:pt x="382" y="64"/>
                  </a:lnTo>
                  <a:cubicBezTo>
                    <a:pt x="382" y="86"/>
                    <a:pt x="396" y="99"/>
                    <a:pt x="425" y="99"/>
                  </a:cubicBezTo>
                  <a:cubicBezTo>
                    <a:pt x="457" y="99"/>
                    <a:pt x="470" y="82"/>
                    <a:pt x="470" y="60"/>
                  </a:cubicBezTo>
                  <a:close/>
                  <a:moveTo>
                    <a:pt x="349" y="46"/>
                  </a:moveTo>
                  <a:lnTo>
                    <a:pt x="349" y="46"/>
                  </a:lnTo>
                  <a:lnTo>
                    <a:pt x="349" y="46"/>
                  </a:lnTo>
                  <a:cubicBezTo>
                    <a:pt x="359" y="42"/>
                    <a:pt x="364" y="34"/>
                    <a:pt x="364" y="25"/>
                  </a:cubicBezTo>
                  <a:cubicBezTo>
                    <a:pt x="364" y="10"/>
                    <a:pt x="353" y="1"/>
                    <a:pt x="327" y="1"/>
                  </a:cubicBezTo>
                  <a:cubicBezTo>
                    <a:pt x="315" y="1"/>
                    <a:pt x="299" y="1"/>
                    <a:pt x="289" y="1"/>
                  </a:cubicBezTo>
                  <a:lnTo>
                    <a:pt x="289" y="98"/>
                  </a:lnTo>
                  <a:cubicBezTo>
                    <a:pt x="304" y="98"/>
                    <a:pt x="316" y="98"/>
                    <a:pt x="323" y="98"/>
                  </a:cubicBezTo>
                  <a:cubicBezTo>
                    <a:pt x="355" y="98"/>
                    <a:pt x="365" y="82"/>
                    <a:pt x="365" y="68"/>
                  </a:cubicBezTo>
                  <a:cubicBezTo>
                    <a:pt x="365" y="57"/>
                    <a:pt x="360" y="49"/>
                    <a:pt x="349" y="46"/>
                  </a:cubicBezTo>
                  <a:close/>
                  <a:moveTo>
                    <a:pt x="338" y="28"/>
                  </a:moveTo>
                  <a:lnTo>
                    <a:pt x="338" y="28"/>
                  </a:lnTo>
                  <a:cubicBezTo>
                    <a:pt x="338" y="37"/>
                    <a:pt x="331" y="41"/>
                    <a:pt x="320" y="41"/>
                  </a:cubicBezTo>
                  <a:cubicBezTo>
                    <a:pt x="318" y="41"/>
                    <a:pt x="315" y="41"/>
                    <a:pt x="313" y="41"/>
                  </a:cubicBezTo>
                  <a:lnTo>
                    <a:pt x="313" y="18"/>
                  </a:lnTo>
                  <a:cubicBezTo>
                    <a:pt x="316" y="18"/>
                    <a:pt x="320" y="17"/>
                    <a:pt x="323" y="17"/>
                  </a:cubicBezTo>
                  <a:cubicBezTo>
                    <a:pt x="335" y="17"/>
                    <a:pt x="338" y="22"/>
                    <a:pt x="338" y="28"/>
                  </a:cubicBezTo>
                  <a:close/>
                  <a:moveTo>
                    <a:pt x="340" y="68"/>
                  </a:moveTo>
                  <a:lnTo>
                    <a:pt x="340" y="68"/>
                  </a:lnTo>
                  <a:cubicBezTo>
                    <a:pt x="340" y="76"/>
                    <a:pt x="335" y="81"/>
                    <a:pt x="323" y="81"/>
                  </a:cubicBezTo>
                  <a:cubicBezTo>
                    <a:pt x="319" y="81"/>
                    <a:pt x="315" y="81"/>
                    <a:pt x="313" y="80"/>
                  </a:cubicBezTo>
                  <a:lnTo>
                    <a:pt x="313" y="56"/>
                  </a:lnTo>
                  <a:cubicBezTo>
                    <a:pt x="315" y="56"/>
                    <a:pt x="319" y="56"/>
                    <a:pt x="321" y="56"/>
                  </a:cubicBezTo>
                  <a:cubicBezTo>
                    <a:pt x="333" y="56"/>
                    <a:pt x="340" y="59"/>
                    <a:pt x="340" y="68"/>
                  </a:cubicBezTo>
                  <a:close/>
                  <a:moveTo>
                    <a:pt x="243" y="98"/>
                  </a:moveTo>
                  <a:lnTo>
                    <a:pt x="243" y="98"/>
                  </a:lnTo>
                  <a:lnTo>
                    <a:pt x="267" y="98"/>
                  </a:lnTo>
                  <a:lnTo>
                    <a:pt x="267" y="1"/>
                  </a:lnTo>
                  <a:lnTo>
                    <a:pt x="243" y="1"/>
                  </a:lnTo>
                  <a:lnTo>
                    <a:pt x="243" y="98"/>
                  </a:lnTo>
                  <a:close/>
                  <a:moveTo>
                    <a:pt x="165" y="98"/>
                  </a:moveTo>
                  <a:lnTo>
                    <a:pt x="165" y="98"/>
                  </a:lnTo>
                  <a:lnTo>
                    <a:pt x="224" y="98"/>
                  </a:lnTo>
                  <a:lnTo>
                    <a:pt x="224" y="79"/>
                  </a:lnTo>
                  <a:lnTo>
                    <a:pt x="189" y="79"/>
                  </a:lnTo>
                  <a:lnTo>
                    <a:pt x="189" y="57"/>
                  </a:lnTo>
                  <a:lnTo>
                    <a:pt x="222" y="57"/>
                  </a:lnTo>
                  <a:lnTo>
                    <a:pt x="222" y="39"/>
                  </a:lnTo>
                  <a:lnTo>
                    <a:pt x="189" y="39"/>
                  </a:lnTo>
                  <a:lnTo>
                    <a:pt x="189" y="20"/>
                  </a:lnTo>
                  <a:lnTo>
                    <a:pt x="224" y="20"/>
                  </a:lnTo>
                  <a:lnTo>
                    <a:pt x="224" y="1"/>
                  </a:lnTo>
                  <a:lnTo>
                    <a:pt x="165" y="1"/>
                  </a:lnTo>
                  <a:lnTo>
                    <a:pt x="165" y="98"/>
                  </a:lnTo>
                  <a:lnTo>
                    <a:pt x="165" y="98"/>
                  </a:lnTo>
                  <a:close/>
                  <a:moveTo>
                    <a:pt x="130" y="67"/>
                  </a:moveTo>
                  <a:lnTo>
                    <a:pt x="130" y="67"/>
                  </a:lnTo>
                  <a:cubicBezTo>
                    <a:pt x="128" y="63"/>
                    <a:pt x="125" y="59"/>
                    <a:pt x="123" y="57"/>
                  </a:cubicBezTo>
                  <a:cubicBezTo>
                    <a:pt x="137" y="53"/>
                    <a:pt x="146" y="44"/>
                    <a:pt x="146" y="29"/>
                  </a:cubicBezTo>
                  <a:cubicBezTo>
                    <a:pt x="146" y="10"/>
                    <a:pt x="132" y="1"/>
                    <a:pt x="109" y="1"/>
                  </a:cubicBezTo>
                  <a:cubicBezTo>
                    <a:pt x="96" y="1"/>
                    <a:pt x="82" y="2"/>
                    <a:pt x="74" y="2"/>
                  </a:cubicBezTo>
                  <a:lnTo>
                    <a:pt x="74" y="98"/>
                  </a:lnTo>
                  <a:lnTo>
                    <a:pt x="98" y="98"/>
                  </a:lnTo>
                  <a:lnTo>
                    <a:pt x="98" y="61"/>
                  </a:lnTo>
                  <a:lnTo>
                    <a:pt x="99" y="61"/>
                  </a:lnTo>
                  <a:lnTo>
                    <a:pt x="123" y="98"/>
                  </a:lnTo>
                  <a:lnTo>
                    <a:pt x="152" y="98"/>
                  </a:lnTo>
                  <a:lnTo>
                    <a:pt x="130" y="67"/>
                  </a:lnTo>
                  <a:lnTo>
                    <a:pt x="130" y="67"/>
                  </a:lnTo>
                  <a:close/>
                  <a:moveTo>
                    <a:pt x="121" y="32"/>
                  </a:moveTo>
                  <a:lnTo>
                    <a:pt x="121" y="32"/>
                  </a:lnTo>
                  <a:cubicBezTo>
                    <a:pt x="121" y="40"/>
                    <a:pt x="115" y="45"/>
                    <a:pt x="106" y="45"/>
                  </a:cubicBezTo>
                  <a:cubicBezTo>
                    <a:pt x="103" y="45"/>
                    <a:pt x="100" y="45"/>
                    <a:pt x="98" y="45"/>
                  </a:cubicBezTo>
                  <a:lnTo>
                    <a:pt x="98" y="20"/>
                  </a:lnTo>
                  <a:cubicBezTo>
                    <a:pt x="100" y="20"/>
                    <a:pt x="103" y="20"/>
                    <a:pt x="105" y="20"/>
                  </a:cubicBezTo>
                  <a:cubicBezTo>
                    <a:pt x="115" y="20"/>
                    <a:pt x="121" y="24"/>
                    <a:pt x="121" y="32"/>
                  </a:cubicBezTo>
                  <a:close/>
                  <a:moveTo>
                    <a:pt x="24" y="20"/>
                  </a:moveTo>
                  <a:lnTo>
                    <a:pt x="24" y="20"/>
                  </a:lnTo>
                  <a:lnTo>
                    <a:pt x="58" y="20"/>
                  </a:lnTo>
                  <a:lnTo>
                    <a:pt x="58" y="1"/>
                  </a:lnTo>
                  <a:lnTo>
                    <a:pt x="0" y="1"/>
                  </a:lnTo>
                  <a:lnTo>
                    <a:pt x="0" y="98"/>
                  </a:lnTo>
                  <a:lnTo>
                    <a:pt x="24" y="98"/>
                  </a:lnTo>
                  <a:lnTo>
                    <a:pt x="24" y="59"/>
                  </a:lnTo>
                  <a:lnTo>
                    <a:pt x="56" y="59"/>
                  </a:lnTo>
                  <a:lnTo>
                    <a:pt x="56" y="41"/>
                  </a:lnTo>
                  <a:lnTo>
                    <a:pt x="24" y="41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1" name="Freeform 16"/>
            <p:cNvSpPr>
              <a:spLocks noEditPoints="1"/>
            </p:cNvSpPr>
            <p:nvPr userDrawn="1"/>
          </p:nvSpPr>
          <p:spPr bwMode="auto">
            <a:xfrm>
              <a:off x="3840" y="3637"/>
              <a:ext cx="5673" cy="568"/>
            </a:xfrm>
            <a:custGeom>
              <a:avLst/>
              <a:gdLst>
                <a:gd name="T0" fmla="*/ 1942 w 1992"/>
                <a:gd name="T1" fmla="*/ 38 h 198"/>
                <a:gd name="T2" fmla="*/ 1944 w 1992"/>
                <a:gd name="T3" fmla="*/ 0 h 198"/>
                <a:gd name="T4" fmla="*/ 1911 w 1992"/>
                <a:gd name="T5" fmla="*/ 159 h 198"/>
                <a:gd name="T6" fmla="*/ 1907 w 1992"/>
                <a:gd name="T7" fmla="*/ 198 h 198"/>
                <a:gd name="T8" fmla="*/ 1793 w 1992"/>
                <a:gd name="T9" fmla="*/ 44 h 198"/>
                <a:gd name="T10" fmla="*/ 1843 w 1992"/>
                <a:gd name="T11" fmla="*/ 4 h 198"/>
                <a:gd name="T12" fmla="*/ 1746 w 1992"/>
                <a:gd name="T13" fmla="*/ 44 h 198"/>
                <a:gd name="T14" fmla="*/ 1793 w 1992"/>
                <a:gd name="T15" fmla="*/ 44 h 198"/>
                <a:gd name="T16" fmla="*/ 1679 w 1992"/>
                <a:gd name="T17" fmla="*/ 26 h 198"/>
                <a:gd name="T18" fmla="*/ 1654 w 1992"/>
                <a:gd name="T19" fmla="*/ 51 h 198"/>
                <a:gd name="T20" fmla="*/ 1677 w 1992"/>
                <a:gd name="T21" fmla="*/ 194 h 198"/>
                <a:gd name="T22" fmla="*/ 1480 w 1992"/>
                <a:gd name="T23" fmla="*/ 194 h 198"/>
                <a:gd name="T24" fmla="*/ 1613 w 1992"/>
                <a:gd name="T25" fmla="*/ 161 h 198"/>
                <a:gd name="T26" fmla="*/ 1677 w 1992"/>
                <a:gd name="T27" fmla="*/ 194 h 198"/>
                <a:gd name="T28" fmla="*/ 1551 w 1992"/>
                <a:gd name="T29" fmla="*/ 127 h 198"/>
                <a:gd name="T30" fmla="*/ 1576 w 1992"/>
                <a:gd name="T31" fmla="*/ 54 h 198"/>
                <a:gd name="T32" fmla="*/ 1602 w 1992"/>
                <a:gd name="T33" fmla="*/ 127 h 198"/>
                <a:gd name="T34" fmla="*/ 1504 w 1992"/>
                <a:gd name="T35" fmla="*/ 0 h 198"/>
                <a:gd name="T36" fmla="*/ 1529 w 1992"/>
                <a:gd name="T37" fmla="*/ 26 h 198"/>
                <a:gd name="T38" fmla="*/ 1462 w 1992"/>
                <a:gd name="T39" fmla="*/ 44 h 198"/>
                <a:gd name="T40" fmla="*/ 1315 w 1992"/>
                <a:gd name="T41" fmla="*/ 44 h 198"/>
                <a:gd name="T42" fmla="*/ 1412 w 1992"/>
                <a:gd name="T43" fmla="*/ 194 h 198"/>
                <a:gd name="T44" fmla="*/ 1238 w 1992"/>
                <a:gd name="T45" fmla="*/ 194 h 198"/>
                <a:gd name="T46" fmla="*/ 1285 w 1992"/>
                <a:gd name="T47" fmla="*/ 4 h 198"/>
                <a:gd name="T48" fmla="*/ 1200 w 1992"/>
                <a:gd name="T49" fmla="*/ 131 h 198"/>
                <a:gd name="T50" fmla="*/ 1150 w 1992"/>
                <a:gd name="T51" fmla="*/ 38 h 198"/>
                <a:gd name="T52" fmla="*/ 1152 w 1992"/>
                <a:gd name="T53" fmla="*/ 0 h 198"/>
                <a:gd name="T54" fmla="*/ 1119 w 1992"/>
                <a:gd name="T55" fmla="*/ 159 h 198"/>
                <a:gd name="T56" fmla="*/ 1115 w 1992"/>
                <a:gd name="T57" fmla="*/ 198 h 198"/>
                <a:gd name="T58" fmla="*/ 1009 w 1992"/>
                <a:gd name="T59" fmla="*/ 133 h 198"/>
                <a:gd name="T60" fmla="*/ 967 w 1992"/>
                <a:gd name="T61" fmla="*/ 3 h 198"/>
                <a:gd name="T62" fmla="*/ 945 w 1992"/>
                <a:gd name="T63" fmla="*/ 194 h 198"/>
                <a:gd name="T64" fmla="*/ 994 w 1992"/>
                <a:gd name="T65" fmla="*/ 194 h 198"/>
                <a:gd name="T66" fmla="*/ 1009 w 1992"/>
                <a:gd name="T67" fmla="*/ 133 h 198"/>
                <a:gd name="T68" fmla="*/ 961 w 1992"/>
                <a:gd name="T69" fmla="*/ 89 h 198"/>
                <a:gd name="T70" fmla="*/ 960 w 1992"/>
                <a:gd name="T71" fmla="*/ 39 h 198"/>
                <a:gd name="T72" fmla="*/ 739 w 1992"/>
                <a:gd name="T73" fmla="*/ 194 h 198"/>
                <a:gd name="T74" fmla="*/ 786 w 1992"/>
                <a:gd name="T75" fmla="*/ 156 h 198"/>
                <a:gd name="T76" fmla="*/ 852 w 1992"/>
                <a:gd name="T77" fmla="*/ 79 h 198"/>
                <a:gd name="T78" fmla="*/ 856 w 1992"/>
                <a:gd name="T79" fmla="*/ 41 h 198"/>
                <a:gd name="T80" fmla="*/ 739 w 1992"/>
                <a:gd name="T81" fmla="*/ 194 h 198"/>
                <a:gd name="T82" fmla="*/ 644 w 1992"/>
                <a:gd name="T83" fmla="*/ 194 h 198"/>
                <a:gd name="T84" fmla="*/ 633 w 1992"/>
                <a:gd name="T85" fmla="*/ 92 h 198"/>
                <a:gd name="T86" fmla="*/ 602 w 1992"/>
                <a:gd name="T87" fmla="*/ 92 h 198"/>
                <a:gd name="T88" fmla="*/ 589 w 1992"/>
                <a:gd name="T89" fmla="*/ 194 h 198"/>
                <a:gd name="T90" fmla="*/ 446 w 1992"/>
                <a:gd name="T91" fmla="*/ 194 h 198"/>
                <a:gd name="T92" fmla="*/ 494 w 1992"/>
                <a:gd name="T93" fmla="*/ 4 h 198"/>
                <a:gd name="T94" fmla="*/ 335 w 1992"/>
                <a:gd name="T95" fmla="*/ 194 h 198"/>
                <a:gd name="T96" fmla="*/ 398 w 1992"/>
                <a:gd name="T97" fmla="*/ 4 h 198"/>
                <a:gd name="T98" fmla="*/ 354 w 1992"/>
                <a:gd name="T99" fmla="*/ 131 h 198"/>
                <a:gd name="T100" fmla="*/ 278 w 1992"/>
                <a:gd name="T101" fmla="*/ 4 h 198"/>
                <a:gd name="T102" fmla="*/ 261 w 1992"/>
                <a:gd name="T103" fmla="*/ 194 h 198"/>
                <a:gd name="T104" fmla="*/ 260 w 1992"/>
                <a:gd name="T105" fmla="*/ 67 h 198"/>
                <a:gd name="T106" fmla="*/ 335 w 1992"/>
                <a:gd name="T107" fmla="*/ 194 h 198"/>
                <a:gd name="T108" fmla="*/ 174 w 1992"/>
                <a:gd name="T109" fmla="*/ 4 h 198"/>
                <a:gd name="T110" fmla="*/ 87 w 1992"/>
                <a:gd name="T111" fmla="*/ 158 h 198"/>
                <a:gd name="T112" fmla="*/ 0 w 1992"/>
                <a:gd name="T113" fmla="*/ 4 h 198"/>
                <a:gd name="T114" fmla="*/ 174 w 1992"/>
                <a:gd name="T115" fmla="*/ 12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92" h="198">
                  <a:moveTo>
                    <a:pt x="1914" y="57"/>
                  </a:moveTo>
                  <a:lnTo>
                    <a:pt x="1914" y="57"/>
                  </a:lnTo>
                  <a:cubicBezTo>
                    <a:pt x="1914" y="46"/>
                    <a:pt x="1922" y="38"/>
                    <a:pt x="1942" y="38"/>
                  </a:cubicBezTo>
                  <a:cubicBezTo>
                    <a:pt x="1953" y="38"/>
                    <a:pt x="1967" y="40"/>
                    <a:pt x="1977" y="43"/>
                  </a:cubicBezTo>
                  <a:lnTo>
                    <a:pt x="1979" y="3"/>
                  </a:lnTo>
                  <a:cubicBezTo>
                    <a:pt x="1968" y="2"/>
                    <a:pt x="1954" y="0"/>
                    <a:pt x="1944" y="0"/>
                  </a:cubicBezTo>
                  <a:cubicBezTo>
                    <a:pt x="1892" y="0"/>
                    <a:pt x="1864" y="25"/>
                    <a:pt x="1864" y="63"/>
                  </a:cubicBezTo>
                  <a:cubicBezTo>
                    <a:pt x="1864" y="125"/>
                    <a:pt x="1940" y="108"/>
                    <a:pt x="1940" y="137"/>
                  </a:cubicBezTo>
                  <a:cubicBezTo>
                    <a:pt x="1940" y="152"/>
                    <a:pt x="1927" y="159"/>
                    <a:pt x="1911" y="159"/>
                  </a:cubicBezTo>
                  <a:cubicBezTo>
                    <a:pt x="1896" y="159"/>
                    <a:pt x="1882" y="156"/>
                    <a:pt x="1871" y="152"/>
                  </a:cubicBezTo>
                  <a:lnTo>
                    <a:pt x="1869" y="193"/>
                  </a:lnTo>
                  <a:cubicBezTo>
                    <a:pt x="1880" y="196"/>
                    <a:pt x="1895" y="198"/>
                    <a:pt x="1907" y="198"/>
                  </a:cubicBezTo>
                  <a:cubicBezTo>
                    <a:pt x="1960" y="198"/>
                    <a:pt x="1992" y="171"/>
                    <a:pt x="1992" y="131"/>
                  </a:cubicBezTo>
                  <a:cubicBezTo>
                    <a:pt x="1992" y="73"/>
                    <a:pt x="1914" y="84"/>
                    <a:pt x="1914" y="57"/>
                  </a:cubicBezTo>
                  <a:close/>
                  <a:moveTo>
                    <a:pt x="1793" y="44"/>
                  </a:moveTo>
                  <a:lnTo>
                    <a:pt x="1793" y="44"/>
                  </a:lnTo>
                  <a:lnTo>
                    <a:pt x="1843" y="44"/>
                  </a:lnTo>
                  <a:lnTo>
                    <a:pt x="1843" y="4"/>
                  </a:lnTo>
                  <a:lnTo>
                    <a:pt x="1696" y="4"/>
                  </a:lnTo>
                  <a:lnTo>
                    <a:pt x="1696" y="44"/>
                  </a:lnTo>
                  <a:lnTo>
                    <a:pt x="1746" y="44"/>
                  </a:lnTo>
                  <a:lnTo>
                    <a:pt x="1746" y="194"/>
                  </a:lnTo>
                  <a:lnTo>
                    <a:pt x="1793" y="194"/>
                  </a:lnTo>
                  <a:lnTo>
                    <a:pt x="1793" y="44"/>
                  </a:lnTo>
                  <a:lnTo>
                    <a:pt x="1793" y="44"/>
                  </a:lnTo>
                  <a:close/>
                  <a:moveTo>
                    <a:pt x="1679" y="26"/>
                  </a:moveTo>
                  <a:lnTo>
                    <a:pt x="1679" y="26"/>
                  </a:lnTo>
                  <a:cubicBezTo>
                    <a:pt x="1679" y="12"/>
                    <a:pt x="1668" y="0"/>
                    <a:pt x="1654" y="0"/>
                  </a:cubicBezTo>
                  <a:cubicBezTo>
                    <a:pt x="1640" y="0"/>
                    <a:pt x="1629" y="12"/>
                    <a:pt x="1629" y="26"/>
                  </a:cubicBezTo>
                  <a:cubicBezTo>
                    <a:pt x="1629" y="40"/>
                    <a:pt x="1640" y="51"/>
                    <a:pt x="1654" y="51"/>
                  </a:cubicBezTo>
                  <a:cubicBezTo>
                    <a:pt x="1668" y="51"/>
                    <a:pt x="1679" y="40"/>
                    <a:pt x="1679" y="26"/>
                  </a:cubicBezTo>
                  <a:close/>
                  <a:moveTo>
                    <a:pt x="1677" y="194"/>
                  </a:moveTo>
                  <a:lnTo>
                    <a:pt x="1677" y="194"/>
                  </a:lnTo>
                  <a:lnTo>
                    <a:pt x="1607" y="4"/>
                  </a:lnTo>
                  <a:lnTo>
                    <a:pt x="1551" y="4"/>
                  </a:lnTo>
                  <a:lnTo>
                    <a:pt x="1480" y="194"/>
                  </a:lnTo>
                  <a:lnTo>
                    <a:pt x="1528" y="194"/>
                  </a:lnTo>
                  <a:lnTo>
                    <a:pt x="1540" y="161"/>
                  </a:lnTo>
                  <a:lnTo>
                    <a:pt x="1613" y="161"/>
                  </a:lnTo>
                  <a:lnTo>
                    <a:pt x="1625" y="194"/>
                  </a:lnTo>
                  <a:lnTo>
                    <a:pt x="1677" y="194"/>
                  </a:lnTo>
                  <a:lnTo>
                    <a:pt x="1677" y="194"/>
                  </a:lnTo>
                  <a:close/>
                  <a:moveTo>
                    <a:pt x="1602" y="127"/>
                  </a:moveTo>
                  <a:lnTo>
                    <a:pt x="1602" y="127"/>
                  </a:lnTo>
                  <a:lnTo>
                    <a:pt x="1551" y="127"/>
                  </a:lnTo>
                  <a:lnTo>
                    <a:pt x="1568" y="81"/>
                  </a:lnTo>
                  <a:cubicBezTo>
                    <a:pt x="1571" y="72"/>
                    <a:pt x="1574" y="62"/>
                    <a:pt x="1576" y="54"/>
                  </a:cubicBezTo>
                  <a:lnTo>
                    <a:pt x="1576" y="54"/>
                  </a:lnTo>
                  <a:cubicBezTo>
                    <a:pt x="1579" y="62"/>
                    <a:pt x="1582" y="73"/>
                    <a:pt x="1586" y="82"/>
                  </a:cubicBezTo>
                  <a:lnTo>
                    <a:pt x="1602" y="127"/>
                  </a:lnTo>
                  <a:lnTo>
                    <a:pt x="1602" y="127"/>
                  </a:lnTo>
                  <a:close/>
                  <a:moveTo>
                    <a:pt x="1529" y="26"/>
                  </a:moveTo>
                  <a:lnTo>
                    <a:pt x="1529" y="26"/>
                  </a:lnTo>
                  <a:cubicBezTo>
                    <a:pt x="1529" y="12"/>
                    <a:pt x="1517" y="0"/>
                    <a:pt x="1504" y="0"/>
                  </a:cubicBezTo>
                  <a:cubicBezTo>
                    <a:pt x="1490" y="0"/>
                    <a:pt x="1478" y="12"/>
                    <a:pt x="1478" y="26"/>
                  </a:cubicBezTo>
                  <a:cubicBezTo>
                    <a:pt x="1478" y="40"/>
                    <a:pt x="1490" y="51"/>
                    <a:pt x="1504" y="51"/>
                  </a:cubicBezTo>
                  <a:cubicBezTo>
                    <a:pt x="1517" y="51"/>
                    <a:pt x="1529" y="40"/>
                    <a:pt x="1529" y="26"/>
                  </a:cubicBezTo>
                  <a:close/>
                  <a:moveTo>
                    <a:pt x="1412" y="44"/>
                  </a:moveTo>
                  <a:lnTo>
                    <a:pt x="1412" y="44"/>
                  </a:lnTo>
                  <a:lnTo>
                    <a:pt x="1462" y="44"/>
                  </a:lnTo>
                  <a:lnTo>
                    <a:pt x="1462" y="4"/>
                  </a:lnTo>
                  <a:lnTo>
                    <a:pt x="1315" y="4"/>
                  </a:lnTo>
                  <a:lnTo>
                    <a:pt x="1315" y="44"/>
                  </a:lnTo>
                  <a:lnTo>
                    <a:pt x="1365" y="44"/>
                  </a:lnTo>
                  <a:lnTo>
                    <a:pt x="1365" y="194"/>
                  </a:lnTo>
                  <a:lnTo>
                    <a:pt x="1412" y="194"/>
                  </a:lnTo>
                  <a:lnTo>
                    <a:pt x="1412" y="44"/>
                  </a:lnTo>
                  <a:lnTo>
                    <a:pt x="1412" y="44"/>
                  </a:lnTo>
                  <a:close/>
                  <a:moveTo>
                    <a:pt x="1238" y="194"/>
                  </a:moveTo>
                  <a:lnTo>
                    <a:pt x="1238" y="194"/>
                  </a:lnTo>
                  <a:lnTo>
                    <a:pt x="1285" y="194"/>
                  </a:lnTo>
                  <a:lnTo>
                    <a:pt x="1285" y="4"/>
                  </a:lnTo>
                  <a:lnTo>
                    <a:pt x="1238" y="4"/>
                  </a:lnTo>
                  <a:lnTo>
                    <a:pt x="1238" y="194"/>
                  </a:lnTo>
                  <a:close/>
                  <a:moveTo>
                    <a:pt x="1200" y="131"/>
                  </a:moveTo>
                  <a:lnTo>
                    <a:pt x="1200" y="131"/>
                  </a:lnTo>
                  <a:cubicBezTo>
                    <a:pt x="1200" y="73"/>
                    <a:pt x="1122" y="84"/>
                    <a:pt x="1122" y="57"/>
                  </a:cubicBezTo>
                  <a:cubicBezTo>
                    <a:pt x="1122" y="46"/>
                    <a:pt x="1130" y="38"/>
                    <a:pt x="1150" y="38"/>
                  </a:cubicBezTo>
                  <a:cubicBezTo>
                    <a:pt x="1161" y="38"/>
                    <a:pt x="1175" y="40"/>
                    <a:pt x="1185" y="43"/>
                  </a:cubicBezTo>
                  <a:lnTo>
                    <a:pt x="1187" y="3"/>
                  </a:lnTo>
                  <a:cubicBezTo>
                    <a:pt x="1176" y="2"/>
                    <a:pt x="1162" y="0"/>
                    <a:pt x="1152" y="0"/>
                  </a:cubicBezTo>
                  <a:cubicBezTo>
                    <a:pt x="1100" y="0"/>
                    <a:pt x="1072" y="25"/>
                    <a:pt x="1072" y="63"/>
                  </a:cubicBezTo>
                  <a:cubicBezTo>
                    <a:pt x="1072" y="125"/>
                    <a:pt x="1148" y="108"/>
                    <a:pt x="1148" y="137"/>
                  </a:cubicBezTo>
                  <a:cubicBezTo>
                    <a:pt x="1148" y="152"/>
                    <a:pt x="1135" y="159"/>
                    <a:pt x="1119" y="159"/>
                  </a:cubicBezTo>
                  <a:cubicBezTo>
                    <a:pt x="1104" y="159"/>
                    <a:pt x="1090" y="156"/>
                    <a:pt x="1079" y="152"/>
                  </a:cubicBezTo>
                  <a:lnTo>
                    <a:pt x="1077" y="193"/>
                  </a:lnTo>
                  <a:cubicBezTo>
                    <a:pt x="1088" y="196"/>
                    <a:pt x="1103" y="198"/>
                    <a:pt x="1115" y="198"/>
                  </a:cubicBezTo>
                  <a:cubicBezTo>
                    <a:pt x="1168" y="198"/>
                    <a:pt x="1200" y="171"/>
                    <a:pt x="1200" y="131"/>
                  </a:cubicBezTo>
                  <a:close/>
                  <a:moveTo>
                    <a:pt x="1009" y="133"/>
                  </a:moveTo>
                  <a:lnTo>
                    <a:pt x="1009" y="133"/>
                  </a:lnTo>
                  <a:cubicBezTo>
                    <a:pt x="1004" y="125"/>
                    <a:pt x="999" y="117"/>
                    <a:pt x="995" y="112"/>
                  </a:cubicBezTo>
                  <a:cubicBezTo>
                    <a:pt x="1022" y="105"/>
                    <a:pt x="1041" y="87"/>
                    <a:pt x="1041" y="58"/>
                  </a:cubicBezTo>
                  <a:cubicBezTo>
                    <a:pt x="1041" y="21"/>
                    <a:pt x="1013" y="3"/>
                    <a:pt x="967" y="3"/>
                  </a:cubicBezTo>
                  <a:cubicBezTo>
                    <a:pt x="943" y="3"/>
                    <a:pt x="914" y="3"/>
                    <a:pt x="898" y="4"/>
                  </a:cubicBezTo>
                  <a:lnTo>
                    <a:pt x="898" y="194"/>
                  </a:lnTo>
                  <a:lnTo>
                    <a:pt x="945" y="194"/>
                  </a:lnTo>
                  <a:lnTo>
                    <a:pt x="945" y="120"/>
                  </a:lnTo>
                  <a:lnTo>
                    <a:pt x="947" y="120"/>
                  </a:lnTo>
                  <a:lnTo>
                    <a:pt x="994" y="194"/>
                  </a:lnTo>
                  <a:lnTo>
                    <a:pt x="1051" y="194"/>
                  </a:lnTo>
                  <a:lnTo>
                    <a:pt x="1009" y="133"/>
                  </a:lnTo>
                  <a:lnTo>
                    <a:pt x="1009" y="133"/>
                  </a:lnTo>
                  <a:close/>
                  <a:moveTo>
                    <a:pt x="991" y="63"/>
                  </a:moveTo>
                  <a:lnTo>
                    <a:pt x="991" y="63"/>
                  </a:lnTo>
                  <a:cubicBezTo>
                    <a:pt x="991" y="78"/>
                    <a:pt x="979" y="89"/>
                    <a:pt x="961" y="89"/>
                  </a:cubicBezTo>
                  <a:cubicBezTo>
                    <a:pt x="956" y="89"/>
                    <a:pt x="950" y="89"/>
                    <a:pt x="945" y="88"/>
                  </a:cubicBezTo>
                  <a:lnTo>
                    <a:pt x="945" y="40"/>
                  </a:lnTo>
                  <a:cubicBezTo>
                    <a:pt x="950" y="39"/>
                    <a:pt x="955" y="39"/>
                    <a:pt x="960" y="39"/>
                  </a:cubicBezTo>
                  <a:cubicBezTo>
                    <a:pt x="979" y="39"/>
                    <a:pt x="991" y="48"/>
                    <a:pt x="991" y="63"/>
                  </a:cubicBezTo>
                  <a:close/>
                  <a:moveTo>
                    <a:pt x="739" y="194"/>
                  </a:moveTo>
                  <a:lnTo>
                    <a:pt x="739" y="194"/>
                  </a:lnTo>
                  <a:lnTo>
                    <a:pt x="856" y="194"/>
                  </a:lnTo>
                  <a:lnTo>
                    <a:pt x="856" y="156"/>
                  </a:lnTo>
                  <a:lnTo>
                    <a:pt x="786" y="156"/>
                  </a:lnTo>
                  <a:lnTo>
                    <a:pt x="786" y="115"/>
                  </a:lnTo>
                  <a:lnTo>
                    <a:pt x="852" y="115"/>
                  </a:lnTo>
                  <a:lnTo>
                    <a:pt x="852" y="79"/>
                  </a:lnTo>
                  <a:lnTo>
                    <a:pt x="786" y="79"/>
                  </a:lnTo>
                  <a:lnTo>
                    <a:pt x="786" y="41"/>
                  </a:lnTo>
                  <a:lnTo>
                    <a:pt x="856" y="41"/>
                  </a:lnTo>
                  <a:lnTo>
                    <a:pt x="856" y="4"/>
                  </a:lnTo>
                  <a:lnTo>
                    <a:pt x="739" y="4"/>
                  </a:lnTo>
                  <a:lnTo>
                    <a:pt x="739" y="194"/>
                  </a:lnTo>
                  <a:lnTo>
                    <a:pt x="739" y="194"/>
                  </a:lnTo>
                  <a:close/>
                  <a:moveTo>
                    <a:pt x="644" y="194"/>
                  </a:moveTo>
                  <a:lnTo>
                    <a:pt x="644" y="194"/>
                  </a:lnTo>
                  <a:lnTo>
                    <a:pt x="714" y="4"/>
                  </a:lnTo>
                  <a:lnTo>
                    <a:pt x="666" y="4"/>
                  </a:lnTo>
                  <a:lnTo>
                    <a:pt x="633" y="92"/>
                  </a:lnTo>
                  <a:cubicBezTo>
                    <a:pt x="628" y="107"/>
                    <a:pt x="622" y="125"/>
                    <a:pt x="618" y="143"/>
                  </a:cubicBezTo>
                  <a:lnTo>
                    <a:pt x="617" y="143"/>
                  </a:lnTo>
                  <a:cubicBezTo>
                    <a:pt x="613" y="124"/>
                    <a:pt x="607" y="107"/>
                    <a:pt x="602" y="92"/>
                  </a:cubicBezTo>
                  <a:lnTo>
                    <a:pt x="570" y="4"/>
                  </a:lnTo>
                  <a:lnTo>
                    <a:pt x="518" y="4"/>
                  </a:lnTo>
                  <a:lnTo>
                    <a:pt x="589" y="194"/>
                  </a:lnTo>
                  <a:lnTo>
                    <a:pt x="644" y="194"/>
                  </a:lnTo>
                  <a:lnTo>
                    <a:pt x="644" y="194"/>
                  </a:lnTo>
                  <a:close/>
                  <a:moveTo>
                    <a:pt x="446" y="194"/>
                  </a:moveTo>
                  <a:lnTo>
                    <a:pt x="446" y="194"/>
                  </a:lnTo>
                  <a:lnTo>
                    <a:pt x="494" y="194"/>
                  </a:lnTo>
                  <a:lnTo>
                    <a:pt x="494" y="4"/>
                  </a:lnTo>
                  <a:lnTo>
                    <a:pt x="446" y="4"/>
                  </a:lnTo>
                  <a:lnTo>
                    <a:pt x="446" y="194"/>
                  </a:lnTo>
                  <a:close/>
                  <a:moveTo>
                    <a:pt x="335" y="194"/>
                  </a:moveTo>
                  <a:lnTo>
                    <a:pt x="335" y="194"/>
                  </a:lnTo>
                  <a:lnTo>
                    <a:pt x="398" y="194"/>
                  </a:lnTo>
                  <a:lnTo>
                    <a:pt x="398" y="4"/>
                  </a:lnTo>
                  <a:lnTo>
                    <a:pt x="352" y="4"/>
                  </a:lnTo>
                  <a:lnTo>
                    <a:pt x="352" y="84"/>
                  </a:lnTo>
                  <a:cubicBezTo>
                    <a:pt x="352" y="104"/>
                    <a:pt x="353" y="119"/>
                    <a:pt x="354" y="131"/>
                  </a:cubicBezTo>
                  <a:lnTo>
                    <a:pt x="353" y="131"/>
                  </a:lnTo>
                  <a:cubicBezTo>
                    <a:pt x="347" y="118"/>
                    <a:pt x="341" y="106"/>
                    <a:pt x="333" y="95"/>
                  </a:cubicBezTo>
                  <a:lnTo>
                    <a:pt x="278" y="4"/>
                  </a:lnTo>
                  <a:lnTo>
                    <a:pt x="215" y="4"/>
                  </a:lnTo>
                  <a:lnTo>
                    <a:pt x="215" y="194"/>
                  </a:lnTo>
                  <a:lnTo>
                    <a:pt x="261" y="194"/>
                  </a:lnTo>
                  <a:lnTo>
                    <a:pt x="261" y="100"/>
                  </a:lnTo>
                  <a:cubicBezTo>
                    <a:pt x="261" y="85"/>
                    <a:pt x="260" y="76"/>
                    <a:pt x="259" y="67"/>
                  </a:cubicBezTo>
                  <a:lnTo>
                    <a:pt x="260" y="67"/>
                  </a:lnTo>
                  <a:cubicBezTo>
                    <a:pt x="265" y="77"/>
                    <a:pt x="271" y="91"/>
                    <a:pt x="278" y="101"/>
                  </a:cubicBezTo>
                  <a:lnTo>
                    <a:pt x="335" y="194"/>
                  </a:lnTo>
                  <a:lnTo>
                    <a:pt x="335" y="194"/>
                  </a:lnTo>
                  <a:close/>
                  <a:moveTo>
                    <a:pt x="174" y="121"/>
                  </a:moveTo>
                  <a:lnTo>
                    <a:pt x="174" y="121"/>
                  </a:lnTo>
                  <a:lnTo>
                    <a:pt x="174" y="4"/>
                  </a:lnTo>
                  <a:lnTo>
                    <a:pt x="127" y="4"/>
                  </a:lnTo>
                  <a:lnTo>
                    <a:pt x="127" y="115"/>
                  </a:lnTo>
                  <a:cubicBezTo>
                    <a:pt x="127" y="142"/>
                    <a:pt x="116" y="158"/>
                    <a:pt x="87" y="158"/>
                  </a:cubicBezTo>
                  <a:cubicBezTo>
                    <a:pt x="61" y="158"/>
                    <a:pt x="47" y="146"/>
                    <a:pt x="47" y="116"/>
                  </a:cubicBezTo>
                  <a:lnTo>
                    <a:pt x="47" y="4"/>
                  </a:lnTo>
                  <a:lnTo>
                    <a:pt x="0" y="4"/>
                  </a:lnTo>
                  <a:lnTo>
                    <a:pt x="0" y="127"/>
                  </a:lnTo>
                  <a:cubicBezTo>
                    <a:pt x="0" y="170"/>
                    <a:pt x="27" y="197"/>
                    <a:pt x="85" y="197"/>
                  </a:cubicBezTo>
                  <a:cubicBezTo>
                    <a:pt x="147" y="197"/>
                    <a:pt x="174" y="163"/>
                    <a:pt x="174" y="121"/>
                  </a:cubicBez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2" name="Freeform 17"/>
            <p:cNvSpPr>
              <a:spLocks noEditPoints="1"/>
            </p:cNvSpPr>
            <p:nvPr userDrawn="1"/>
          </p:nvSpPr>
          <p:spPr bwMode="auto">
            <a:xfrm>
              <a:off x="3840" y="4411"/>
              <a:ext cx="3657" cy="553"/>
            </a:xfrm>
            <a:custGeom>
              <a:avLst/>
              <a:gdLst>
                <a:gd name="T0" fmla="*/ 1284 w 1284"/>
                <a:gd name="T1" fmla="*/ 190 h 193"/>
                <a:gd name="T2" fmla="*/ 1195 w 1284"/>
                <a:gd name="T3" fmla="*/ 0 h 193"/>
                <a:gd name="T4" fmla="*/ 1154 w 1284"/>
                <a:gd name="T5" fmla="*/ 132 h 193"/>
                <a:gd name="T6" fmla="*/ 1144 w 1284"/>
                <a:gd name="T7" fmla="*/ 97 h 193"/>
                <a:gd name="T8" fmla="*/ 1054 w 1284"/>
                <a:gd name="T9" fmla="*/ 0 h 193"/>
                <a:gd name="T10" fmla="*/ 1072 w 1284"/>
                <a:gd name="T11" fmla="*/ 190 h 193"/>
                <a:gd name="T12" fmla="*/ 1087 w 1284"/>
                <a:gd name="T13" fmla="*/ 58 h 193"/>
                <a:gd name="T14" fmla="*/ 1099 w 1284"/>
                <a:gd name="T15" fmla="*/ 102 h 193"/>
                <a:gd name="T16" fmla="*/ 1176 w 1284"/>
                <a:gd name="T17" fmla="*/ 190 h 193"/>
                <a:gd name="T18" fmla="*/ 1216 w 1284"/>
                <a:gd name="T19" fmla="*/ 57 h 193"/>
                <a:gd name="T20" fmla="*/ 1221 w 1284"/>
                <a:gd name="T21" fmla="*/ 99 h 193"/>
                <a:gd name="T22" fmla="*/ 1284 w 1284"/>
                <a:gd name="T23" fmla="*/ 190 h 193"/>
                <a:gd name="T24" fmla="*/ 1014 w 1284"/>
                <a:gd name="T25" fmla="*/ 117 h 193"/>
                <a:gd name="T26" fmla="*/ 1014 w 1284"/>
                <a:gd name="T27" fmla="*/ 0 h 193"/>
                <a:gd name="T28" fmla="*/ 967 w 1284"/>
                <a:gd name="T29" fmla="*/ 111 h 193"/>
                <a:gd name="T30" fmla="*/ 887 w 1284"/>
                <a:gd name="T31" fmla="*/ 113 h 193"/>
                <a:gd name="T32" fmla="*/ 840 w 1284"/>
                <a:gd name="T33" fmla="*/ 0 h 193"/>
                <a:gd name="T34" fmla="*/ 925 w 1284"/>
                <a:gd name="T35" fmla="*/ 193 h 193"/>
                <a:gd name="T36" fmla="*/ 834 w 1284"/>
                <a:gd name="T37" fmla="*/ 190 h 193"/>
                <a:gd name="T38" fmla="*/ 756 w 1284"/>
                <a:gd name="T39" fmla="*/ 92 h 193"/>
                <a:gd name="T40" fmla="*/ 772 w 1284"/>
                <a:gd name="T41" fmla="*/ 0 h 193"/>
                <a:gd name="T42" fmla="*/ 709 w 1284"/>
                <a:gd name="T43" fmla="*/ 0 h 193"/>
                <a:gd name="T44" fmla="*/ 662 w 1284"/>
                <a:gd name="T45" fmla="*/ 190 h 193"/>
                <a:gd name="T46" fmla="*/ 709 w 1284"/>
                <a:gd name="T47" fmla="*/ 104 h 193"/>
                <a:gd name="T48" fmla="*/ 834 w 1284"/>
                <a:gd name="T49" fmla="*/ 190 h 193"/>
                <a:gd name="T50" fmla="*/ 590 w 1284"/>
                <a:gd name="T51" fmla="*/ 190 h 193"/>
                <a:gd name="T52" fmla="*/ 637 w 1284"/>
                <a:gd name="T53" fmla="*/ 190 h 193"/>
                <a:gd name="T54" fmla="*/ 590 w 1284"/>
                <a:gd name="T55" fmla="*/ 0 h 193"/>
                <a:gd name="T56" fmla="*/ 501 w 1284"/>
                <a:gd name="T57" fmla="*/ 190 h 193"/>
                <a:gd name="T58" fmla="*/ 564 w 1284"/>
                <a:gd name="T59" fmla="*/ 190 h 193"/>
                <a:gd name="T60" fmla="*/ 518 w 1284"/>
                <a:gd name="T61" fmla="*/ 0 h 193"/>
                <a:gd name="T62" fmla="*/ 520 w 1284"/>
                <a:gd name="T63" fmla="*/ 127 h 193"/>
                <a:gd name="T64" fmla="*/ 500 w 1284"/>
                <a:gd name="T65" fmla="*/ 91 h 193"/>
                <a:gd name="T66" fmla="*/ 381 w 1284"/>
                <a:gd name="T67" fmla="*/ 0 h 193"/>
                <a:gd name="T68" fmla="*/ 427 w 1284"/>
                <a:gd name="T69" fmla="*/ 190 h 193"/>
                <a:gd name="T70" fmla="*/ 426 w 1284"/>
                <a:gd name="T71" fmla="*/ 63 h 193"/>
                <a:gd name="T72" fmla="*/ 444 w 1284"/>
                <a:gd name="T73" fmla="*/ 97 h 193"/>
                <a:gd name="T74" fmla="*/ 501 w 1284"/>
                <a:gd name="T75" fmla="*/ 190 h 193"/>
                <a:gd name="T76" fmla="*/ 311 w 1284"/>
                <a:gd name="T77" fmla="*/ 190 h 193"/>
                <a:gd name="T78" fmla="*/ 359 w 1284"/>
                <a:gd name="T79" fmla="*/ 0 h 193"/>
                <a:gd name="T80" fmla="*/ 311 w 1284"/>
                <a:gd name="T81" fmla="*/ 190 h 193"/>
                <a:gd name="T82" fmla="*/ 184 w 1284"/>
                <a:gd name="T83" fmla="*/ 190 h 193"/>
                <a:gd name="T84" fmla="*/ 293 w 1284"/>
                <a:gd name="T85" fmla="*/ 148 h 193"/>
                <a:gd name="T86" fmla="*/ 231 w 1284"/>
                <a:gd name="T87" fmla="*/ 0 h 193"/>
                <a:gd name="T88" fmla="*/ 184 w 1284"/>
                <a:gd name="T89" fmla="*/ 190 h 193"/>
                <a:gd name="T90" fmla="*/ 171 w 1284"/>
                <a:gd name="T91" fmla="*/ 190 h 193"/>
                <a:gd name="T92" fmla="*/ 94 w 1284"/>
                <a:gd name="T93" fmla="*/ 92 h 193"/>
                <a:gd name="T94" fmla="*/ 109 w 1284"/>
                <a:gd name="T95" fmla="*/ 0 h 193"/>
                <a:gd name="T96" fmla="*/ 47 w 1284"/>
                <a:gd name="T97" fmla="*/ 0 h 193"/>
                <a:gd name="T98" fmla="*/ 0 w 1284"/>
                <a:gd name="T99" fmla="*/ 190 h 193"/>
                <a:gd name="T100" fmla="*/ 47 w 1284"/>
                <a:gd name="T101" fmla="*/ 104 h 193"/>
                <a:gd name="T102" fmla="*/ 171 w 1284"/>
                <a:gd name="T103" fmla="*/ 19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84" h="193">
                  <a:moveTo>
                    <a:pt x="1284" y="190"/>
                  </a:moveTo>
                  <a:lnTo>
                    <a:pt x="1284" y="190"/>
                  </a:lnTo>
                  <a:lnTo>
                    <a:pt x="1255" y="0"/>
                  </a:lnTo>
                  <a:lnTo>
                    <a:pt x="1195" y="0"/>
                  </a:lnTo>
                  <a:lnTo>
                    <a:pt x="1163" y="97"/>
                  </a:lnTo>
                  <a:cubicBezTo>
                    <a:pt x="1159" y="109"/>
                    <a:pt x="1156" y="119"/>
                    <a:pt x="1154" y="132"/>
                  </a:cubicBezTo>
                  <a:lnTo>
                    <a:pt x="1153" y="132"/>
                  </a:lnTo>
                  <a:cubicBezTo>
                    <a:pt x="1151" y="120"/>
                    <a:pt x="1148" y="107"/>
                    <a:pt x="1144" y="97"/>
                  </a:cubicBezTo>
                  <a:lnTo>
                    <a:pt x="1113" y="0"/>
                  </a:lnTo>
                  <a:lnTo>
                    <a:pt x="1054" y="0"/>
                  </a:lnTo>
                  <a:lnTo>
                    <a:pt x="1025" y="190"/>
                  </a:lnTo>
                  <a:lnTo>
                    <a:pt x="1072" y="190"/>
                  </a:lnTo>
                  <a:lnTo>
                    <a:pt x="1083" y="101"/>
                  </a:lnTo>
                  <a:cubicBezTo>
                    <a:pt x="1085" y="86"/>
                    <a:pt x="1087" y="72"/>
                    <a:pt x="1087" y="58"/>
                  </a:cubicBezTo>
                  <a:lnTo>
                    <a:pt x="1088" y="58"/>
                  </a:lnTo>
                  <a:cubicBezTo>
                    <a:pt x="1091" y="72"/>
                    <a:pt x="1095" y="89"/>
                    <a:pt x="1099" y="102"/>
                  </a:cubicBezTo>
                  <a:lnTo>
                    <a:pt x="1127" y="190"/>
                  </a:lnTo>
                  <a:lnTo>
                    <a:pt x="1176" y="190"/>
                  </a:lnTo>
                  <a:lnTo>
                    <a:pt x="1206" y="95"/>
                  </a:lnTo>
                  <a:cubicBezTo>
                    <a:pt x="1210" y="82"/>
                    <a:pt x="1213" y="69"/>
                    <a:pt x="1216" y="57"/>
                  </a:cubicBezTo>
                  <a:lnTo>
                    <a:pt x="1216" y="57"/>
                  </a:lnTo>
                  <a:cubicBezTo>
                    <a:pt x="1217" y="68"/>
                    <a:pt x="1219" y="83"/>
                    <a:pt x="1221" y="99"/>
                  </a:cubicBezTo>
                  <a:lnTo>
                    <a:pt x="1234" y="190"/>
                  </a:lnTo>
                  <a:lnTo>
                    <a:pt x="1284" y="190"/>
                  </a:lnTo>
                  <a:lnTo>
                    <a:pt x="1284" y="190"/>
                  </a:lnTo>
                  <a:close/>
                  <a:moveTo>
                    <a:pt x="1014" y="117"/>
                  </a:moveTo>
                  <a:lnTo>
                    <a:pt x="1014" y="117"/>
                  </a:lnTo>
                  <a:lnTo>
                    <a:pt x="1014" y="0"/>
                  </a:lnTo>
                  <a:lnTo>
                    <a:pt x="967" y="0"/>
                  </a:lnTo>
                  <a:lnTo>
                    <a:pt x="967" y="111"/>
                  </a:lnTo>
                  <a:cubicBezTo>
                    <a:pt x="967" y="138"/>
                    <a:pt x="956" y="154"/>
                    <a:pt x="927" y="154"/>
                  </a:cubicBezTo>
                  <a:cubicBezTo>
                    <a:pt x="901" y="154"/>
                    <a:pt x="887" y="142"/>
                    <a:pt x="887" y="113"/>
                  </a:cubicBezTo>
                  <a:lnTo>
                    <a:pt x="887" y="0"/>
                  </a:lnTo>
                  <a:lnTo>
                    <a:pt x="840" y="0"/>
                  </a:lnTo>
                  <a:lnTo>
                    <a:pt x="840" y="123"/>
                  </a:lnTo>
                  <a:cubicBezTo>
                    <a:pt x="840" y="166"/>
                    <a:pt x="867" y="193"/>
                    <a:pt x="925" y="193"/>
                  </a:cubicBezTo>
                  <a:cubicBezTo>
                    <a:pt x="987" y="193"/>
                    <a:pt x="1014" y="159"/>
                    <a:pt x="1014" y="117"/>
                  </a:cubicBezTo>
                  <a:close/>
                  <a:moveTo>
                    <a:pt x="834" y="190"/>
                  </a:moveTo>
                  <a:lnTo>
                    <a:pt x="834" y="190"/>
                  </a:lnTo>
                  <a:lnTo>
                    <a:pt x="756" y="92"/>
                  </a:lnTo>
                  <a:lnTo>
                    <a:pt x="829" y="0"/>
                  </a:lnTo>
                  <a:lnTo>
                    <a:pt x="772" y="0"/>
                  </a:lnTo>
                  <a:lnTo>
                    <a:pt x="709" y="82"/>
                  </a:lnTo>
                  <a:lnTo>
                    <a:pt x="709" y="0"/>
                  </a:lnTo>
                  <a:lnTo>
                    <a:pt x="662" y="0"/>
                  </a:lnTo>
                  <a:lnTo>
                    <a:pt x="662" y="190"/>
                  </a:lnTo>
                  <a:lnTo>
                    <a:pt x="709" y="190"/>
                  </a:lnTo>
                  <a:lnTo>
                    <a:pt x="709" y="104"/>
                  </a:lnTo>
                  <a:lnTo>
                    <a:pt x="772" y="190"/>
                  </a:lnTo>
                  <a:lnTo>
                    <a:pt x="834" y="190"/>
                  </a:lnTo>
                  <a:lnTo>
                    <a:pt x="834" y="190"/>
                  </a:lnTo>
                  <a:close/>
                  <a:moveTo>
                    <a:pt x="590" y="190"/>
                  </a:moveTo>
                  <a:lnTo>
                    <a:pt x="590" y="190"/>
                  </a:lnTo>
                  <a:lnTo>
                    <a:pt x="637" y="190"/>
                  </a:lnTo>
                  <a:lnTo>
                    <a:pt x="637" y="0"/>
                  </a:lnTo>
                  <a:lnTo>
                    <a:pt x="590" y="0"/>
                  </a:lnTo>
                  <a:lnTo>
                    <a:pt x="590" y="190"/>
                  </a:lnTo>
                  <a:close/>
                  <a:moveTo>
                    <a:pt x="501" y="190"/>
                  </a:moveTo>
                  <a:lnTo>
                    <a:pt x="501" y="190"/>
                  </a:lnTo>
                  <a:lnTo>
                    <a:pt x="564" y="190"/>
                  </a:lnTo>
                  <a:lnTo>
                    <a:pt x="564" y="0"/>
                  </a:lnTo>
                  <a:lnTo>
                    <a:pt x="518" y="0"/>
                  </a:lnTo>
                  <a:lnTo>
                    <a:pt x="519" y="80"/>
                  </a:lnTo>
                  <a:cubicBezTo>
                    <a:pt x="519" y="100"/>
                    <a:pt x="519" y="116"/>
                    <a:pt x="520" y="127"/>
                  </a:cubicBezTo>
                  <a:lnTo>
                    <a:pt x="519" y="127"/>
                  </a:lnTo>
                  <a:cubicBezTo>
                    <a:pt x="513" y="114"/>
                    <a:pt x="507" y="102"/>
                    <a:pt x="500" y="91"/>
                  </a:cubicBezTo>
                  <a:lnTo>
                    <a:pt x="445" y="0"/>
                  </a:lnTo>
                  <a:lnTo>
                    <a:pt x="381" y="0"/>
                  </a:lnTo>
                  <a:lnTo>
                    <a:pt x="381" y="190"/>
                  </a:lnTo>
                  <a:lnTo>
                    <a:pt x="427" y="190"/>
                  </a:lnTo>
                  <a:lnTo>
                    <a:pt x="427" y="96"/>
                  </a:lnTo>
                  <a:cubicBezTo>
                    <a:pt x="427" y="81"/>
                    <a:pt x="426" y="72"/>
                    <a:pt x="426" y="63"/>
                  </a:cubicBezTo>
                  <a:lnTo>
                    <a:pt x="426" y="63"/>
                  </a:lnTo>
                  <a:cubicBezTo>
                    <a:pt x="431" y="73"/>
                    <a:pt x="437" y="87"/>
                    <a:pt x="444" y="97"/>
                  </a:cubicBezTo>
                  <a:lnTo>
                    <a:pt x="501" y="190"/>
                  </a:lnTo>
                  <a:lnTo>
                    <a:pt x="501" y="190"/>
                  </a:lnTo>
                  <a:close/>
                  <a:moveTo>
                    <a:pt x="311" y="190"/>
                  </a:moveTo>
                  <a:lnTo>
                    <a:pt x="311" y="190"/>
                  </a:lnTo>
                  <a:lnTo>
                    <a:pt x="359" y="190"/>
                  </a:lnTo>
                  <a:lnTo>
                    <a:pt x="359" y="0"/>
                  </a:lnTo>
                  <a:lnTo>
                    <a:pt x="311" y="0"/>
                  </a:lnTo>
                  <a:lnTo>
                    <a:pt x="311" y="190"/>
                  </a:lnTo>
                  <a:close/>
                  <a:moveTo>
                    <a:pt x="184" y="190"/>
                  </a:moveTo>
                  <a:lnTo>
                    <a:pt x="184" y="190"/>
                  </a:lnTo>
                  <a:lnTo>
                    <a:pt x="293" y="190"/>
                  </a:lnTo>
                  <a:lnTo>
                    <a:pt x="293" y="148"/>
                  </a:lnTo>
                  <a:lnTo>
                    <a:pt x="231" y="148"/>
                  </a:lnTo>
                  <a:lnTo>
                    <a:pt x="231" y="0"/>
                  </a:lnTo>
                  <a:lnTo>
                    <a:pt x="184" y="0"/>
                  </a:lnTo>
                  <a:lnTo>
                    <a:pt x="184" y="190"/>
                  </a:lnTo>
                  <a:lnTo>
                    <a:pt x="184" y="190"/>
                  </a:lnTo>
                  <a:close/>
                  <a:moveTo>
                    <a:pt x="171" y="190"/>
                  </a:moveTo>
                  <a:lnTo>
                    <a:pt x="171" y="190"/>
                  </a:lnTo>
                  <a:lnTo>
                    <a:pt x="94" y="92"/>
                  </a:lnTo>
                  <a:lnTo>
                    <a:pt x="167" y="0"/>
                  </a:lnTo>
                  <a:lnTo>
                    <a:pt x="109" y="0"/>
                  </a:lnTo>
                  <a:lnTo>
                    <a:pt x="47" y="82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90"/>
                  </a:lnTo>
                  <a:lnTo>
                    <a:pt x="47" y="190"/>
                  </a:lnTo>
                  <a:lnTo>
                    <a:pt x="47" y="104"/>
                  </a:lnTo>
                  <a:lnTo>
                    <a:pt x="109" y="190"/>
                  </a:lnTo>
                  <a:lnTo>
                    <a:pt x="171" y="190"/>
                  </a:ln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</p:grpSp>
      <p:sp>
        <p:nvSpPr>
          <p:cNvPr id="33" name="Rectangle 8"/>
          <p:cNvSpPr>
            <a:spLocks noChangeArrowheads="1"/>
          </p:cNvSpPr>
          <p:nvPr userDrawn="1"/>
        </p:nvSpPr>
        <p:spPr bwMode="auto">
          <a:xfrm>
            <a:off x="8766000" y="2515790"/>
            <a:ext cx="378000" cy="12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1"/>
          </p:nvPr>
        </p:nvSpPr>
        <p:spPr>
          <a:xfrm>
            <a:off x="554400" y="4446000"/>
            <a:ext cx="2134800" cy="216000"/>
          </a:xfrm>
        </p:spPr>
        <p:txBody>
          <a:bodyPr/>
          <a:lstStyle>
            <a:lvl1pPr>
              <a:defRPr sz="1400"/>
            </a:lvl1pPr>
          </a:lstStyle>
          <a:p>
            <a:fld id="{4ED9F2CE-83E8-4EFA-8CCE-33F39635C201}" type="datetime1">
              <a:rPr lang="de-DE" smtClean="0"/>
              <a:pPr/>
              <a:t>30.09.24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836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714762"/>
            <a:ext cx="8640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826FF6D4-2A45-4C3D-A6D5-87E912882531}" type="datetime1">
              <a:rPr lang="de-DE" smtClean="0"/>
              <a:t>30.09.24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252413" y="992188"/>
            <a:ext cx="8639175" cy="3395662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39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52000" y="990571"/>
            <a:ext cx="42480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990571"/>
            <a:ext cx="42480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F081F86C-5A68-4DD0-8462-D7CAF24E7A31}" type="datetime1">
              <a:rPr lang="de-DE" smtClean="0"/>
              <a:t>30.09.24</a:t>
            </a:fld>
            <a:endParaRPr lang="de-DE" dirty="0"/>
          </a:p>
        </p:txBody>
      </p:sp>
      <p:sp>
        <p:nvSpPr>
          <p:cNvPr id="11" name="Inhaltsplatzhalter 4"/>
          <p:cNvSpPr>
            <a:spLocks noGrp="1"/>
          </p:cNvSpPr>
          <p:nvPr>
            <p:ph sz="quarter" idx="13"/>
          </p:nvPr>
        </p:nvSpPr>
        <p:spPr>
          <a:xfrm>
            <a:off x="252414" y="1371600"/>
            <a:ext cx="4260850" cy="3016250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Inhaltsplatzhalter 4"/>
          <p:cNvSpPr>
            <a:spLocks noGrp="1"/>
          </p:cNvSpPr>
          <p:nvPr>
            <p:ph sz="quarter" idx="16"/>
          </p:nvPr>
        </p:nvSpPr>
        <p:spPr>
          <a:xfrm>
            <a:off x="4637088" y="1371600"/>
            <a:ext cx="4254500" cy="3016250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447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7185263A-994D-45B8-BFDC-AE9FE01C24CB}" type="datetime1">
              <a:rPr lang="de-DE" smtClean="0"/>
              <a:t>30.09.24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252413" y="1003300"/>
            <a:ext cx="4260850" cy="33845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1"/>
          </p:nvPr>
        </p:nvSpPr>
        <p:spPr>
          <a:xfrm>
            <a:off x="4637088" y="1003300"/>
            <a:ext cx="4270375" cy="33845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0890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 unter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714762"/>
            <a:ext cx="8640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4537981E-DDA1-4988-9811-467DE73E06DC}" type="datetime1">
              <a:rPr lang="de-DE" smtClean="0"/>
              <a:t>30.09.24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252413" y="1003300"/>
            <a:ext cx="8639175" cy="1616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255588" y="2725738"/>
            <a:ext cx="8651875" cy="16621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2236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1543083"/>
            <a:ext cx="9144000" cy="3600417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074" name="Titelplatzhalter 1"/>
          <p:cNvSpPr>
            <a:spLocks noGrp="1"/>
          </p:cNvSpPr>
          <p:nvPr>
            <p:ph type="ctrTitle" hasCustomPrompt="1"/>
          </p:nvPr>
        </p:nvSpPr>
        <p:spPr>
          <a:xfrm>
            <a:off x="252000" y="1988493"/>
            <a:ext cx="86400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mtClean="0"/>
            </a:lvl1pPr>
          </a:lstStyle>
          <a:p>
            <a:pPr lvl="0"/>
            <a:r>
              <a:rPr lang="de-DE" noProof="0" dirty="0"/>
              <a:t>Textformat durch Klicken bearbeiten</a:t>
            </a:r>
          </a:p>
        </p:txBody>
      </p:sp>
      <p:sp>
        <p:nvSpPr>
          <p:cNvPr id="3075" name="Textplatzhalter 2"/>
          <p:cNvSpPr>
            <a:spLocks noGrp="1"/>
          </p:cNvSpPr>
          <p:nvPr>
            <p:ph type="subTitle" idx="1"/>
          </p:nvPr>
        </p:nvSpPr>
        <p:spPr>
          <a:xfrm>
            <a:off x="252000" y="2456260"/>
            <a:ext cx="86400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itchFamily="34" charset="0"/>
              <a:buNone/>
              <a:defRPr sz="2000" smtClean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DE" noProof="0" dirty="0"/>
          </a:p>
        </p:txBody>
      </p:sp>
      <p:grpSp>
        <p:nvGrpSpPr>
          <p:cNvPr id="14" name="Gruppierung 15"/>
          <p:cNvGrpSpPr>
            <a:grpSpLocks noChangeAspect="1"/>
          </p:cNvGrpSpPr>
          <p:nvPr userDrawn="1"/>
        </p:nvGrpSpPr>
        <p:grpSpPr bwMode="auto">
          <a:xfrm>
            <a:off x="6372000" y="252000"/>
            <a:ext cx="2520000" cy="1017424"/>
            <a:chOff x="1354" y="1408"/>
            <a:chExt cx="9209" cy="3725"/>
          </a:xfrm>
        </p:grpSpPr>
        <p:sp>
          <p:nvSpPr>
            <p:cNvPr id="15" name="AutoShape 11"/>
            <p:cNvSpPr>
              <a:spLocks noChangeAspect="1" noChangeArrowheads="1" noTextEdit="1"/>
            </p:cNvSpPr>
            <p:nvPr userDrawn="1"/>
          </p:nvSpPr>
          <p:spPr bwMode="auto">
            <a:xfrm>
              <a:off x="1417" y="1428"/>
              <a:ext cx="9099" cy="3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1354" y="1408"/>
              <a:ext cx="3736" cy="3725"/>
            </a:xfrm>
            <a:custGeom>
              <a:avLst/>
              <a:gdLst>
                <a:gd name="T0" fmla="*/ 839 w 1312"/>
                <a:gd name="T1" fmla="*/ 1110 h 1300"/>
                <a:gd name="T2" fmla="*/ 478 w 1312"/>
                <a:gd name="T3" fmla="*/ 135 h 1300"/>
                <a:gd name="T4" fmla="*/ 110 w 1312"/>
                <a:gd name="T5" fmla="*/ 491 h 1300"/>
                <a:gd name="T6" fmla="*/ 751 w 1312"/>
                <a:gd name="T7" fmla="*/ 119 h 1300"/>
                <a:gd name="T8" fmla="*/ 514 w 1312"/>
                <a:gd name="T9" fmla="*/ 74 h 1300"/>
                <a:gd name="T10" fmla="*/ 569 w 1312"/>
                <a:gd name="T11" fmla="*/ 181 h 1300"/>
                <a:gd name="T12" fmla="*/ 420 w 1312"/>
                <a:gd name="T13" fmla="*/ 110 h 1300"/>
                <a:gd name="T14" fmla="*/ 546 w 1312"/>
                <a:gd name="T15" fmla="*/ 1034 h 1300"/>
                <a:gd name="T16" fmla="*/ 1051 w 1312"/>
                <a:gd name="T17" fmla="*/ 455 h 1300"/>
                <a:gd name="T18" fmla="*/ 1038 w 1312"/>
                <a:gd name="T19" fmla="*/ 368 h 1300"/>
                <a:gd name="T20" fmla="*/ 346 w 1312"/>
                <a:gd name="T21" fmla="*/ 315 h 1300"/>
                <a:gd name="T22" fmla="*/ 380 w 1312"/>
                <a:gd name="T23" fmla="*/ 472 h 1300"/>
                <a:gd name="T24" fmla="*/ 503 w 1312"/>
                <a:gd name="T25" fmla="*/ 848 h 1300"/>
                <a:gd name="T26" fmla="*/ 633 w 1312"/>
                <a:gd name="T27" fmla="*/ 851 h 1300"/>
                <a:gd name="T28" fmla="*/ 798 w 1312"/>
                <a:gd name="T29" fmla="*/ 851 h 1300"/>
                <a:gd name="T30" fmla="*/ 733 w 1312"/>
                <a:gd name="T31" fmla="*/ 844 h 1300"/>
                <a:gd name="T32" fmla="*/ 543 w 1312"/>
                <a:gd name="T33" fmla="*/ 932 h 1300"/>
                <a:gd name="T34" fmla="*/ 654 w 1312"/>
                <a:gd name="T35" fmla="*/ 698 h 1300"/>
                <a:gd name="T36" fmla="*/ 737 w 1312"/>
                <a:gd name="T37" fmla="*/ 760 h 1300"/>
                <a:gd name="T38" fmla="*/ 629 w 1312"/>
                <a:gd name="T39" fmla="*/ 659 h 1300"/>
                <a:gd name="T40" fmla="*/ 687 w 1312"/>
                <a:gd name="T41" fmla="*/ 618 h 1300"/>
                <a:gd name="T42" fmla="*/ 562 w 1312"/>
                <a:gd name="T43" fmla="*/ 717 h 1300"/>
                <a:gd name="T44" fmla="*/ 517 w 1312"/>
                <a:gd name="T45" fmla="*/ 534 h 1300"/>
                <a:gd name="T46" fmla="*/ 623 w 1312"/>
                <a:gd name="T47" fmla="*/ 478 h 1300"/>
                <a:gd name="T48" fmla="*/ 672 w 1312"/>
                <a:gd name="T49" fmla="*/ 518 h 1300"/>
                <a:gd name="T50" fmla="*/ 396 w 1312"/>
                <a:gd name="T51" fmla="*/ 579 h 1300"/>
                <a:gd name="T52" fmla="*/ 338 w 1312"/>
                <a:gd name="T53" fmla="*/ 488 h 1300"/>
                <a:gd name="T54" fmla="*/ 337 w 1312"/>
                <a:gd name="T55" fmla="*/ 478 h 1300"/>
                <a:gd name="T56" fmla="*/ 672 w 1312"/>
                <a:gd name="T57" fmla="*/ 121 h 1300"/>
                <a:gd name="T58" fmla="*/ 467 w 1312"/>
                <a:gd name="T59" fmla="*/ 381 h 1300"/>
                <a:gd name="T60" fmla="*/ 626 w 1312"/>
                <a:gd name="T61" fmla="*/ 396 h 1300"/>
                <a:gd name="T62" fmla="*/ 815 w 1312"/>
                <a:gd name="T63" fmla="*/ 684 h 1300"/>
                <a:gd name="T64" fmla="*/ 773 w 1312"/>
                <a:gd name="T65" fmla="*/ 306 h 1300"/>
                <a:gd name="T66" fmla="*/ 533 w 1312"/>
                <a:gd name="T67" fmla="*/ 324 h 1300"/>
                <a:gd name="T68" fmla="*/ 1049 w 1312"/>
                <a:gd name="T69" fmla="*/ 600 h 1300"/>
                <a:gd name="T70" fmla="*/ 819 w 1312"/>
                <a:gd name="T71" fmla="*/ 1020 h 1300"/>
                <a:gd name="T72" fmla="*/ 869 w 1312"/>
                <a:gd name="T73" fmla="*/ 1010 h 1300"/>
                <a:gd name="T74" fmla="*/ 433 w 1312"/>
                <a:gd name="T75" fmla="*/ 1182 h 1300"/>
                <a:gd name="T76" fmla="*/ 161 w 1312"/>
                <a:gd name="T77" fmla="*/ 929 h 1300"/>
                <a:gd name="T78" fmla="*/ 105 w 1312"/>
                <a:gd name="T79" fmla="*/ 548 h 1300"/>
                <a:gd name="T80" fmla="*/ 123 w 1312"/>
                <a:gd name="T81" fmla="*/ 412 h 1300"/>
                <a:gd name="T82" fmla="*/ 346 w 1312"/>
                <a:gd name="T83" fmla="*/ 916 h 1300"/>
                <a:gd name="T84" fmla="*/ 439 w 1312"/>
                <a:gd name="T85" fmla="*/ 808 h 1300"/>
                <a:gd name="T86" fmla="*/ 344 w 1312"/>
                <a:gd name="T87" fmla="*/ 887 h 1300"/>
                <a:gd name="T88" fmla="*/ 189 w 1312"/>
                <a:gd name="T89" fmla="*/ 868 h 1300"/>
                <a:gd name="T90" fmla="*/ 315 w 1312"/>
                <a:gd name="T91" fmla="*/ 687 h 1300"/>
                <a:gd name="T92" fmla="*/ 351 w 1312"/>
                <a:gd name="T93" fmla="*/ 739 h 1300"/>
                <a:gd name="T94" fmla="*/ 1128 w 1312"/>
                <a:gd name="T95" fmla="*/ 1002 h 1300"/>
                <a:gd name="T96" fmla="*/ 1208 w 1312"/>
                <a:gd name="T97" fmla="*/ 497 h 1300"/>
                <a:gd name="T98" fmla="*/ 1005 w 1312"/>
                <a:gd name="T99" fmla="*/ 185 h 1300"/>
                <a:gd name="T100" fmla="*/ 1219 w 1312"/>
                <a:gd name="T101" fmla="*/ 531 h 1300"/>
                <a:gd name="T102" fmla="*/ 1164 w 1312"/>
                <a:gd name="T103" fmla="*/ 950 h 1300"/>
                <a:gd name="T104" fmla="*/ 881 w 1312"/>
                <a:gd name="T105" fmla="*/ 230 h 1300"/>
                <a:gd name="T106" fmla="*/ 884 w 1312"/>
                <a:gd name="T107" fmla="*/ 658 h 1300"/>
                <a:gd name="T108" fmla="*/ 1057 w 1312"/>
                <a:gd name="T109" fmla="*/ 824 h 1300"/>
                <a:gd name="T110" fmla="*/ 963 w 1312"/>
                <a:gd name="T111" fmla="*/ 818 h 1300"/>
                <a:gd name="T112" fmla="*/ 1044 w 1312"/>
                <a:gd name="T113" fmla="*/ 691 h 1300"/>
                <a:gd name="T114" fmla="*/ 934 w 1312"/>
                <a:gd name="T115" fmla="*/ 707 h 1300"/>
                <a:gd name="T116" fmla="*/ 892 w 1312"/>
                <a:gd name="T117" fmla="*/ 665 h 1300"/>
                <a:gd name="T118" fmla="*/ 585 w 1312"/>
                <a:gd name="T119" fmla="*/ 1242 h 1300"/>
                <a:gd name="T120" fmla="*/ 741 w 1312"/>
                <a:gd name="T121" fmla="*/ 1216 h 1300"/>
                <a:gd name="T122" fmla="*/ 623 w 1312"/>
                <a:gd name="T123" fmla="*/ 1250 h 1300"/>
                <a:gd name="T124" fmla="*/ 606 w 1312"/>
                <a:gd name="T125" fmla="*/ 1056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2" h="1300">
                  <a:moveTo>
                    <a:pt x="1305" y="621"/>
                  </a:moveTo>
                  <a:lnTo>
                    <a:pt x="1305" y="621"/>
                  </a:lnTo>
                  <a:cubicBezTo>
                    <a:pt x="1294" y="426"/>
                    <a:pt x="1212" y="285"/>
                    <a:pt x="1104" y="181"/>
                  </a:cubicBezTo>
                  <a:cubicBezTo>
                    <a:pt x="999" y="79"/>
                    <a:pt x="838" y="0"/>
                    <a:pt x="638" y="8"/>
                  </a:cubicBezTo>
                  <a:cubicBezTo>
                    <a:pt x="587" y="10"/>
                    <a:pt x="539" y="15"/>
                    <a:pt x="495" y="28"/>
                  </a:cubicBezTo>
                  <a:cubicBezTo>
                    <a:pt x="368" y="66"/>
                    <a:pt x="269" y="127"/>
                    <a:pt x="193" y="210"/>
                  </a:cubicBezTo>
                  <a:cubicBezTo>
                    <a:pt x="92" y="320"/>
                    <a:pt x="16" y="472"/>
                    <a:pt x="22" y="678"/>
                  </a:cubicBezTo>
                  <a:cubicBezTo>
                    <a:pt x="25" y="777"/>
                    <a:pt x="52" y="862"/>
                    <a:pt x="88" y="933"/>
                  </a:cubicBezTo>
                  <a:cubicBezTo>
                    <a:pt x="126" y="1006"/>
                    <a:pt x="169" y="1066"/>
                    <a:pt x="225" y="1119"/>
                  </a:cubicBezTo>
                  <a:cubicBezTo>
                    <a:pt x="333" y="1223"/>
                    <a:pt x="493" y="1300"/>
                    <a:pt x="691" y="1292"/>
                  </a:cubicBezTo>
                  <a:cubicBezTo>
                    <a:pt x="891" y="1284"/>
                    <a:pt x="1026" y="1201"/>
                    <a:pt x="1133" y="1090"/>
                  </a:cubicBezTo>
                  <a:cubicBezTo>
                    <a:pt x="1185" y="1037"/>
                    <a:pt x="1226" y="970"/>
                    <a:pt x="1258" y="893"/>
                  </a:cubicBezTo>
                  <a:cubicBezTo>
                    <a:pt x="1290" y="816"/>
                    <a:pt x="1312" y="724"/>
                    <a:pt x="1305" y="621"/>
                  </a:cubicBezTo>
                  <a:close/>
                  <a:moveTo>
                    <a:pt x="1198" y="997"/>
                  </a:moveTo>
                  <a:lnTo>
                    <a:pt x="1198" y="997"/>
                  </a:lnTo>
                  <a:cubicBezTo>
                    <a:pt x="1178" y="1028"/>
                    <a:pt x="1154" y="1057"/>
                    <a:pt x="1127" y="1084"/>
                  </a:cubicBezTo>
                  <a:cubicBezTo>
                    <a:pt x="1021" y="1192"/>
                    <a:pt x="893" y="1274"/>
                    <a:pt x="692" y="1285"/>
                  </a:cubicBezTo>
                  <a:cubicBezTo>
                    <a:pt x="492" y="1296"/>
                    <a:pt x="337" y="1212"/>
                    <a:pt x="232" y="1115"/>
                  </a:cubicBezTo>
                  <a:cubicBezTo>
                    <a:pt x="95" y="988"/>
                    <a:pt x="0" y="792"/>
                    <a:pt x="38" y="537"/>
                  </a:cubicBezTo>
                  <a:cubicBezTo>
                    <a:pt x="41" y="516"/>
                    <a:pt x="47" y="494"/>
                    <a:pt x="54" y="474"/>
                  </a:cubicBezTo>
                  <a:cubicBezTo>
                    <a:pt x="60" y="453"/>
                    <a:pt x="65" y="432"/>
                    <a:pt x="72" y="413"/>
                  </a:cubicBezTo>
                  <a:cubicBezTo>
                    <a:pt x="102" y="338"/>
                    <a:pt x="146" y="274"/>
                    <a:pt x="196" y="220"/>
                  </a:cubicBezTo>
                  <a:cubicBezTo>
                    <a:pt x="298" y="110"/>
                    <a:pt x="428" y="30"/>
                    <a:pt x="631" y="17"/>
                  </a:cubicBezTo>
                  <a:cubicBezTo>
                    <a:pt x="838" y="4"/>
                    <a:pt x="988" y="86"/>
                    <a:pt x="1098" y="184"/>
                  </a:cubicBezTo>
                  <a:cubicBezTo>
                    <a:pt x="1127" y="209"/>
                    <a:pt x="1150" y="239"/>
                    <a:pt x="1173" y="269"/>
                  </a:cubicBezTo>
                  <a:cubicBezTo>
                    <a:pt x="1197" y="299"/>
                    <a:pt x="1215" y="332"/>
                    <a:pt x="1232" y="368"/>
                  </a:cubicBezTo>
                  <a:cubicBezTo>
                    <a:pt x="1268" y="444"/>
                    <a:pt x="1293" y="524"/>
                    <a:pt x="1297" y="621"/>
                  </a:cubicBezTo>
                  <a:cubicBezTo>
                    <a:pt x="1304" y="777"/>
                    <a:pt x="1260" y="898"/>
                    <a:pt x="1198" y="997"/>
                  </a:cubicBezTo>
                  <a:close/>
                  <a:moveTo>
                    <a:pt x="1257" y="680"/>
                  </a:moveTo>
                  <a:lnTo>
                    <a:pt x="1257" y="680"/>
                  </a:lnTo>
                  <a:cubicBezTo>
                    <a:pt x="1262" y="682"/>
                    <a:pt x="1264" y="689"/>
                    <a:pt x="1271" y="690"/>
                  </a:cubicBezTo>
                  <a:cubicBezTo>
                    <a:pt x="1271" y="686"/>
                    <a:pt x="1276" y="687"/>
                    <a:pt x="1275" y="682"/>
                  </a:cubicBezTo>
                  <a:cubicBezTo>
                    <a:pt x="1271" y="678"/>
                    <a:pt x="1259" y="665"/>
                    <a:pt x="1257" y="680"/>
                  </a:cubicBezTo>
                  <a:close/>
                  <a:moveTo>
                    <a:pt x="1173" y="1011"/>
                  </a:moveTo>
                  <a:lnTo>
                    <a:pt x="1173" y="1011"/>
                  </a:lnTo>
                  <a:cubicBezTo>
                    <a:pt x="1243" y="913"/>
                    <a:pt x="1298" y="778"/>
                    <a:pt x="1288" y="618"/>
                  </a:cubicBezTo>
                  <a:cubicBezTo>
                    <a:pt x="1275" y="412"/>
                    <a:pt x="1178" y="258"/>
                    <a:pt x="1049" y="159"/>
                  </a:cubicBezTo>
                  <a:cubicBezTo>
                    <a:pt x="1021" y="138"/>
                    <a:pt x="992" y="115"/>
                    <a:pt x="960" y="99"/>
                  </a:cubicBezTo>
                  <a:cubicBezTo>
                    <a:pt x="934" y="86"/>
                    <a:pt x="906" y="70"/>
                    <a:pt x="872" y="69"/>
                  </a:cubicBezTo>
                  <a:cubicBezTo>
                    <a:pt x="960" y="94"/>
                    <a:pt x="1024" y="142"/>
                    <a:pt x="1082" y="197"/>
                  </a:cubicBezTo>
                  <a:cubicBezTo>
                    <a:pt x="1081" y="200"/>
                    <a:pt x="1077" y="199"/>
                    <a:pt x="1074" y="199"/>
                  </a:cubicBezTo>
                  <a:cubicBezTo>
                    <a:pt x="1070" y="199"/>
                    <a:pt x="1066" y="199"/>
                    <a:pt x="1068" y="207"/>
                  </a:cubicBezTo>
                  <a:cubicBezTo>
                    <a:pt x="1068" y="211"/>
                    <a:pt x="1073" y="210"/>
                    <a:pt x="1077" y="210"/>
                  </a:cubicBezTo>
                  <a:cubicBezTo>
                    <a:pt x="1080" y="210"/>
                    <a:pt x="1082" y="209"/>
                    <a:pt x="1084" y="210"/>
                  </a:cubicBezTo>
                  <a:cubicBezTo>
                    <a:pt x="1088" y="210"/>
                    <a:pt x="1083" y="200"/>
                    <a:pt x="1087" y="200"/>
                  </a:cubicBezTo>
                  <a:cubicBezTo>
                    <a:pt x="1194" y="296"/>
                    <a:pt x="1276" y="447"/>
                    <a:pt x="1284" y="631"/>
                  </a:cubicBezTo>
                  <a:cubicBezTo>
                    <a:pt x="1289" y="753"/>
                    <a:pt x="1251" y="877"/>
                    <a:pt x="1203" y="959"/>
                  </a:cubicBezTo>
                  <a:cubicBezTo>
                    <a:pt x="1165" y="1026"/>
                    <a:pt x="1110" y="1087"/>
                    <a:pt x="1054" y="1132"/>
                  </a:cubicBezTo>
                  <a:cubicBezTo>
                    <a:pt x="1004" y="1172"/>
                    <a:pt x="947" y="1206"/>
                    <a:pt x="885" y="1227"/>
                  </a:cubicBezTo>
                  <a:cubicBezTo>
                    <a:pt x="884" y="1214"/>
                    <a:pt x="890" y="1208"/>
                    <a:pt x="892" y="1198"/>
                  </a:cubicBezTo>
                  <a:cubicBezTo>
                    <a:pt x="878" y="1175"/>
                    <a:pt x="867" y="1149"/>
                    <a:pt x="862" y="1116"/>
                  </a:cubicBezTo>
                  <a:cubicBezTo>
                    <a:pt x="853" y="1116"/>
                    <a:pt x="845" y="1114"/>
                    <a:pt x="839" y="1110"/>
                  </a:cubicBezTo>
                  <a:cubicBezTo>
                    <a:pt x="840" y="1117"/>
                    <a:pt x="838" y="1120"/>
                    <a:pt x="838" y="1126"/>
                  </a:cubicBezTo>
                  <a:cubicBezTo>
                    <a:pt x="858" y="1137"/>
                    <a:pt x="859" y="1166"/>
                    <a:pt x="867" y="1188"/>
                  </a:cubicBezTo>
                  <a:cubicBezTo>
                    <a:pt x="865" y="1196"/>
                    <a:pt x="854" y="1194"/>
                    <a:pt x="857" y="1206"/>
                  </a:cubicBezTo>
                  <a:cubicBezTo>
                    <a:pt x="859" y="1207"/>
                    <a:pt x="862" y="1206"/>
                    <a:pt x="865" y="1205"/>
                  </a:cubicBezTo>
                  <a:cubicBezTo>
                    <a:pt x="868" y="1204"/>
                    <a:pt x="870" y="1203"/>
                    <a:pt x="874" y="1204"/>
                  </a:cubicBezTo>
                  <a:cubicBezTo>
                    <a:pt x="878" y="1211"/>
                    <a:pt x="880" y="1221"/>
                    <a:pt x="882" y="1230"/>
                  </a:cubicBezTo>
                  <a:cubicBezTo>
                    <a:pt x="846" y="1243"/>
                    <a:pt x="804" y="1256"/>
                    <a:pt x="762" y="1263"/>
                  </a:cubicBezTo>
                  <a:cubicBezTo>
                    <a:pt x="747" y="1265"/>
                    <a:pt x="731" y="1264"/>
                    <a:pt x="720" y="1273"/>
                  </a:cubicBezTo>
                  <a:cubicBezTo>
                    <a:pt x="777" y="1268"/>
                    <a:pt x="825" y="1258"/>
                    <a:pt x="872" y="1240"/>
                  </a:cubicBezTo>
                  <a:cubicBezTo>
                    <a:pt x="921" y="1222"/>
                    <a:pt x="960" y="1201"/>
                    <a:pt x="999" y="1175"/>
                  </a:cubicBezTo>
                  <a:cubicBezTo>
                    <a:pt x="1016" y="1164"/>
                    <a:pt x="1035" y="1154"/>
                    <a:pt x="1051" y="1142"/>
                  </a:cubicBezTo>
                  <a:cubicBezTo>
                    <a:pt x="1099" y="1103"/>
                    <a:pt x="1136" y="1063"/>
                    <a:pt x="1173" y="1011"/>
                  </a:cubicBezTo>
                  <a:close/>
                  <a:moveTo>
                    <a:pt x="867" y="86"/>
                  </a:moveTo>
                  <a:lnTo>
                    <a:pt x="867" y="86"/>
                  </a:lnTo>
                  <a:cubicBezTo>
                    <a:pt x="845" y="116"/>
                    <a:pt x="900" y="128"/>
                    <a:pt x="887" y="145"/>
                  </a:cubicBezTo>
                  <a:cubicBezTo>
                    <a:pt x="874" y="136"/>
                    <a:pt x="864" y="124"/>
                    <a:pt x="854" y="112"/>
                  </a:cubicBezTo>
                  <a:cubicBezTo>
                    <a:pt x="840" y="135"/>
                    <a:pt x="868" y="146"/>
                    <a:pt x="875" y="162"/>
                  </a:cubicBezTo>
                  <a:cubicBezTo>
                    <a:pt x="873" y="163"/>
                    <a:pt x="873" y="165"/>
                    <a:pt x="871" y="165"/>
                  </a:cubicBezTo>
                  <a:cubicBezTo>
                    <a:pt x="864" y="159"/>
                    <a:pt x="852" y="154"/>
                    <a:pt x="841" y="159"/>
                  </a:cubicBezTo>
                  <a:cubicBezTo>
                    <a:pt x="834" y="178"/>
                    <a:pt x="846" y="189"/>
                    <a:pt x="858" y="194"/>
                  </a:cubicBezTo>
                  <a:cubicBezTo>
                    <a:pt x="862" y="192"/>
                    <a:pt x="863" y="182"/>
                    <a:pt x="868" y="185"/>
                  </a:cubicBezTo>
                  <a:cubicBezTo>
                    <a:pt x="874" y="191"/>
                    <a:pt x="875" y="202"/>
                    <a:pt x="882" y="206"/>
                  </a:cubicBezTo>
                  <a:cubicBezTo>
                    <a:pt x="904" y="194"/>
                    <a:pt x="936" y="193"/>
                    <a:pt x="931" y="155"/>
                  </a:cubicBezTo>
                  <a:cubicBezTo>
                    <a:pt x="927" y="145"/>
                    <a:pt x="920" y="138"/>
                    <a:pt x="916" y="128"/>
                  </a:cubicBezTo>
                  <a:cubicBezTo>
                    <a:pt x="921" y="118"/>
                    <a:pt x="931" y="114"/>
                    <a:pt x="940" y="108"/>
                  </a:cubicBezTo>
                  <a:cubicBezTo>
                    <a:pt x="920" y="96"/>
                    <a:pt x="897" y="69"/>
                    <a:pt x="867" y="86"/>
                  </a:cubicBezTo>
                  <a:close/>
                  <a:moveTo>
                    <a:pt x="862" y="178"/>
                  </a:moveTo>
                  <a:lnTo>
                    <a:pt x="862" y="178"/>
                  </a:lnTo>
                  <a:cubicBezTo>
                    <a:pt x="861" y="182"/>
                    <a:pt x="858" y="185"/>
                    <a:pt x="855" y="188"/>
                  </a:cubicBezTo>
                  <a:cubicBezTo>
                    <a:pt x="847" y="186"/>
                    <a:pt x="838" y="176"/>
                    <a:pt x="845" y="168"/>
                  </a:cubicBezTo>
                  <a:cubicBezTo>
                    <a:pt x="853" y="169"/>
                    <a:pt x="857" y="174"/>
                    <a:pt x="862" y="178"/>
                  </a:cubicBezTo>
                  <a:close/>
                  <a:moveTo>
                    <a:pt x="898" y="181"/>
                  </a:moveTo>
                  <a:lnTo>
                    <a:pt x="898" y="181"/>
                  </a:lnTo>
                  <a:cubicBezTo>
                    <a:pt x="907" y="171"/>
                    <a:pt x="900" y="155"/>
                    <a:pt x="891" y="151"/>
                  </a:cubicBezTo>
                  <a:cubicBezTo>
                    <a:pt x="904" y="137"/>
                    <a:pt x="919" y="168"/>
                    <a:pt x="914" y="185"/>
                  </a:cubicBezTo>
                  <a:cubicBezTo>
                    <a:pt x="909" y="190"/>
                    <a:pt x="902" y="193"/>
                    <a:pt x="895" y="195"/>
                  </a:cubicBezTo>
                  <a:cubicBezTo>
                    <a:pt x="888" y="187"/>
                    <a:pt x="882" y="177"/>
                    <a:pt x="875" y="168"/>
                  </a:cubicBezTo>
                  <a:cubicBezTo>
                    <a:pt x="877" y="167"/>
                    <a:pt x="878" y="166"/>
                    <a:pt x="878" y="164"/>
                  </a:cubicBezTo>
                  <a:cubicBezTo>
                    <a:pt x="889" y="165"/>
                    <a:pt x="890" y="177"/>
                    <a:pt x="898" y="181"/>
                  </a:cubicBezTo>
                  <a:close/>
                  <a:moveTo>
                    <a:pt x="918" y="116"/>
                  </a:moveTo>
                  <a:lnTo>
                    <a:pt x="918" y="116"/>
                  </a:lnTo>
                  <a:cubicBezTo>
                    <a:pt x="909" y="135"/>
                    <a:pt x="877" y="103"/>
                    <a:pt x="875" y="87"/>
                  </a:cubicBezTo>
                  <a:cubicBezTo>
                    <a:pt x="897" y="84"/>
                    <a:pt x="911" y="100"/>
                    <a:pt x="918" y="116"/>
                  </a:cubicBezTo>
                  <a:close/>
                  <a:moveTo>
                    <a:pt x="867" y="60"/>
                  </a:moveTo>
                  <a:lnTo>
                    <a:pt x="867" y="60"/>
                  </a:lnTo>
                  <a:cubicBezTo>
                    <a:pt x="752" y="18"/>
                    <a:pt x="584" y="15"/>
                    <a:pt x="468" y="59"/>
                  </a:cubicBezTo>
                  <a:cubicBezTo>
                    <a:pt x="606" y="59"/>
                    <a:pt x="739" y="67"/>
                    <a:pt x="867" y="60"/>
                  </a:cubicBezTo>
                  <a:close/>
                  <a:moveTo>
                    <a:pt x="490" y="155"/>
                  </a:moveTo>
                  <a:lnTo>
                    <a:pt x="490" y="155"/>
                  </a:lnTo>
                  <a:cubicBezTo>
                    <a:pt x="490" y="153"/>
                    <a:pt x="492" y="151"/>
                    <a:pt x="492" y="149"/>
                  </a:cubicBezTo>
                  <a:cubicBezTo>
                    <a:pt x="489" y="146"/>
                    <a:pt x="489" y="152"/>
                    <a:pt x="484" y="151"/>
                  </a:cubicBezTo>
                  <a:cubicBezTo>
                    <a:pt x="480" y="147"/>
                    <a:pt x="483" y="137"/>
                    <a:pt x="478" y="135"/>
                  </a:cubicBezTo>
                  <a:cubicBezTo>
                    <a:pt x="475" y="144"/>
                    <a:pt x="481" y="154"/>
                    <a:pt x="490" y="155"/>
                  </a:cubicBezTo>
                  <a:close/>
                  <a:moveTo>
                    <a:pt x="494" y="109"/>
                  </a:moveTo>
                  <a:lnTo>
                    <a:pt x="494" y="109"/>
                  </a:lnTo>
                  <a:cubicBezTo>
                    <a:pt x="486" y="102"/>
                    <a:pt x="478" y="94"/>
                    <a:pt x="465" y="92"/>
                  </a:cubicBezTo>
                  <a:cubicBezTo>
                    <a:pt x="461" y="101"/>
                    <a:pt x="456" y="110"/>
                    <a:pt x="451" y="119"/>
                  </a:cubicBezTo>
                  <a:cubicBezTo>
                    <a:pt x="456" y="137"/>
                    <a:pt x="468" y="156"/>
                    <a:pt x="465" y="177"/>
                  </a:cubicBezTo>
                  <a:cubicBezTo>
                    <a:pt x="472" y="179"/>
                    <a:pt x="478" y="182"/>
                    <a:pt x="484" y="185"/>
                  </a:cubicBezTo>
                  <a:cubicBezTo>
                    <a:pt x="486" y="179"/>
                    <a:pt x="490" y="176"/>
                    <a:pt x="491" y="168"/>
                  </a:cubicBezTo>
                  <a:cubicBezTo>
                    <a:pt x="486" y="169"/>
                    <a:pt x="484" y="167"/>
                    <a:pt x="481" y="167"/>
                  </a:cubicBezTo>
                  <a:cubicBezTo>
                    <a:pt x="475" y="148"/>
                    <a:pt x="465" y="125"/>
                    <a:pt x="465" y="105"/>
                  </a:cubicBezTo>
                  <a:cubicBezTo>
                    <a:pt x="472" y="108"/>
                    <a:pt x="480" y="111"/>
                    <a:pt x="484" y="118"/>
                  </a:cubicBezTo>
                  <a:cubicBezTo>
                    <a:pt x="480" y="121"/>
                    <a:pt x="479" y="127"/>
                    <a:pt x="478" y="133"/>
                  </a:cubicBezTo>
                  <a:cubicBezTo>
                    <a:pt x="483" y="125"/>
                    <a:pt x="487" y="116"/>
                    <a:pt x="494" y="109"/>
                  </a:cubicBezTo>
                  <a:close/>
                  <a:moveTo>
                    <a:pt x="464" y="64"/>
                  </a:moveTo>
                  <a:lnTo>
                    <a:pt x="464" y="64"/>
                  </a:lnTo>
                  <a:cubicBezTo>
                    <a:pt x="432" y="64"/>
                    <a:pt x="417" y="76"/>
                    <a:pt x="395" y="87"/>
                  </a:cubicBezTo>
                  <a:cubicBezTo>
                    <a:pt x="378" y="96"/>
                    <a:pt x="361" y="103"/>
                    <a:pt x="347" y="110"/>
                  </a:cubicBezTo>
                  <a:cubicBezTo>
                    <a:pt x="256" y="160"/>
                    <a:pt x="192" y="240"/>
                    <a:pt x="134" y="316"/>
                  </a:cubicBezTo>
                  <a:cubicBezTo>
                    <a:pt x="75" y="422"/>
                    <a:pt x="19" y="575"/>
                    <a:pt x="46" y="749"/>
                  </a:cubicBezTo>
                  <a:cubicBezTo>
                    <a:pt x="53" y="788"/>
                    <a:pt x="64" y="829"/>
                    <a:pt x="78" y="864"/>
                  </a:cubicBezTo>
                  <a:cubicBezTo>
                    <a:pt x="114" y="957"/>
                    <a:pt x="167" y="1042"/>
                    <a:pt x="235" y="1103"/>
                  </a:cubicBezTo>
                  <a:cubicBezTo>
                    <a:pt x="328" y="1186"/>
                    <a:pt x="444" y="1253"/>
                    <a:pt x="595" y="1267"/>
                  </a:cubicBezTo>
                  <a:cubicBezTo>
                    <a:pt x="458" y="1245"/>
                    <a:pt x="343" y="1193"/>
                    <a:pt x="259" y="1119"/>
                  </a:cubicBezTo>
                  <a:cubicBezTo>
                    <a:pt x="248" y="1109"/>
                    <a:pt x="232" y="1100"/>
                    <a:pt x="228" y="1084"/>
                  </a:cubicBezTo>
                  <a:cubicBezTo>
                    <a:pt x="238" y="1083"/>
                    <a:pt x="245" y="1086"/>
                    <a:pt x="251" y="1089"/>
                  </a:cubicBezTo>
                  <a:cubicBezTo>
                    <a:pt x="264" y="1058"/>
                    <a:pt x="289" y="1040"/>
                    <a:pt x="313" y="1020"/>
                  </a:cubicBezTo>
                  <a:cubicBezTo>
                    <a:pt x="310" y="1010"/>
                    <a:pt x="306" y="1001"/>
                    <a:pt x="305" y="989"/>
                  </a:cubicBezTo>
                  <a:cubicBezTo>
                    <a:pt x="297" y="989"/>
                    <a:pt x="282" y="990"/>
                    <a:pt x="271" y="988"/>
                  </a:cubicBezTo>
                  <a:cubicBezTo>
                    <a:pt x="257" y="1006"/>
                    <a:pt x="247" y="1018"/>
                    <a:pt x="226" y="1028"/>
                  </a:cubicBezTo>
                  <a:cubicBezTo>
                    <a:pt x="228" y="1034"/>
                    <a:pt x="228" y="1042"/>
                    <a:pt x="228" y="1050"/>
                  </a:cubicBezTo>
                  <a:cubicBezTo>
                    <a:pt x="236" y="1051"/>
                    <a:pt x="250" y="1047"/>
                    <a:pt x="254" y="1053"/>
                  </a:cubicBezTo>
                  <a:cubicBezTo>
                    <a:pt x="246" y="1066"/>
                    <a:pt x="234" y="1075"/>
                    <a:pt x="222" y="1083"/>
                  </a:cubicBezTo>
                  <a:cubicBezTo>
                    <a:pt x="119" y="973"/>
                    <a:pt x="30" y="819"/>
                    <a:pt x="46" y="597"/>
                  </a:cubicBezTo>
                  <a:cubicBezTo>
                    <a:pt x="48" y="581"/>
                    <a:pt x="51" y="564"/>
                    <a:pt x="54" y="547"/>
                  </a:cubicBezTo>
                  <a:cubicBezTo>
                    <a:pt x="56" y="531"/>
                    <a:pt x="58" y="513"/>
                    <a:pt x="67" y="501"/>
                  </a:cubicBezTo>
                  <a:cubicBezTo>
                    <a:pt x="76" y="503"/>
                    <a:pt x="78" y="512"/>
                    <a:pt x="81" y="521"/>
                  </a:cubicBezTo>
                  <a:cubicBezTo>
                    <a:pt x="110" y="520"/>
                    <a:pt x="139" y="525"/>
                    <a:pt x="161" y="534"/>
                  </a:cubicBezTo>
                  <a:cubicBezTo>
                    <a:pt x="171" y="528"/>
                    <a:pt x="180" y="521"/>
                    <a:pt x="189" y="514"/>
                  </a:cubicBezTo>
                  <a:cubicBezTo>
                    <a:pt x="182" y="504"/>
                    <a:pt x="177" y="492"/>
                    <a:pt x="177" y="479"/>
                  </a:cubicBezTo>
                  <a:cubicBezTo>
                    <a:pt x="157" y="481"/>
                    <a:pt x="132" y="476"/>
                    <a:pt x="117" y="468"/>
                  </a:cubicBezTo>
                  <a:cubicBezTo>
                    <a:pt x="110" y="472"/>
                    <a:pt x="103" y="476"/>
                    <a:pt x="97" y="481"/>
                  </a:cubicBezTo>
                  <a:cubicBezTo>
                    <a:pt x="99" y="491"/>
                    <a:pt x="108" y="494"/>
                    <a:pt x="110" y="505"/>
                  </a:cubicBezTo>
                  <a:cubicBezTo>
                    <a:pt x="93" y="503"/>
                    <a:pt x="77" y="501"/>
                    <a:pt x="67" y="494"/>
                  </a:cubicBezTo>
                  <a:cubicBezTo>
                    <a:pt x="76" y="451"/>
                    <a:pt x="89" y="411"/>
                    <a:pt x="110" y="378"/>
                  </a:cubicBezTo>
                  <a:cubicBezTo>
                    <a:pt x="117" y="379"/>
                    <a:pt x="112" y="391"/>
                    <a:pt x="118" y="393"/>
                  </a:cubicBezTo>
                  <a:cubicBezTo>
                    <a:pt x="127" y="392"/>
                    <a:pt x="123" y="383"/>
                    <a:pt x="123" y="376"/>
                  </a:cubicBezTo>
                  <a:cubicBezTo>
                    <a:pt x="120" y="371"/>
                    <a:pt x="113" y="378"/>
                    <a:pt x="111" y="374"/>
                  </a:cubicBezTo>
                  <a:cubicBezTo>
                    <a:pt x="185" y="227"/>
                    <a:pt x="300" y="122"/>
                    <a:pt x="464" y="64"/>
                  </a:cubicBezTo>
                  <a:close/>
                  <a:moveTo>
                    <a:pt x="110" y="491"/>
                  </a:moveTo>
                  <a:lnTo>
                    <a:pt x="110" y="491"/>
                  </a:lnTo>
                  <a:cubicBezTo>
                    <a:pt x="130" y="485"/>
                    <a:pt x="158" y="493"/>
                    <a:pt x="174" y="501"/>
                  </a:cubicBezTo>
                  <a:cubicBezTo>
                    <a:pt x="165" y="521"/>
                    <a:pt x="111" y="516"/>
                    <a:pt x="110" y="491"/>
                  </a:cubicBezTo>
                  <a:close/>
                  <a:moveTo>
                    <a:pt x="261" y="1047"/>
                  </a:moveTo>
                  <a:lnTo>
                    <a:pt x="261" y="1047"/>
                  </a:lnTo>
                  <a:cubicBezTo>
                    <a:pt x="254" y="1045"/>
                    <a:pt x="244" y="1047"/>
                    <a:pt x="245" y="1038"/>
                  </a:cubicBezTo>
                  <a:cubicBezTo>
                    <a:pt x="259" y="1024"/>
                    <a:pt x="270" y="1007"/>
                    <a:pt x="288" y="998"/>
                  </a:cubicBezTo>
                  <a:cubicBezTo>
                    <a:pt x="290" y="1003"/>
                    <a:pt x="292" y="1008"/>
                    <a:pt x="292" y="1015"/>
                  </a:cubicBezTo>
                  <a:cubicBezTo>
                    <a:pt x="282" y="1026"/>
                    <a:pt x="272" y="1037"/>
                    <a:pt x="261" y="1047"/>
                  </a:cubicBezTo>
                  <a:close/>
                  <a:moveTo>
                    <a:pt x="885" y="255"/>
                  </a:moveTo>
                  <a:lnTo>
                    <a:pt x="885" y="255"/>
                  </a:lnTo>
                  <a:cubicBezTo>
                    <a:pt x="875" y="245"/>
                    <a:pt x="862" y="231"/>
                    <a:pt x="849" y="231"/>
                  </a:cubicBezTo>
                  <a:cubicBezTo>
                    <a:pt x="865" y="251"/>
                    <a:pt x="887" y="264"/>
                    <a:pt x="905" y="280"/>
                  </a:cubicBezTo>
                  <a:cubicBezTo>
                    <a:pt x="924" y="296"/>
                    <a:pt x="942" y="316"/>
                    <a:pt x="966" y="327"/>
                  </a:cubicBezTo>
                  <a:cubicBezTo>
                    <a:pt x="962" y="315"/>
                    <a:pt x="949" y="310"/>
                    <a:pt x="940" y="302"/>
                  </a:cubicBezTo>
                  <a:cubicBezTo>
                    <a:pt x="921" y="286"/>
                    <a:pt x="906" y="272"/>
                    <a:pt x="885" y="255"/>
                  </a:cubicBezTo>
                  <a:close/>
                  <a:moveTo>
                    <a:pt x="874" y="223"/>
                  </a:moveTo>
                  <a:lnTo>
                    <a:pt x="874" y="223"/>
                  </a:lnTo>
                  <a:cubicBezTo>
                    <a:pt x="861" y="215"/>
                    <a:pt x="844" y="218"/>
                    <a:pt x="829" y="218"/>
                  </a:cubicBezTo>
                  <a:cubicBezTo>
                    <a:pt x="776" y="218"/>
                    <a:pt x="734" y="217"/>
                    <a:pt x="687" y="217"/>
                  </a:cubicBezTo>
                  <a:cubicBezTo>
                    <a:pt x="685" y="217"/>
                    <a:pt x="684" y="219"/>
                    <a:pt x="684" y="220"/>
                  </a:cubicBezTo>
                  <a:cubicBezTo>
                    <a:pt x="685" y="220"/>
                    <a:pt x="685" y="221"/>
                    <a:pt x="685" y="223"/>
                  </a:cubicBezTo>
                  <a:cubicBezTo>
                    <a:pt x="731" y="227"/>
                    <a:pt x="799" y="227"/>
                    <a:pt x="852" y="227"/>
                  </a:cubicBezTo>
                  <a:cubicBezTo>
                    <a:pt x="859" y="227"/>
                    <a:pt x="870" y="231"/>
                    <a:pt x="874" y="223"/>
                  </a:cubicBezTo>
                  <a:close/>
                  <a:moveTo>
                    <a:pt x="831" y="213"/>
                  </a:moveTo>
                  <a:lnTo>
                    <a:pt x="831" y="213"/>
                  </a:lnTo>
                  <a:cubicBezTo>
                    <a:pt x="836" y="213"/>
                    <a:pt x="853" y="215"/>
                    <a:pt x="858" y="211"/>
                  </a:cubicBezTo>
                  <a:cubicBezTo>
                    <a:pt x="849" y="210"/>
                    <a:pt x="840" y="209"/>
                    <a:pt x="831" y="213"/>
                  </a:cubicBezTo>
                  <a:close/>
                  <a:moveTo>
                    <a:pt x="844" y="197"/>
                  </a:moveTo>
                  <a:lnTo>
                    <a:pt x="844" y="197"/>
                  </a:lnTo>
                  <a:cubicBezTo>
                    <a:pt x="789" y="191"/>
                    <a:pt x="741" y="194"/>
                    <a:pt x="685" y="193"/>
                  </a:cubicBezTo>
                  <a:cubicBezTo>
                    <a:pt x="682" y="194"/>
                    <a:pt x="685" y="201"/>
                    <a:pt x="684" y="204"/>
                  </a:cubicBezTo>
                  <a:cubicBezTo>
                    <a:pt x="720" y="207"/>
                    <a:pt x="773" y="206"/>
                    <a:pt x="812" y="206"/>
                  </a:cubicBezTo>
                  <a:cubicBezTo>
                    <a:pt x="823" y="206"/>
                    <a:pt x="842" y="210"/>
                    <a:pt x="844" y="197"/>
                  </a:cubicBezTo>
                  <a:close/>
                  <a:moveTo>
                    <a:pt x="833" y="187"/>
                  </a:moveTo>
                  <a:lnTo>
                    <a:pt x="833" y="187"/>
                  </a:lnTo>
                  <a:cubicBezTo>
                    <a:pt x="834" y="160"/>
                    <a:pt x="834" y="113"/>
                    <a:pt x="831" y="86"/>
                  </a:cubicBezTo>
                  <a:cubicBezTo>
                    <a:pt x="832" y="125"/>
                    <a:pt x="829" y="156"/>
                    <a:pt x="833" y="187"/>
                  </a:cubicBezTo>
                  <a:close/>
                  <a:moveTo>
                    <a:pt x="819" y="146"/>
                  </a:moveTo>
                  <a:lnTo>
                    <a:pt x="819" y="146"/>
                  </a:lnTo>
                  <a:cubicBezTo>
                    <a:pt x="820" y="161"/>
                    <a:pt x="814" y="183"/>
                    <a:pt x="825" y="188"/>
                  </a:cubicBezTo>
                  <a:cubicBezTo>
                    <a:pt x="828" y="152"/>
                    <a:pt x="826" y="116"/>
                    <a:pt x="823" y="83"/>
                  </a:cubicBezTo>
                  <a:lnTo>
                    <a:pt x="819" y="83"/>
                  </a:lnTo>
                  <a:cubicBezTo>
                    <a:pt x="819" y="85"/>
                    <a:pt x="817" y="85"/>
                    <a:pt x="818" y="87"/>
                  </a:cubicBezTo>
                  <a:cubicBezTo>
                    <a:pt x="817" y="106"/>
                    <a:pt x="818" y="127"/>
                    <a:pt x="819" y="146"/>
                  </a:cubicBezTo>
                  <a:close/>
                  <a:moveTo>
                    <a:pt x="810" y="84"/>
                  </a:moveTo>
                  <a:lnTo>
                    <a:pt x="810" y="84"/>
                  </a:lnTo>
                  <a:cubicBezTo>
                    <a:pt x="812" y="118"/>
                    <a:pt x="807" y="158"/>
                    <a:pt x="813" y="187"/>
                  </a:cubicBezTo>
                  <a:cubicBezTo>
                    <a:pt x="815" y="154"/>
                    <a:pt x="815" y="109"/>
                    <a:pt x="810" y="84"/>
                  </a:cubicBezTo>
                  <a:close/>
                  <a:moveTo>
                    <a:pt x="747" y="168"/>
                  </a:moveTo>
                  <a:lnTo>
                    <a:pt x="747" y="168"/>
                  </a:lnTo>
                  <a:cubicBezTo>
                    <a:pt x="745" y="173"/>
                    <a:pt x="744" y="188"/>
                    <a:pt x="750" y="190"/>
                  </a:cubicBezTo>
                  <a:cubicBezTo>
                    <a:pt x="760" y="186"/>
                    <a:pt x="762" y="168"/>
                    <a:pt x="747" y="168"/>
                  </a:cubicBezTo>
                  <a:close/>
                  <a:moveTo>
                    <a:pt x="751" y="119"/>
                  </a:moveTo>
                  <a:lnTo>
                    <a:pt x="751" y="119"/>
                  </a:lnTo>
                  <a:cubicBezTo>
                    <a:pt x="764" y="112"/>
                    <a:pt x="795" y="112"/>
                    <a:pt x="802" y="123"/>
                  </a:cubicBezTo>
                  <a:cubicBezTo>
                    <a:pt x="804" y="92"/>
                    <a:pt x="750" y="89"/>
                    <a:pt x="746" y="121"/>
                  </a:cubicBezTo>
                  <a:cubicBezTo>
                    <a:pt x="756" y="133"/>
                    <a:pt x="751" y="160"/>
                    <a:pt x="767" y="162"/>
                  </a:cubicBezTo>
                  <a:cubicBezTo>
                    <a:pt x="785" y="165"/>
                    <a:pt x="789" y="140"/>
                    <a:pt x="796" y="125"/>
                  </a:cubicBezTo>
                  <a:cubicBezTo>
                    <a:pt x="792" y="126"/>
                    <a:pt x="790" y="121"/>
                    <a:pt x="785" y="119"/>
                  </a:cubicBezTo>
                  <a:cubicBezTo>
                    <a:pt x="774" y="116"/>
                    <a:pt x="760" y="120"/>
                    <a:pt x="751" y="119"/>
                  </a:cubicBezTo>
                  <a:close/>
                  <a:moveTo>
                    <a:pt x="769" y="129"/>
                  </a:moveTo>
                  <a:lnTo>
                    <a:pt x="769" y="129"/>
                  </a:lnTo>
                  <a:cubicBezTo>
                    <a:pt x="772" y="125"/>
                    <a:pt x="778" y="124"/>
                    <a:pt x="782" y="128"/>
                  </a:cubicBezTo>
                  <a:cubicBezTo>
                    <a:pt x="781" y="133"/>
                    <a:pt x="775" y="127"/>
                    <a:pt x="769" y="129"/>
                  </a:cubicBezTo>
                  <a:close/>
                  <a:moveTo>
                    <a:pt x="754" y="135"/>
                  </a:moveTo>
                  <a:lnTo>
                    <a:pt x="754" y="135"/>
                  </a:lnTo>
                  <a:cubicBezTo>
                    <a:pt x="755" y="134"/>
                    <a:pt x="763" y="129"/>
                    <a:pt x="756" y="129"/>
                  </a:cubicBezTo>
                  <a:cubicBezTo>
                    <a:pt x="758" y="126"/>
                    <a:pt x="759" y="127"/>
                    <a:pt x="763" y="128"/>
                  </a:cubicBezTo>
                  <a:lnTo>
                    <a:pt x="759" y="145"/>
                  </a:lnTo>
                  <a:cubicBezTo>
                    <a:pt x="759" y="140"/>
                    <a:pt x="759" y="135"/>
                    <a:pt x="754" y="135"/>
                  </a:cubicBezTo>
                  <a:close/>
                  <a:moveTo>
                    <a:pt x="792" y="190"/>
                  </a:moveTo>
                  <a:lnTo>
                    <a:pt x="792" y="190"/>
                  </a:lnTo>
                  <a:cubicBezTo>
                    <a:pt x="792" y="179"/>
                    <a:pt x="809" y="170"/>
                    <a:pt x="802" y="161"/>
                  </a:cubicBezTo>
                  <a:cubicBezTo>
                    <a:pt x="791" y="163"/>
                    <a:pt x="788" y="173"/>
                    <a:pt x="783" y="181"/>
                  </a:cubicBezTo>
                  <a:cubicBezTo>
                    <a:pt x="778" y="182"/>
                    <a:pt x="771" y="182"/>
                    <a:pt x="770" y="188"/>
                  </a:cubicBezTo>
                  <a:cubicBezTo>
                    <a:pt x="775" y="191"/>
                    <a:pt x="785" y="189"/>
                    <a:pt x="792" y="190"/>
                  </a:cubicBezTo>
                  <a:close/>
                  <a:moveTo>
                    <a:pt x="805" y="178"/>
                  </a:moveTo>
                  <a:lnTo>
                    <a:pt x="805" y="178"/>
                  </a:lnTo>
                  <a:cubicBezTo>
                    <a:pt x="800" y="179"/>
                    <a:pt x="798" y="183"/>
                    <a:pt x="798" y="188"/>
                  </a:cubicBezTo>
                  <a:lnTo>
                    <a:pt x="803" y="188"/>
                  </a:lnTo>
                  <a:cubicBezTo>
                    <a:pt x="805" y="183"/>
                    <a:pt x="803" y="182"/>
                    <a:pt x="805" y="178"/>
                  </a:cubicBezTo>
                  <a:close/>
                  <a:moveTo>
                    <a:pt x="764" y="177"/>
                  </a:moveTo>
                  <a:lnTo>
                    <a:pt x="764" y="177"/>
                  </a:lnTo>
                  <a:cubicBezTo>
                    <a:pt x="764" y="183"/>
                    <a:pt x="757" y="182"/>
                    <a:pt x="759" y="190"/>
                  </a:cubicBezTo>
                  <a:cubicBezTo>
                    <a:pt x="768" y="186"/>
                    <a:pt x="774" y="179"/>
                    <a:pt x="783" y="175"/>
                  </a:cubicBezTo>
                  <a:cubicBezTo>
                    <a:pt x="784" y="159"/>
                    <a:pt x="803" y="162"/>
                    <a:pt x="805" y="148"/>
                  </a:cubicBezTo>
                  <a:cubicBezTo>
                    <a:pt x="781" y="139"/>
                    <a:pt x="786" y="172"/>
                    <a:pt x="769" y="175"/>
                  </a:cubicBezTo>
                  <a:cubicBezTo>
                    <a:pt x="764" y="167"/>
                    <a:pt x="757" y="148"/>
                    <a:pt x="746" y="155"/>
                  </a:cubicBezTo>
                  <a:cubicBezTo>
                    <a:pt x="749" y="166"/>
                    <a:pt x="761" y="166"/>
                    <a:pt x="764" y="177"/>
                  </a:cubicBezTo>
                  <a:close/>
                  <a:moveTo>
                    <a:pt x="740" y="184"/>
                  </a:moveTo>
                  <a:lnTo>
                    <a:pt x="740" y="184"/>
                  </a:lnTo>
                  <a:cubicBezTo>
                    <a:pt x="738" y="151"/>
                    <a:pt x="743" y="107"/>
                    <a:pt x="737" y="83"/>
                  </a:cubicBezTo>
                  <a:cubicBezTo>
                    <a:pt x="738" y="117"/>
                    <a:pt x="734" y="158"/>
                    <a:pt x="740" y="184"/>
                  </a:cubicBezTo>
                  <a:close/>
                  <a:moveTo>
                    <a:pt x="726" y="151"/>
                  </a:moveTo>
                  <a:lnTo>
                    <a:pt x="726" y="151"/>
                  </a:lnTo>
                  <a:cubicBezTo>
                    <a:pt x="726" y="164"/>
                    <a:pt x="722" y="181"/>
                    <a:pt x="731" y="190"/>
                  </a:cubicBezTo>
                  <a:cubicBezTo>
                    <a:pt x="735" y="160"/>
                    <a:pt x="735" y="110"/>
                    <a:pt x="728" y="82"/>
                  </a:cubicBezTo>
                  <a:lnTo>
                    <a:pt x="726" y="82"/>
                  </a:lnTo>
                  <a:cubicBezTo>
                    <a:pt x="725" y="83"/>
                    <a:pt x="724" y="84"/>
                    <a:pt x="724" y="86"/>
                  </a:cubicBezTo>
                  <a:cubicBezTo>
                    <a:pt x="723" y="108"/>
                    <a:pt x="725" y="130"/>
                    <a:pt x="726" y="151"/>
                  </a:cubicBezTo>
                  <a:close/>
                  <a:moveTo>
                    <a:pt x="718" y="187"/>
                  </a:moveTo>
                  <a:lnTo>
                    <a:pt x="718" y="187"/>
                  </a:lnTo>
                  <a:cubicBezTo>
                    <a:pt x="725" y="161"/>
                    <a:pt x="720" y="113"/>
                    <a:pt x="717" y="83"/>
                  </a:cubicBezTo>
                  <a:cubicBezTo>
                    <a:pt x="718" y="118"/>
                    <a:pt x="718" y="150"/>
                    <a:pt x="718" y="187"/>
                  </a:cubicBezTo>
                  <a:close/>
                  <a:moveTo>
                    <a:pt x="514" y="74"/>
                  </a:moveTo>
                  <a:lnTo>
                    <a:pt x="514" y="74"/>
                  </a:lnTo>
                  <a:cubicBezTo>
                    <a:pt x="620" y="79"/>
                    <a:pt x="700" y="76"/>
                    <a:pt x="810" y="76"/>
                  </a:cubicBezTo>
                  <a:cubicBezTo>
                    <a:pt x="820" y="76"/>
                    <a:pt x="836" y="81"/>
                    <a:pt x="842" y="70"/>
                  </a:cubicBezTo>
                  <a:cubicBezTo>
                    <a:pt x="747" y="64"/>
                    <a:pt x="606" y="71"/>
                    <a:pt x="497" y="64"/>
                  </a:cubicBezTo>
                  <a:cubicBezTo>
                    <a:pt x="495" y="65"/>
                    <a:pt x="493" y="66"/>
                    <a:pt x="491" y="67"/>
                  </a:cubicBezTo>
                  <a:cubicBezTo>
                    <a:pt x="493" y="76"/>
                    <a:pt x="508" y="74"/>
                    <a:pt x="514" y="74"/>
                  </a:cubicBezTo>
                  <a:close/>
                  <a:moveTo>
                    <a:pt x="508" y="159"/>
                  </a:moveTo>
                  <a:lnTo>
                    <a:pt x="508" y="159"/>
                  </a:lnTo>
                  <a:cubicBezTo>
                    <a:pt x="509" y="168"/>
                    <a:pt x="506" y="184"/>
                    <a:pt x="515" y="185"/>
                  </a:cubicBezTo>
                  <a:cubicBezTo>
                    <a:pt x="519" y="146"/>
                    <a:pt x="517" y="115"/>
                    <a:pt x="514" y="80"/>
                  </a:cubicBezTo>
                  <a:lnTo>
                    <a:pt x="510" y="80"/>
                  </a:lnTo>
                  <a:cubicBezTo>
                    <a:pt x="510" y="82"/>
                    <a:pt x="508" y="82"/>
                    <a:pt x="508" y="84"/>
                  </a:cubicBezTo>
                  <a:cubicBezTo>
                    <a:pt x="509" y="107"/>
                    <a:pt x="507" y="136"/>
                    <a:pt x="508" y="159"/>
                  </a:cubicBezTo>
                  <a:close/>
                  <a:moveTo>
                    <a:pt x="538" y="113"/>
                  </a:moveTo>
                  <a:lnTo>
                    <a:pt x="538" y="113"/>
                  </a:lnTo>
                  <a:cubicBezTo>
                    <a:pt x="551" y="110"/>
                    <a:pt x="566" y="110"/>
                    <a:pt x="580" y="112"/>
                  </a:cubicBezTo>
                  <a:cubicBezTo>
                    <a:pt x="585" y="112"/>
                    <a:pt x="587" y="120"/>
                    <a:pt x="590" y="116"/>
                  </a:cubicBezTo>
                  <a:cubicBezTo>
                    <a:pt x="585" y="87"/>
                    <a:pt x="533" y="94"/>
                    <a:pt x="528" y="119"/>
                  </a:cubicBezTo>
                  <a:cubicBezTo>
                    <a:pt x="532" y="122"/>
                    <a:pt x="533" y="113"/>
                    <a:pt x="538" y="113"/>
                  </a:cubicBezTo>
                  <a:close/>
                  <a:moveTo>
                    <a:pt x="538" y="126"/>
                  </a:moveTo>
                  <a:lnTo>
                    <a:pt x="538" y="126"/>
                  </a:lnTo>
                  <a:cubicBezTo>
                    <a:pt x="541" y="124"/>
                    <a:pt x="541" y="118"/>
                    <a:pt x="536" y="119"/>
                  </a:cubicBezTo>
                  <a:cubicBezTo>
                    <a:pt x="533" y="121"/>
                    <a:pt x="534" y="127"/>
                    <a:pt x="538" y="126"/>
                  </a:cubicBezTo>
                  <a:close/>
                  <a:moveTo>
                    <a:pt x="563" y="167"/>
                  </a:moveTo>
                  <a:lnTo>
                    <a:pt x="563" y="167"/>
                  </a:lnTo>
                  <a:cubicBezTo>
                    <a:pt x="580" y="165"/>
                    <a:pt x="583" y="137"/>
                    <a:pt x="583" y="119"/>
                  </a:cubicBezTo>
                  <a:cubicBezTo>
                    <a:pt x="571" y="117"/>
                    <a:pt x="559" y="115"/>
                    <a:pt x="544" y="118"/>
                  </a:cubicBezTo>
                  <a:cubicBezTo>
                    <a:pt x="530" y="135"/>
                    <a:pt x="545" y="168"/>
                    <a:pt x="563" y="167"/>
                  </a:cubicBezTo>
                  <a:close/>
                  <a:moveTo>
                    <a:pt x="553" y="133"/>
                  </a:moveTo>
                  <a:lnTo>
                    <a:pt x="553" y="133"/>
                  </a:lnTo>
                  <a:cubicBezTo>
                    <a:pt x="553" y="129"/>
                    <a:pt x="561" y="130"/>
                    <a:pt x="560" y="135"/>
                  </a:cubicBezTo>
                  <a:cubicBezTo>
                    <a:pt x="557" y="138"/>
                    <a:pt x="555" y="135"/>
                    <a:pt x="553" y="133"/>
                  </a:cubicBezTo>
                  <a:close/>
                  <a:moveTo>
                    <a:pt x="562" y="126"/>
                  </a:moveTo>
                  <a:lnTo>
                    <a:pt x="562" y="126"/>
                  </a:lnTo>
                  <a:cubicBezTo>
                    <a:pt x="560" y="128"/>
                    <a:pt x="547" y="130"/>
                    <a:pt x="549" y="125"/>
                  </a:cubicBezTo>
                  <a:cubicBezTo>
                    <a:pt x="552" y="122"/>
                    <a:pt x="560" y="123"/>
                    <a:pt x="562" y="126"/>
                  </a:cubicBezTo>
                  <a:close/>
                  <a:moveTo>
                    <a:pt x="569" y="145"/>
                  </a:moveTo>
                  <a:lnTo>
                    <a:pt x="569" y="145"/>
                  </a:lnTo>
                  <a:cubicBezTo>
                    <a:pt x="571" y="137"/>
                    <a:pt x="570" y="121"/>
                    <a:pt x="580" y="126"/>
                  </a:cubicBezTo>
                  <a:cubicBezTo>
                    <a:pt x="581" y="131"/>
                    <a:pt x="574" y="127"/>
                    <a:pt x="573" y="131"/>
                  </a:cubicBezTo>
                  <a:cubicBezTo>
                    <a:pt x="574" y="134"/>
                    <a:pt x="582" y="130"/>
                    <a:pt x="580" y="136"/>
                  </a:cubicBezTo>
                  <a:cubicBezTo>
                    <a:pt x="573" y="136"/>
                    <a:pt x="574" y="143"/>
                    <a:pt x="569" y="145"/>
                  </a:cubicBezTo>
                  <a:close/>
                  <a:moveTo>
                    <a:pt x="560" y="151"/>
                  </a:moveTo>
                  <a:lnTo>
                    <a:pt x="560" y="151"/>
                  </a:lnTo>
                  <a:cubicBezTo>
                    <a:pt x="564" y="151"/>
                    <a:pt x="570" y="150"/>
                    <a:pt x="572" y="152"/>
                  </a:cubicBezTo>
                  <a:cubicBezTo>
                    <a:pt x="571" y="154"/>
                    <a:pt x="559" y="156"/>
                    <a:pt x="560" y="151"/>
                  </a:cubicBezTo>
                  <a:close/>
                  <a:moveTo>
                    <a:pt x="573" y="184"/>
                  </a:moveTo>
                  <a:lnTo>
                    <a:pt x="573" y="184"/>
                  </a:lnTo>
                  <a:cubicBezTo>
                    <a:pt x="576" y="186"/>
                    <a:pt x="586" y="186"/>
                    <a:pt x="589" y="184"/>
                  </a:cubicBezTo>
                  <a:lnTo>
                    <a:pt x="589" y="167"/>
                  </a:lnTo>
                  <a:cubicBezTo>
                    <a:pt x="580" y="169"/>
                    <a:pt x="575" y="175"/>
                    <a:pt x="573" y="184"/>
                  </a:cubicBezTo>
                  <a:close/>
                  <a:moveTo>
                    <a:pt x="569" y="181"/>
                  </a:moveTo>
                  <a:lnTo>
                    <a:pt x="569" y="181"/>
                  </a:lnTo>
                  <a:cubicBezTo>
                    <a:pt x="572" y="168"/>
                    <a:pt x="585" y="166"/>
                    <a:pt x="589" y="154"/>
                  </a:cubicBezTo>
                  <a:cubicBezTo>
                    <a:pt x="575" y="155"/>
                    <a:pt x="567" y="169"/>
                    <a:pt x="569" y="181"/>
                  </a:cubicBezTo>
                  <a:close/>
                  <a:moveTo>
                    <a:pt x="531" y="168"/>
                  </a:moveTo>
                  <a:lnTo>
                    <a:pt x="531" y="168"/>
                  </a:lnTo>
                  <a:cubicBezTo>
                    <a:pt x="528" y="173"/>
                    <a:pt x="531" y="181"/>
                    <a:pt x="533" y="185"/>
                  </a:cubicBezTo>
                  <a:cubicBezTo>
                    <a:pt x="538" y="184"/>
                    <a:pt x="546" y="187"/>
                    <a:pt x="549" y="184"/>
                  </a:cubicBezTo>
                  <a:cubicBezTo>
                    <a:pt x="544" y="177"/>
                    <a:pt x="543" y="167"/>
                    <a:pt x="531" y="168"/>
                  </a:cubicBezTo>
                  <a:close/>
                  <a:moveTo>
                    <a:pt x="530" y="161"/>
                  </a:moveTo>
                  <a:lnTo>
                    <a:pt x="530" y="161"/>
                  </a:lnTo>
                  <a:cubicBezTo>
                    <a:pt x="545" y="162"/>
                    <a:pt x="547" y="176"/>
                    <a:pt x="556" y="184"/>
                  </a:cubicBezTo>
                  <a:cubicBezTo>
                    <a:pt x="554" y="167"/>
                    <a:pt x="546" y="155"/>
                    <a:pt x="531" y="151"/>
                  </a:cubicBezTo>
                  <a:cubicBezTo>
                    <a:pt x="529" y="153"/>
                    <a:pt x="530" y="157"/>
                    <a:pt x="530" y="161"/>
                  </a:cubicBezTo>
                  <a:close/>
                  <a:moveTo>
                    <a:pt x="596" y="84"/>
                  </a:moveTo>
                  <a:lnTo>
                    <a:pt x="596" y="84"/>
                  </a:lnTo>
                  <a:cubicBezTo>
                    <a:pt x="598" y="117"/>
                    <a:pt x="592" y="157"/>
                    <a:pt x="599" y="184"/>
                  </a:cubicBezTo>
                  <a:cubicBezTo>
                    <a:pt x="597" y="146"/>
                    <a:pt x="602" y="114"/>
                    <a:pt x="596" y="84"/>
                  </a:cubicBezTo>
                  <a:close/>
                  <a:moveTo>
                    <a:pt x="603" y="86"/>
                  </a:moveTo>
                  <a:lnTo>
                    <a:pt x="603" y="86"/>
                  </a:lnTo>
                  <a:cubicBezTo>
                    <a:pt x="603" y="109"/>
                    <a:pt x="603" y="140"/>
                    <a:pt x="603" y="164"/>
                  </a:cubicBezTo>
                  <a:cubicBezTo>
                    <a:pt x="603" y="170"/>
                    <a:pt x="599" y="185"/>
                    <a:pt x="609" y="185"/>
                  </a:cubicBezTo>
                  <a:cubicBezTo>
                    <a:pt x="614" y="157"/>
                    <a:pt x="614" y="109"/>
                    <a:pt x="609" y="82"/>
                  </a:cubicBezTo>
                  <a:lnTo>
                    <a:pt x="603" y="82"/>
                  </a:lnTo>
                  <a:lnTo>
                    <a:pt x="603" y="86"/>
                  </a:lnTo>
                  <a:lnTo>
                    <a:pt x="603" y="86"/>
                  </a:lnTo>
                  <a:close/>
                  <a:moveTo>
                    <a:pt x="615" y="181"/>
                  </a:moveTo>
                  <a:lnTo>
                    <a:pt x="615" y="181"/>
                  </a:lnTo>
                  <a:cubicBezTo>
                    <a:pt x="622" y="146"/>
                    <a:pt x="617" y="124"/>
                    <a:pt x="619" y="86"/>
                  </a:cubicBezTo>
                  <a:cubicBezTo>
                    <a:pt x="619" y="85"/>
                    <a:pt x="618" y="84"/>
                    <a:pt x="616" y="84"/>
                  </a:cubicBezTo>
                  <a:cubicBezTo>
                    <a:pt x="614" y="117"/>
                    <a:pt x="617" y="148"/>
                    <a:pt x="615" y="181"/>
                  </a:cubicBezTo>
                  <a:close/>
                  <a:moveTo>
                    <a:pt x="488" y="195"/>
                  </a:moveTo>
                  <a:lnTo>
                    <a:pt x="488" y="195"/>
                  </a:lnTo>
                  <a:cubicBezTo>
                    <a:pt x="498" y="204"/>
                    <a:pt x="513" y="199"/>
                    <a:pt x="526" y="200"/>
                  </a:cubicBezTo>
                  <a:cubicBezTo>
                    <a:pt x="557" y="201"/>
                    <a:pt x="599" y="202"/>
                    <a:pt x="635" y="201"/>
                  </a:cubicBezTo>
                  <a:cubicBezTo>
                    <a:pt x="640" y="201"/>
                    <a:pt x="652" y="205"/>
                    <a:pt x="654" y="197"/>
                  </a:cubicBezTo>
                  <a:cubicBezTo>
                    <a:pt x="654" y="188"/>
                    <a:pt x="643" y="191"/>
                    <a:pt x="639" y="191"/>
                  </a:cubicBezTo>
                  <a:cubicBezTo>
                    <a:pt x="587" y="187"/>
                    <a:pt x="540" y="193"/>
                    <a:pt x="492" y="190"/>
                  </a:cubicBezTo>
                  <a:cubicBezTo>
                    <a:pt x="490" y="191"/>
                    <a:pt x="488" y="192"/>
                    <a:pt x="488" y="195"/>
                  </a:cubicBezTo>
                  <a:close/>
                  <a:moveTo>
                    <a:pt x="464" y="216"/>
                  </a:moveTo>
                  <a:lnTo>
                    <a:pt x="464" y="216"/>
                  </a:lnTo>
                  <a:cubicBezTo>
                    <a:pt x="459" y="217"/>
                    <a:pt x="453" y="213"/>
                    <a:pt x="455" y="223"/>
                  </a:cubicBezTo>
                  <a:cubicBezTo>
                    <a:pt x="507" y="228"/>
                    <a:pt x="565" y="221"/>
                    <a:pt x="613" y="223"/>
                  </a:cubicBezTo>
                  <a:cubicBezTo>
                    <a:pt x="624" y="223"/>
                    <a:pt x="643" y="231"/>
                    <a:pt x="646" y="217"/>
                  </a:cubicBezTo>
                  <a:cubicBezTo>
                    <a:pt x="622" y="212"/>
                    <a:pt x="588" y="214"/>
                    <a:pt x="554" y="214"/>
                  </a:cubicBezTo>
                  <a:cubicBezTo>
                    <a:pt x="521" y="214"/>
                    <a:pt x="484" y="209"/>
                    <a:pt x="464" y="216"/>
                  </a:cubicBezTo>
                  <a:close/>
                  <a:moveTo>
                    <a:pt x="420" y="110"/>
                  </a:moveTo>
                  <a:lnTo>
                    <a:pt x="420" y="110"/>
                  </a:lnTo>
                  <a:cubicBezTo>
                    <a:pt x="417" y="115"/>
                    <a:pt x="416" y="122"/>
                    <a:pt x="413" y="128"/>
                  </a:cubicBezTo>
                  <a:cubicBezTo>
                    <a:pt x="428" y="143"/>
                    <a:pt x="434" y="167"/>
                    <a:pt x="442" y="188"/>
                  </a:cubicBezTo>
                  <a:cubicBezTo>
                    <a:pt x="451" y="188"/>
                    <a:pt x="454" y="194"/>
                    <a:pt x="461" y="195"/>
                  </a:cubicBezTo>
                  <a:cubicBezTo>
                    <a:pt x="462" y="190"/>
                    <a:pt x="465" y="186"/>
                    <a:pt x="465" y="180"/>
                  </a:cubicBezTo>
                  <a:cubicBezTo>
                    <a:pt x="451" y="178"/>
                    <a:pt x="448" y="158"/>
                    <a:pt x="445" y="149"/>
                  </a:cubicBezTo>
                  <a:cubicBezTo>
                    <a:pt x="436" y="142"/>
                    <a:pt x="439" y="112"/>
                    <a:pt x="420" y="110"/>
                  </a:cubicBezTo>
                  <a:close/>
                  <a:moveTo>
                    <a:pt x="402" y="106"/>
                  </a:moveTo>
                  <a:lnTo>
                    <a:pt x="402" y="106"/>
                  </a:lnTo>
                  <a:cubicBezTo>
                    <a:pt x="410" y="111"/>
                    <a:pt x="414" y="101"/>
                    <a:pt x="415" y="93"/>
                  </a:cubicBezTo>
                  <a:cubicBezTo>
                    <a:pt x="407" y="88"/>
                    <a:pt x="404" y="100"/>
                    <a:pt x="402" y="106"/>
                  </a:cubicBezTo>
                  <a:close/>
                  <a:moveTo>
                    <a:pt x="364" y="142"/>
                  </a:moveTo>
                  <a:lnTo>
                    <a:pt x="364" y="142"/>
                  </a:lnTo>
                  <a:cubicBezTo>
                    <a:pt x="364" y="153"/>
                    <a:pt x="361" y="161"/>
                    <a:pt x="360" y="171"/>
                  </a:cubicBezTo>
                  <a:cubicBezTo>
                    <a:pt x="373" y="183"/>
                    <a:pt x="381" y="200"/>
                    <a:pt x="392" y="216"/>
                  </a:cubicBezTo>
                  <a:cubicBezTo>
                    <a:pt x="403" y="215"/>
                    <a:pt x="412" y="218"/>
                    <a:pt x="422" y="218"/>
                  </a:cubicBezTo>
                  <a:cubicBezTo>
                    <a:pt x="443" y="185"/>
                    <a:pt x="410" y="161"/>
                    <a:pt x="400" y="133"/>
                  </a:cubicBezTo>
                  <a:cubicBezTo>
                    <a:pt x="384" y="129"/>
                    <a:pt x="367" y="125"/>
                    <a:pt x="350" y="121"/>
                  </a:cubicBezTo>
                  <a:cubicBezTo>
                    <a:pt x="348" y="125"/>
                    <a:pt x="347" y="130"/>
                    <a:pt x="347" y="136"/>
                  </a:cubicBezTo>
                  <a:cubicBezTo>
                    <a:pt x="355" y="136"/>
                    <a:pt x="362" y="137"/>
                    <a:pt x="364" y="142"/>
                  </a:cubicBezTo>
                  <a:close/>
                  <a:moveTo>
                    <a:pt x="372" y="145"/>
                  </a:moveTo>
                  <a:lnTo>
                    <a:pt x="372" y="145"/>
                  </a:lnTo>
                  <a:cubicBezTo>
                    <a:pt x="394" y="142"/>
                    <a:pt x="413" y="183"/>
                    <a:pt x="410" y="206"/>
                  </a:cubicBezTo>
                  <a:cubicBezTo>
                    <a:pt x="392" y="191"/>
                    <a:pt x="381" y="169"/>
                    <a:pt x="372" y="145"/>
                  </a:cubicBezTo>
                  <a:close/>
                  <a:moveTo>
                    <a:pt x="252" y="223"/>
                  </a:moveTo>
                  <a:lnTo>
                    <a:pt x="252" y="223"/>
                  </a:lnTo>
                  <a:cubicBezTo>
                    <a:pt x="248" y="240"/>
                    <a:pt x="228" y="254"/>
                    <a:pt x="241" y="275"/>
                  </a:cubicBezTo>
                  <a:cubicBezTo>
                    <a:pt x="247" y="278"/>
                    <a:pt x="257" y="278"/>
                    <a:pt x="265" y="276"/>
                  </a:cubicBezTo>
                  <a:cubicBezTo>
                    <a:pt x="266" y="282"/>
                    <a:pt x="263" y="283"/>
                    <a:pt x="264" y="288"/>
                  </a:cubicBezTo>
                  <a:cubicBezTo>
                    <a:pt x="280" y="294"/>
                    <a:pt x="285" y="318"/>
                    <a:pt x="310" y="305"/>
                  </a:cubicBezTo>
                  <a:cubicBezTo>
                    <a:pt x="310" y="299"/>
                    <a:pt x="308" y="290"/>
                    <a:pt x="311" y="286"/>
                  </a:cubicBezTo>
                  <a:cubicBezTo>
                    <a:pt x="314" y="284"/>
                    <a:pt x="322" y="285"/>
                    <a:pt x="327" y="285"/>
                  </a:cubicBezTo>
                  <a:cubicBezTo>
                    <a:pt x="330" y="281"/>
                    <a:pt x="328" y="272"/>
                    <a:pt x="327" y="267"/>
                  </a:cubicBezTo>
                  <a:cubicBezTo>
                    <a:pt x="303" y="265"/>
                    <a:pt x="296" y="244"/>
                    <a:pt x="285" y="229"/>
                  </a:cubicBezTo>
                  <a:cubicBezTo>
                    <a:pt x="271" y="230"/>
                    <a:pt x="264" y="224"/>
                    <a:pt x="252" y="223"/>
                  </a:cubicBezTo>
                  <a:close/>
                  <a:moveTo>
                    <a:pt x="271" y="272"/>
                  </a:moveTo>
                  <a:lnTo>
                    <a:pt x="271" y="272"/>
                  </a:lnTo>
                  <a:cubicBezTo>
                    <a:pt x="274" y="265"/>
                    <a:pt x="276" y="256"/>
                    <a:pt x="278" y="249"/>
                  </a:cubicBezTo>
                  <a:cubicBezTo>
                    <a:pt x="289" y="261"/>
                    <a:pt x="304" y="269"/>
                    <a:pt x="305" y="291"/>
                  </a:cubicBezTo>
                  <a:cubicBezTo>
                    <a:pt x="286" y="300"/>
                    <a:pt x="280" y="280"/>
                    <a:pt x="271" y="272"/>
                  </a:cubicBezTo>
                  <a:close/>
                  <a:moveTo>
                    <a:pt x="268" y="266"/>
                  </a:moveTo>
                  <a:lnTo>
                    <a:pt x="268" y="266"/>
                  </a:lnTo>
                  <a:cubicBezTo>
                    <a:pt x="263" y="268"/>
                    <a:pt x="254" y="268"/>
                    <a:pt x="249" y="266"/>
                  </a:cubicBezTo>
                  <a:cubicBezTo>
                    <a:pt x="227" y="227"/>
                    <a:pt x="293" y="237"/>
                    <a:pt x="268" y="266"/>
                  </a:cubicBezTo>
                  <a:close/>
                  <a:moveTo>
                    <a:pt x="379" y="1005"/>
                  </a:moveTo>
                  <a:lnTo>
                    <a:pt x="379" y="1005"/>
                  </a:lnTo>
                  <a:cubicBezTo>
                    <a:pt x="394" y="1008"/>
                    <a:pt x="424" y="1006"/>
                    <a:pt x="446" y="1007"/>
                  </a:cubicBezTo>
                  <a:cubicBezTo>
                    <a:pt x="449" y="1001"/>
                    <a:pt x="450" y="993"/>
                    <a:pt x="449" y="984"/>
                  </a:cubicBezTo>
                  <a:cubicBezTo>
                    <a:pt x="431" y="979"/>
                    <a:pt x="400" y="980"/>
                    <a:pt x="380" y="982"/>
                  </a:cubicBezTo>
                  <a:cubicBezTo>
                    <a:pt x="377" y="987"/>
                    <a:pt x="380" y="998"/>
                    <a:pt x="379" y="1005"/>
                  </a:cubicBezTo>
                  <a:close/>
                  <a:moveTo>
                    <a:pt x="549" y="1100"/>
                  </a:moveTo>
                  <a:lnTo>
                    <a:pt x="549" y="1100"/>
                  </a:lnTo>
                  <a:cubicBezTo>
                    <a:pt x="541" y="1058"/>
                    <a:pt x="511" y="1040"/>
                    <a:pt x="487" y="1015"/>
                  </a:cubicBezTo>
                  <a:cubicBezTo>
                    <a:pt x="479" y="1016"/>
                    <a:pt x="471" y="1015"/>
                    <a:pt x="463" y="1015"/>
                  </a:cubicBezTo>
                  <a:cubicBezTo>
                    <a:pt x="449" y="1015"/>
                    <a:pt x="436" y="1015"/>
                    <a:pt x="425" y="1017"/>
                  </a:cubicBezTo>
                  <a:cubicBezTo>
                    <a:pt x="476" y="1034"/>
                    <a:pt x="516" y="1064"/>
                    <a:pt x="549" y="1100"/>
                  </a:cubicBezTo>
                  <a:close/>
                  <a:moveTo>
                    <a:pt x="526" y="1037"/>
                  </a:moveTo>
                  <a:lnTo>
                    <a:pt x="526" y="1037"/>
                  </a:lnTo>
                  <a:cubicBezTo>
                    <a:pt x="532" y="1036"/>
                    <a:pt x="538" y="1034"/>
                    <a:pt x="546" y="1034"/>
                  </a:cubicBezTo>
                  <a:cubicBezTo>
                    <a:pt x="545" y="1025"/>
                    <a:pt x="539" y="1020"/>
                    <a:pt x="534" y="1015"/>
                  </a:cubicBezTo>
                  <a:lnTo>
                    <a:pt x="500" y="1015"/>
                  </a:lnTo>
                  <a:cubicBezTo>
                    <a:pt x="505" y="1024"/>
                    <a:pt x="513" y="1032"/>
                    <a:pt x="520" y="1041"/>
                  </a:cubicBezTo>
                  <a:cubicBezTo>
                    <a:pt x="527" y="1050"/>
                    <a:pt x="533" y="1060"/>
                    <a:pt x="540" y="1064"/>
                  </a:cubicBezTo>
                  <a:cubicBezTo>
                    <a:pt x="536" y="1054"/>
                    <a:pt x="529" y="1048"/>
                    <a:pt x="526" y="1037"/>
                  </a:cubicBezTo>
                  <a:close/>
                  <a:moveTo>
                    <a:pt x="1041" y="475"/>
                  </a:moveTo>
                  <a:lnTo>
                    <a:pt x="1041" y="475"/>
                  </a:lnTo>
                  <a:cubicBezTo>
                    <a:pt x="1040" y="479"/>
                    <a:pt x="1043" y="480"/>
                    <a:pt x="1046" y="479"/>
                  </a:cubicBezTo>
                  <a:cubicBezTo>
                    <a:pt x="1048" y="474"/>
                    <a:pt x="1043" y="473"/>
                    <a:pt x="1041" y="475"/>
                  </a:cubicBezTo>
                  <a:close/>
                  <a:moveTo>
                    <a:pt x="1038" y="475"/>
                  </a:moveTo>
                  <a:lnTo>
                    <a:pt x="1038" y="475"/>
                  </a:lnTo>
                  <a:lnTo>
                    <a:pt x="1031" y="475"/>
                  </a:lnTo>
                  <a:cubicBezTo>
                    <a:pt x="1030" y="480"/>
                    <a:pt x="1033" y="481"/>
                    <a:pt x="1038" y="481"/>
                  </a:cubicBezTo>
                  <a:lnTo>
                    <a:pt x="1038" y="475"/>
                  </a:lnTo>
                  <a:lnTo>
                    <a:pt x="1038" y="475"/>
                  </a:lnTo>
                  <a:close/>
                  <a:moveTo>
                    <a:pt x="1023" y="474"/>
                  </a:moveTo>
                  <a:lnTo>
                    <a:pt x="1023" y="474"/>
                  </a:lnTo>
                  <a:cubicBezTo>
                    <a:pt x="1021" y="476"/>
                    <a:pt x="1021" y="482"/>
                    <a:pt x="1026" y="481"/>
                  </a:cubicBezTo>
                  <a:cubicBezTo>
                    <a:pt x="1029" y="479"/>
                    <a:pt x="1028" y="473"/>
                    <a:pt x="1023" y="474"/>
                  </a:cubicBezTo>
                  <a:close/>
                  <a:moveTo>
                    <a:pt x="1010" y="476"/>
                  </a:moveTo>
                  <a:lnTo>
                    <a:pt x="1010" y="476"/>
                  </a:lnTo>
                  <a:cubicBezTo>
                    <a:pt x="1010" y="474"/>
                    <a:pt x="999" y="473"/>
                    <a:pt x="1000" y="478"/>
                  </a:cubicBezTo>
                  <a:cubicBezTo>
                    <a:pt x="1001" y="482"/>
                    <a:pt x="1010" y="480"/>
                    <a:pt x="1010" y="476"/>
                  </a:cubicBezTo>
                  <a:close/>
                  <a:moveTo>
                    <a:pt x="998" y="525"/>
                  </a:moveTo>
                  <a:lnTo>
                    <a:pt x="998" y="525"/>
                  </a:lnTo>
                  <a:cubicBezTo>
                    <a:pt x="1001" y="525"/>
                    <a:pt x="1004" y="523"/>
                    <a:pt x="1006" y="521"/>
                  </a:cubicBezTo>
                  <a:cubicBezTo>
                    <a:pt x="1004" y="519"/>
                    <a:pt x="1001" y="519"/>
                    <a:pt x="998" y="520"/>
                  </a:cubicBezTo>
                  <a:lnTo>
                    <a:pt x="998" y="525"/>
                  </a:lnTo>
                  <a:lnTo>
                    <a:pt x="998" y="525"/>
                  </a:lnTo>
                  <a:close/>
                  <a:moveTo>
                    <a:pt x="1000" y="530"/>
                  </a:moveTo>
                  <a:lnTo>
                    <a:pt x="1000" y="530"/>
                  </a:lnTo>
                  <a:cubicBezTo>
                    <a:pt x="1000" y="534"/>
                    <a:pt x="1000" y="538"/>
                    <a:pt x="1002" y="540"/>
                  </a:cubicBezTo>
                  <a:cubicBezTo>
                    <a:pt x="1006" y="539"/>
                    <a:pt x="1010" y="538"/>
                    <a:pt x="1009" y="531"/>
                  </a:cubicBezTo>
                  <a:cubicBezTo>
                    <a:pt x="1005" y="532"/>
                    <a:pt x="1005" y="529"/>
                    <a:pt x="1000" y="530"/>
                  </a:cubicBezTo>
                  <a:close/>
                  <a:moveTo>
                    <a:pt x="983" y="478"/>
                  </a:moveTo>
                  <a:lnTo>
                    <a:pt x="983" y="478"/>
                  </a:lnTo>
                  <a:cubicBezTo>
                    <a:pt x="985" y="481"/>
                    <a:pt x="997" y="483"/>
                    <a:pt x="995" y="475"/>
                  </a:cubicBezTo>
                  <a:cubicBezTo>
                    <a:pt x="990" y="475"/>
                    <a:pt x="983" y="473"/>
                    <a:pt x="983" y="478"/>
                  </a:cubicBezTo>
                  <a:close/>
                  <a:moveTo>
                    <a:pt x="967" y="474"/>
                  </a:moveTo>
                  <a:lnTo>
                    <a:pt x="967" y="474"/>
                  </a:lnTo>
                  <a:cubicBezTo>
                    <a:pt x="967" y="476"/>
                    <a:pt x="964" y="477"/>
                    <a:pt x="964" y="481"/>
                  </a:cubicBezTo>
                  <a:lnTo>
                    <a:pt x="979" y="481"/>
                  </a:lnTo>
                  <a:lnTo>
                    <a:pt x="979" y="475"/>
                  </a:lnTo>
                  <a:cubicBezTo>
                    <a:pt x="976" y="472"/>
                    <a:pt x="971" y="478"/>
                    <a:pt x="967" y="474"/>
                  </a:cubicBezTo>
                  <a:close/>
                  <a:moveTo>
                    <a:pt x="977" y="528"/>
                  </a:moveTo>
                  <a:lnTo>
                    <a:pt x="977" y="528"/>
                  </a:lnTo>
                  <a:cubicBezTo>
                    <a:pt x="974" y="529"/>
                    <a:pt x="971" y="530"/>
                    <a:pt x="966" y="530"/>
                  </a:cubicBezTo>
                  <a:cubicBezTo>
                    <a:pt x="965" y="537"/>
                    <a:pt x="967" y="541"/>
                    <a:pt x="975" y="540"/>
                  </a:cubicBezTo>
                  <a:cubicBezTo>
                    <a:pt x="975" y="533"/>
                    <a:pt x="981" y="531"/>
                    <a:pt x="982" y="524"/>
                  </a:cubicBezTo>
                  <a:cubicBezTo>
                    <a:pt x="981" y="521"/>
                    <a:pt x="975" y="517"/>
                    <a:pt x="973" y="521"/>
                  </a:cubicBezTo>
                  <a:cubicBezTo>
                    <a:pt x="976" y="522"/>
                    <a:pt x="978" y="524"/>
                    <a:pt x="977" y="528"/>
                  </a:cubicBezTo>
                  <a:close/>
                  <a:moveTo>
                    <a:pt x="1051" y="455"/>
                  </a:moveTo>
                  <a:lnTo>
                    <a:pt x="1051" y="455"/>
                  </a:lnTo>
                  <a:cubicBezTo>
                    <a:pt x="1015" y="448"/>
                    <a:pt x="968" y="454"/>
                    <a:pt x="930" y="452"/>
                  </a:cubicBezTo>
                  <a:cubicBezTo>
                    <a:pt x="928" y="452"/>
                    <a:pt x="928" y="453"/>
                    <a:pt x="927" y="453"/>
                  </a:cubicBezTo>
                  <a:lnTo>
                    <a:pt x="927" y="458"/>
                  </a:lnTo>
                  <a:cubicBezTo>
                    <a:pt x="968" y="456"/>
                    <a:pt x="1016" y="461"/>
                    <a:pt x="1051" y="455"/>
                  </a:cubicBezTo>
                  <a:close/>
                  <a:moveTo>
                    <a:pt x="1034" y="380"/>
                  </a:moveTo>
                  <a:lnTo>
                    <a:pt x="1034" y="380"/>
                  </a:lnTo>
                  <a:cubicBezTo>
                    <a:pt x="1035" y="401"/>
                    <a:pt x="1030" y="430"/>
                    <a:pt x="1036" y="446"/>
                  </a:cubicBezTo>
                  <a:lnTo>
                    <a:pt x="1034" y="380"/>
                  </a:lnTo>
                  <a:lnTo>
                    <a:pt x="1034" y="380"/>
                  </a:lnTo>
                  <a:close/>
                  <a:moveTo>
                    <a:pt x="996" y="448"/>
                  </a:moveTo>
                  <a:lnTo>
                    <a:pt x="996" y="448"/>
                  </a:lnTo>
                  <a:cubicBezTo>
                    <a:pt x="1006" y="448"/>
                    <a:pt x="1020" y="449"/>
                    <a:pt x="1031" y="446"/>
                  </a:cubicBezTo>
                  <a:cubicBezTo>
                    <a:pt x="1028" y="426"/>
                    <a:pt x="1031" y="400"/>
                    <a:pt x="1028" y="377"/>
                  </a:cubicBezTo>
                  <a:cubicBezTo>
                    <a:pt x="1020" y="374"/>
                    <a:pt x="1006" y="376"/>
                    <a:pt x="996" y="376"/>
                  </a:cubicBezTo>
                  <a:cubicBezTo>
                    <a:pt x="994" y="396"/>
                    <a:pt x="997" y="420"/>
                    <a:pt x="996" y="448"/>
                  </a:cubicBezTo>
                  <a:close/>
                  <a:moveTo>
                    <a:pt x="1000" y="384"/>
                  </a:moveTo>
                  <a:lnTo>
                    <a:pt x="1000" y="384"/>
                  </a:lnTo>
                  <a:cubicBezTo>
                    <a:pt x="1006" y="381"/>
                    <a:pt x="1017" y="378"/>
                    <a:pt x="1023" y="381"/>
                  </a:cubicBezTo>
                  <a:cubicBezTo>
                    <a:pt x="1025" y="400"/>
                    <a:pt x="1027" y="425"/>
                    <a:pt x="1025" y="443"/>
                  </a:cubicBezTo>
                  <a:lnTo>
                    <a:pt x="1008" y="443"/>
                  </a:lnTo>
                  <a:cubicBezTo>
                    <a:pt x="1008" y="419"/>
                    <a:pt x="1006" y="407"/>
                    <a:pt x="1006" y="384"/>
                  </a:cubicBezTo>
                  <a:cubicBezTo>
                    <a:pt x="1002" y="401"/>
                    <a:pt x="1007" y="427"/>
                    <a:pt x="1005" y="442"/>
                  </a:cubicBezTo>
                  <a:cubicBezTo>
                    <a:pt x="997" y="428"/>
                    <a:pt x="1002" y="404"/>
                    <a:pt x="1000" y="384"/>
                  </a:cubicBezTo>
                  <a:close/>
                  <a:moveTo>
                    <a:pt x="989" y="377"/>
                  </a:moveTo>
                  <a:lnTo>
                    <a:pt x="989" y="377"/>
                  </a:lnTo>
                  <a:cubicBezTo>
                    <a:pt x="987" y="397"/>
                    <a:pt x="985" y="430"/>
                    <a:pt x="990" y="448"/>
                  </a:cubicBezTo>
                  <a:cubicBezTo>
                    <a:pt x="992" y="428"/>
                    <a:pt x="995" y="394"/>
                    <a:pt x="989" y="377"/>
                  </a:cubicBezTo>
                  <a:close/>
                  <a:moveTo>
                    <a:pt x="983" y="376"/>
                  </a:moveTo>
                  <a:lnTo>
                    <a:pt x="983" y="376"/>
                  </a:lnTo>
                  <a:lnTo>
                    <a:pt x="952" y="376"/>
                  </a:lnTo>
                  <a:cubicBezTo>
                    <a:pt x="951" y="397"/>
                    <a:pt x="950" y="426"/>
                    <a:pt x="954" y="449"/>
                  </a:cubicBezTo>
                  <a:cubicBezTo>
                    <a:pt x="966" y="448"/>
                    <a:pt x="975" y="448"/>
                    <a:pt x="985" y="448"/>
                  </a:cubicBezTo>
                  <a:cubicBezTo>
                    <a:pt x="985" y="418"/>
                    <a:pt x="984" y="400"/>
                    <a:pt x="983" y="376"/>
                  </a:cubicBezTo>
                  <a:close/>
                  <a:moveTo>
                    <a:pt x="979" y="442"/>
                  </a:moveTo>
                  <a:lnTo>
                    <a:pt x="979" y="442"/>
                  </a:lnTo>
                  <a:cubicBezTo>
                    <a:pt x="975" y="445"/>
                    <a:pt x="965" y="443"/>
                    <a:pt x="959" y="443"/>
                  </a:cubicBezTo>
                  <a:cubicBezTo>
                    <a:pt x="954" y="424"/>
                    <a:pt x="957" y="406"/>
                    <a:pt x="956" y="384"/>
                  </a:cubicBezTo>
                  <a:cubicBezTo>
                    <a:pt x="962" y="383"/>
                    <a:pt x="971" y="379"/>
                    <a:pt x="977" y="383"/>
                  </a:cubicBezTo>
                  <a:cubicBezTo>
                    <a:pt x="981" y="400"/>
                    <a:pt x="978" y="423"/>
                    <a:pt x="979" y="442"/>
                  </a:cubicBezTo>
                  <a:close/>
                  <a:moveTo>
                    <a:pt x="960" y="397"/>
                  </a:moveTo>
                  <a:lnTo>
                    <a:pt x="960" y="397"/>
                  </a:lnTo>
                  <a:cubicBezTo>
                    <a:pt x="958" y="407"/>
                    <a:pt x="960" y="408"/>
                    <a:pt x="960" y="420"/>
                  </a:cubicBezTo>
                  <a:lnTo>
                    <a:pt x="960" y="429"/>
                  </a:lnTo>
                  <a:cubicBezTo>
                    <a:pt x="959" y="432"/>
                    <a:pt x="962" y="436"/>
                    <a:pt x="962" y="430"/>
                  </a:cubicBezTo>
                  <a:cubicBezTo>
                    <a:pt x="961" y="420"/>
                    <a:pt x="963" y="405"/>
                    <a:pt x="960" y="397"/>
                  </a:cubicBezTo>
                  <a:close/>
                  <a:moveTo>
                    <a:pt x="944" y="377"/>
                  </a:moveTo>
                  <a:lnTo>
                    <a:pt x="944" y="377"/>
                  </a:lnTo>
                  <a:cubicBezTo>
                    <a:pt x="946" y="403"/>
                    <a:pt x="940" y="435"/>
                    <a:pt x="949" y="448"/>
                  </a:cubicBezTo>
                  <a:cubicBezTo>
                    <a:pt x="946" y="426"/>
                    <a:pt x="950" y="398"/>
                    <a:pt x="944" y="377"/>
                  </a:cubicBezTo>
                  <a:close/>
                  <a:moveTo>
                    <a:pt x="1038" y="368"/>
                  </a:moveTo>
                  <a:lnTo>
                    <a:pt x="1038" y="368"/>
                  </a:lnTo>
                  <a:cubicBezTo>
                    <a:pt x="1002" y="365"/>
                    <a:pt x="978" y="370"/>
                    <a:pt x="940" y="368"/>
                  </a:cubicBezTo>
                  <a:cubicBezTo>
                    <a:pt x="967" y="373"/>
                    <a:pt x="1013" y="373"/>
                    <a:pt x="1038" y="368"/>
                  </a:cubicBezTo>
                  <a:close/>
                  <a:moveTo>
                    <a:pt x="941" y="361"/>
                  </a:moveTo>
                  <a:lnTo>
                    <a:pt x="941" y="361"/>
                  </a:lnTo>
                  <a:cubicBezTo>
                    <a:pt x="971" y="365"/>
                    <a:pt x="998" y="361"/>
                    <a:pt x="1029" y="361"/>
                  </a:cubicBezTo>
                  <a:cubicBezTo>
                    <a:pt x="1014" y="346"/>
                    <a:pt x="1002" y="329"/>
                    <a:pt x="983" y="318"/>
                  </a:cubicBezTo>
                  <a:cubicBezTo>
                    <a:pt x="978" y="326"/>
                    <a:pt x="968" y="332"/>
                    <a:pt x="960" y="340"/>
                  </a:cubicBezTo>
                  <a:cubicBezTo>
                    <a:pt x="953" y="346"/>
                    <a:pt x="940" y="356"/>
                    <a:pt x="941" y="361"/>
                  </a:cubicBezTo>
                  <a:close/>
                  <a:moveTo>
                    <a:pt x="936" y="481"/>
                  </a:moveTo>
                  <a:lnTo>
                    <a:pt x="936" y="481"/>
                  </a:lnTo>
                  <a:cubicBezTo>
                    <a:pt x="935" y="478"/>
                    <a:pt x="935" y="475"/>
                    <a:pt x="931" y="475"/>
                  </a:cubicBezTo>
                  <a:cubicBezTo>
                    <a:pt x="931" y="479"/>
                    <a:pt x="931" y="482"/>
                    <a:pt x="936" y="481"/>
                  </a:cubicBezTo>
                  <a:close/>
                  <a:moveTo>
                    <a:pt x="946" y="481"/>
                  </a:moveTo>
                  <a:lnTo>
                    <a:pt x="946" y="481"/>
                  </a:lnTo>
                  <a:cubicBezTo>
                    <a:pt x="947" y="474"/>
                    <a:pt x="943" y="473"/>
                    <a:pt x="939" y="475"/>
                  </a:cubicBezTo>
                  <a:cubicBezTo>
                    <a:pt x="938" y="480"/>
                    <a:pt x="941" y="481"/>
                    <a:pt x="946" y="481"/>
                  </a:cubicBezTo>
                  <a:close/>
                  <a:moveTo>
                    <a:pt x="951" y="474"/>
                  </a:moveTo>
                  <a:lnTo>
                    <a:pt x="951" y="474"/>
                  </a:lnTo>
                  <a:cubicBezTo>
                    <a:pt x="950" y="475"/>
                    <a:pt x="950" y="477"/>
                    <a:pt x="950" y="481"/>
                  </a:cubicBezTo>
                  <a:cubicBezTo>
                    <a:pt x="953" y="481"/>
                    <a:pt x="955" y="480"/>
                    <a:pt x="956" y="479"/>
                  </a:cubicBezTo>
                  <a:cubicBezTo>
                    <a:pt x="956" y="476"/>
                    <a:pt x="954" y="475"/>
                    <a:pt x="951" y="474"/>
                  </a:cubicBezTo>
                  <a:close/>
                  <a:moveTo>
                    <a:pt x="949" y="489"/>
                  </a:moveTo>
                  <a:lnTo>
                    <a:pt x="949" y="489"/>
                  </a:lnTo>
                  <a:cubicBezTo>
                    <a:pt x="949" y="486"/>
                    <a:pt x="957" y="490"/>
                    <a:pt x="956" y="485"/>
                  </a:cubicBezTo>
                  <a:cubicBezTo>
                    <a:pt x="947" y="483"/>
                    <a:pt x="938" y="483"/>
                    <a:pt x="931" y="488"/>
                  </a:cubicBezTo>
                  <a:cubicBezTo>
                    <a:pt x="935" y="488"/>
                    <a:pt x="936" y="490"/>
                    <a:pt x="937" y="492"/>
                  </a:cubicBezTo>
                  <a:cubicBezTo>
                    <a:pt x="935" y="494"/>
                    <a:pt x="929" y="493"/>
                    <a:pt x="930" y="498"/>
                  </a:cubicBezTo>
                  <a:cubicBezTo>
                    <a:pt x="938" y="503"/>
                    <a:pt x="941" y="510"/>
                    <a:pt x="943" y="518"/>
                  </a:cubicBezTo>
                  <a:cubicBezTo>
                    <a:pt x="946" y="517"/>
                    <a:pt x="943" y="509"/>
                    <a:pt x="944" y="505"/>
                  </a:cubicBezTo>
                  <a:cubicBezTo>
                    <a:pt x="949" y="504"/>
                    <a:pt x="956" y="504"/>
                    <a:pt x="956" y="498"/>
                  </a:cubicBezTo>
                  <a:cubicBezTo>
                    <a:pt x="955" y="494"/>
                    <a:pt x="949" y="494"/>
                    <a:pt x="949" y="489"/>
                  </a:cubicBezTo>
                  <a:close/>
                  <a:moveTo>
                    <a:pt x="805" y="448"/>
                  </a:moveTo>
                  <a:lnTo>
                    <a:pt x="805" y="448"/>
                  </a:lnTo>
                  <a:cubicBezTo>
                    <a:pt x="813" y="452"/>
                    <a:pt x="818" y="448"/>
                    <a:pt x="831" y="449"/>
                  </a:cubicBezTo>
                  <a:cubicBezTo>
                    <a:pt x="828" y="443"/>
                    <a:pt x="807" y="441"/>
                    <a:pt x="805" y="448"/>
                  </a:cubicBezTo>
                  <a:close/>
                  <a:moveTo>
                    <a:pt x="796" y="439"/>
                  </a:moveTo>
                  <a:lnTo>
                    <a:pt x="796" y="439"/>
                  </a:lnTo>
                  <a:cubicBezTo>
                    <a:pt x="804" y="440"/>
                    <a:pt x="825" y="443"/>
                    <a:pt x="831" y="438"/>
                  </a:cubicBezTo>
                  <a:cubicBezTo>
                    <a:pt x="827" y="428"/>
                    <a:pt x="807" y="435"/>
                    <a:pt x="796" y="433"/>
                  </a:cubicBezTo>
                  <a:lnTo>
                    <a:pt x="796" y="439"/>
                  </a:lnTo>
                  <a:lnTo>
                    <a:pt x="796" y="439"/>
                  </a:lnTo>
                  <a:close/>
                  <a:moveTo>
                    <a:pt x="464" y="230"/>
                  </a:moveTo>
                  <a:lnTo>
                    <a:pt x="464" y="230"/>
                  </a:lnTo>
                  <a:cubicBezTo>
                    <a:pt x="430" y="259"/>
                    <a:pt x="392" y="283"/>
                    <a:pt x="361" y="315"/>
                  </a:cubicBezTo>
                  <a:cubicBezTo>
                    <a:pt x="370" y="316"/>
                    <a:pt x="372" y="310"/>
                    <a:pt x="376" y="306"/>
                  </a:cubicBezTo>
                  <a:cubicBezTo>
                    <a:pt x="410" y="283"/>
                    <a:pt x="443" y="258"/>
                    <a:pt x="472" y="230"/>
                  </a:cubicBezTo>
                  <a:lnTo>
                    <a:pt x="464" y="230"/>
                  </a:lnTo>
                  <a:lnTo>
                    <a:pt x="464" y="230"/>
                  </a:lnTo>
                  <a:close/>
                  <a:moveTo>
                    <a:pt x="297" y="363"/>
                  </a:moveTo>
                  <a:lnTo>
                    <a:pt x="297" y="363"/>
                  </a:lnTo>
                  <a:lnTo>
                    <a:pt x="399" y="363"/>
                  </a:lnTo>
                  <a:cubicBezTo>
                    <a:pt x="381" y="346"/>
                    <a:pt x="366" y="328"/>
                    <a:pt x="346" y="315"/>
                  </a:cubicBezTo>
                  <a:cubicBezTo>
                    <a:pt x="336" y="322"/>
                    <a:pt x="328" y="332"/>
                    <a:pt x="318" y="341"/>
                  </a:cubicBezTo>
                  <a:cubicBezTo>
                    <a:pt x="310" y="348"/>
                    <a:pt x="295" y="355"/>
                    <a:pt x="297" y="363"/>
                  </a:cubicBezTo>
                  <a:close/>
                  <a:moveTo>
                    <a:pt x="389" y="380"/>
                  </a:moveTo>
                  <a:lnTo>
                    <a:pt x="389" y="380"/>
                  </a:lnTo>
                  <a:cubicBezTo>
                    <a:pt x="391" y="405"/>
                    <a:pt x="386" y="427"/>
                    <a:pt x="393" y="443"/>
                  </a:cubicBezTo>
                  <a:cubicBezTo>
                    <a:pt x="393" y="428"/>
                    <a:pt x="395" y="395"/>
                    <a:pt x="389" y="380"/>
                  </a:cubicBezTo>
                  <a:close/>
                  <a:moveTo>
                    <a:pt x="354" y="380"/>
                  </a:moveTo>
                  <a:lnTo>
                    <a:pt x="354" y="380"/>
                  </a:lnTo>
                  <a:cubicBezTo>
                    <a:pt x="353" y="403"/>
                    <a:pt x="356" y="422"/>
                    <a:pt x="356" y="443"/>
                  </a:cubicBezTo>
                  <a:cubicBezTo>
                    <a:pt x="363" y="446"/>
                    <a:pt x="378" y="445"/>
                    <a:pt x="386" y="443"/>
                  </a:cubicBezTo>
                  <a:cubicBezTo>
                    <a:pt x="387" y="421"/>
                    <a:pt x="384" y="402"/>
                    <a:pt x="385" y="380"/>
                  </a:cubicBezTo>
                  <a:cubicBezTo>
                    <a:pt x="375" y="377"/>
                    <a:pt x="364" y="377"/>
                    <a:pt x="354" y="380"/>
                  </a:cubicBezTo>
                  <a:close/>
                  <a:moveTo>
                    <a:pt x="360" y="384"/>
                  </a:moveTo>
                  <a:lnTo>
                    <a:pt x="360" y="384"/>
                  </a:lnTo>
                  <a:cubicBezTo>
                    <a:pt x="365" y="383"/>
                    <a:pt x="374" y="381"/>
                    <a:pt x="379" y="384"/>
                  </a:cubicBezTo>
                  <a:cubicBezTo>
                    <a:pt x="381" y="401"/>
                    <a:pt x="381" y="419"/>
                    <a:pt x="382" y="438"/>
                  </a:cubicBezTo>
                  <a:cubicBezTo>
                    <a:pt x="376" y="439"/>
                    <a:pt x="369" y="441"/>
                    <a:pt x="361" y="440"/>
                  </a:cubicBezTo>
                  <a:cubicBezTo>
                    <a:pt x="360" y="423"/>
                    <a:pt x="357" y="401"/>
                    <a:pt x="360" y="384"/>
                  </a:cubicBezTo>
                  <a:close/>
                  <a:moveTo>
                    <a:pt x="350" y="380"/>
                  </a:moveTo>
                  <a:lnTo>
                    <a:pt x="350" y="380"/>
                  </a:lnTo>
                  <a:cubicBezTo>
                    <a:pt x="348" y="380"/>
                    <a:pt x="348" y="378"/>
                    <a:pt x="346" y="378"/>
                  </a:cubicBezTo>
                  <a:cubicBezTo>
                    <a:pt x="343" y="397"/>
                    <a:pt x="343" y="426"/>
                    <a:pt x="346" y="445"/>
                  </a:cubicBezTo>
                  <a:cubicBezTo>
                    <a:pt x="358" y="433"/>
                    <a:pt x="347" y="403"/>
                    <a:pt x="350" y="380"/>
                  </a:cubicBezTo>
                  <a:close/>
                  <a:moveTo>
                    <a:pt x="310" y="443"/>
                  </a:moveTo>
                  <a:lnTo>
                    <a:pt x="310" y="443"/>
                  </a:lnTo>
                  <a:cubicBezTo>
                    <a:pt x="317" y="446"/>
                    <a:pt x="334" y="446"/>
                    <a:pt x="341" y="443"/>
                  </a:cubicBezTo>
                  <a:cubicBezTo>
                    <a:pt x="341" y="422"/>
                    <a:pt x="339" y="402"/>
                    <a:pt x="340" y="380"/>
                  </a:cubicBezTo>
                  <a:cubicBezTo>
                    <a:pt x="332" y="377"/>
                    <a:pt x="319" y="379"/>
                    <a:pt x="310" y="378"/>
                  </a:cubicBezTo>
                  <a:cubicBezTo>
                    <a:pt x="306" y="399"/>
                    <a:pt x="312" y="420"/>
                    <a:pt x="310" y="443"/>
                  </a:cubicBezTo>
                  <a:close/>
                  <a:moveTo>
                    <a:pt x="314" y="384"/>
                  </a:moveTo>
                  <a:lnTo>
                    <a:pt x="314" y="384"/>
                  </a:lnTo>
                  <a:cubicBezTo>
                    <a:pt x="320" y="383"/>
                    <a:pt x="330" y="381"/>
                    <a:pt x="336" y="384"/>
                  </a:cubicBezTo>
                  <a:cubicBezTo>
                    <a:pt x="337" y="401"/>
                    <a:pt x="337" y="419"/>
                    <a:pt x="337" y="438"/>
                  </a:cubicBezTo>
                  <a:cubicBezTo>
                    <a:pt x="331" y="439"/>
                    <a:pt x="321" y="442"/>
                    <a:pt x="315" y="439"/>
                  </a:cubicBezTo>
                  <a:cubicBezTo>
                    <a:pt x="315" y="424"/>
                    <a:pt x="312" y="398"/>
                    <a:pt x="314" y="384"/>
                  </a:cubicBezTo>
                  <a:close/>
                  <a:moveTo>
                    <a:pt x="297" y="373"/>
                  </a:moveTo>
                  <a:lnTo>
                    <a:pt x="297" y="373"/>
                  </a:lnTo>
                  <a:cubicBezTo>
                    <a:pt x="326" y="374"/>
                    <a:pt x="368" y="377"/>
                    <a:pt x="395" y="371"/>
                  </a:cubicBezTo>
                  <a:cubicBezTo>
                    <a:pt x="365" y="367"/>
                    <a:pt x="316" y="365"/>
                    <a:pt x="297" y="373"/>
                  </a:cubicBezTo>
                  <a:close/>
                  <a:moveTo>
                    <a:pt x="305" y="443"/>
                  </a:moveTo>
                  <a:lnTo>
                    <a:pt x="305" y="443"/>
                  </a:lnTo>
                  <a:cubicBezTo>
                    <a:pt x="305" y="427"/>
                    <a:pt x="308" y="396"/>
                    <a:pt x="303" y="380"/>
                  </a:cubicBezTo>
                  <a:cubicBezTo>
                    <a:pt x="302" y="393"/>
                    <a:pt x="296" y="430"/>
                    <a:pt x="305" y="443"/>
                  </a:cubicBezTo>
                  <a:close/>
                  <a:moveTo>
                    <a:pt x="292" y="452"/>
                  </a:moveTo>
                  <a:lnTo>
                    <a:pt x="292" y="452"/>
                  </a:lnTo>
                  <a:cubicBezTo>
                    <a:pt x="310" y="460"/>
                    <a:pt x="335" y="452"/>
                    <a:pt x="356" y="453"/>
                  </a:cubicBezTo>
                  <a:cubicBezTo>
                    <a:pt x="371" y="454"/>
                    <a:pt x="386" y="455"/>
                    <a:pt x="402" y="452"/>
                  </a:cubicBezTo>
                  <a:cubicBezTo>
                    <a:pt x="380" y="443"/>
                    <a:pt x="349" y="448"/>
                    <a:pt x="324" y="449"/>
                  </a:cubicBezTo>
                  <a:cubicBezTo>
                    <a:pt x="313" y="449"/>
                    <a:pt x="301" y="446"/>
                    <a:pt x="292" y="452"/>
                  </a:cubicBezTo>
                  <a:close/>
                  <a:moveTo>
                    <a:pt x="385" y="478"/>
                  </a:moveTo>
                  <a:lnTo>
                    <a:pt x="385" y="478"/>
                  </a:lnTo>
                  <a:cubicBezTo>
                    <a:pt x="384" y="475"/>
                    <a:pt x="384" y="472"/>
                    <a:pt x="380" y="472"/>
                  </a:cubicBezTo>
                  <a:cubicBezTo>
                    <a:pt x="380" y="476"/>
                    <a:pt x="380" y="479"/>
                    <a:pt x="385" y="478"/>
                  </a:cubicBezTo>
                  <a:close/>
                  <a:moveTo>
                    <a:pt x="387" y="479"/>
                  </a:moveTo>
                  <a:lnTo>
                    <a:pt x="387" y="479"/>
                  </a:lnTo>
                  <a:cubicBezTo>
                    <a:pt x="392" y="479"/>
                    <a:pt x="396" y="478"/>
                    <a:pt x="396" y="474"/>
                  </a:cubicBezTo>
                  <a:cubicBezTo>
                    <a:pt x="395" y="473"/>
                    <a:pt x="394" y="472"/>
                    <a:pt x="395" y="471"/>
                  </a:cubicBezTo>
                  <a:cubicBezTo>
                    <a:pt x="391" y="470"/>
                    <a:pt x="388" y="470"/>
                    <a:pt x="386" y="472"/>
                  </a:cubicBezTo>
                  <a:cubicBezTo>
                    <a:pt x="385" y="475"/>
                    <a:pt x="386" y="478"/>
                    <a:pt x="387" y="479"/>
                  </a:cubicBezTo>
                  <a:close/>
                  <a:moveTo>
                    <a:pt x="400" y="478"/>
                  </a:moveTo>
                  <a:lnTo>
                    <a:pt x="400" y="478"/>
                  </a:lnTo>
                  <a:cubicBezTo>
                    <a:pt x="401" y="474"/>
                    <a:pt x="403" y="472"/>
                    <a:pt x="399" y="471"/>
                  </a:cubicBezTo>
                  <a:cubicBezTo>
                    <a:pt x="397" y="472"/>
                    <a:pt x="397" y="478"/>
                    <a:pt x="400" y="478"/>
                  </a:cubicBezTo>
                  <a:close/>
                  <a:moveTo>
                    <a:pt x="501" y="599"/>
                  </a:moveTo>
                  <a:lnTo>
                    <a:pt x="501" y="599"/>
                  </a:lnTo>
                  <a:cubicBezTo>
                    <a:pt x="509" y="586"/>
                    <a:pt x="528" y="583"/>
                    <a:pt x="538" y="573"/>
                  </a:cubicBezTo>
                  <a:cubicBezTo>
                    <a:pt x="522" y="570"/>
                    <a:pt x="528" y="544"/>
                    <a:pt x="513" y="540"/>
                  </a:cubicBezTo>
                  <a:cubicBezTo>
                    <a:pt x="500" y="547"/>
                    <a:pt x="484" y="550"/>
                    <a:pt x="480" y="564"/>
                  </a:cubicBezTo>
                  <a:cubicBezTo>
                    <a:pt x="486" y="576"/>
                    <a:pt x="493" y="589"/>
                    <a:pt x="501" y="599"/>
                  </a:cubicBezTo>
                  <a:close/>
                  <a:moveTo>
                    <a:pt x="507" y="930"/>
                  </a:moveTo>
                  <a:lnTo>
                    <a:pt x="507" y="930"/>
                  </a:lnTo>
                  <a:cubicBezTo>
                    <a:pt x="508" y="924"/>
                    <a:pt x="506" y="908"/>
                    <a:pt x="503" y="901"/>
                  </a:cubicBezTo>
                  <a:cubicBezTo>
                    <a:pt x="505" y="910"/>
                    <a:pt x="498" y="928"/>
                    <a:pt x="507" y="930"/>
                  </a:cubicBezTo>
                  <a:close/>
                  <a:moveTo>
                    <a:pt x="825" y="978"/>
                  </a:moveTo>
                  <a:lnTo>
                    <a:pt x="825" y="978"/>
                  </a:lnTo>
                  <a:cubicBezTo>
                    <a:pt x="827" y="969"/>
                    <a:pt x="826" y="949"/>
                    <a:pt x="826" y="942"/>
                  </a:cubicBezTo>
                  <a:cubicBezTo>
                    <a:pt x="730" y="941"/>
                    <a:pt x="610" y="939"/>
                    <a:pt x="505" y="937"/>
                  </a:cubicBezTo>
                  <a:cubicBezTo>
                    <a:pt x="504" y="938"/>
                    <a:pt x="504" y="939"/>
                    <a:pt x="504" y="940"/>
                  </a:cubicBezTo>
                  <a:cubicBezTo>
                    <a:pt x="501" y="949"/>
                    <a:pt x="502" y="966"/>
                    <a:pt x="504" y="975"/>
                  </a:cubicBezTo>
                  <a:cubicBezTo>
                    <a:pt x="515" y="966"/>
                    <a:pt x="516" y="947"/>
                    <a:pt x="531" y="946"/>
                  </a:cubicBezTo>
                  <a:cubicBezTo>
                    <a:pt x="548" y="945"/>
                    <a:pt x="555" y="962"/>
                    <a:pt x="563" y="976"/>
                  </a:cubicBezTo>
                  <a:lnTo>
                    <a:pt x="569" y="976"/>
                  </a:lnTo>
                  <a:cubicBezTo>
                    <a:pt x="579" y="944"/>
                    <a:pt x="618" y="942"/>
                    <a:pt x="626" y="976"/>
                  </a:cubicBezTo>
                  <a:cubicBezTo>
                    <a:pt x="645" y="980"/>
                    <a:pt x="645" y="953"/>
                    <a:pt x="661" y="950"/>
                  </a:cubicBezTo>
                  <a:cubicBezTo>
                    <a:pt x="673" y="948"/>
                    <a:pt x="684" y="956"/>
                    <a:pt x="688" y="962"/>
                  </a:cubicBezTo>
                  <a:cubicBezTo>
                    <a:pt x="695" y="972"/>
                    <a:pt x="692" y="981"/>
                    <a:pt x="703" y="979"/>
                  </a:cubicBezTo>
                  <a:cubicBezTo>
                    <a:pt x="709" y="978"/>
                    <a:pt x="711" y="965"/>
                    <a:pt x="717" y="959"/>
                  </a:cubicBezTo>
                  <a:cubicBezTo>
                    <a:pt x="736" y="940"/>
                    <a:pt x="757" y="961"/>
                    <a:pt x="763" y="979"/>
                  </a:cubicBezTo>
                  <a:cubicBezTo>
                    <a:pt x="781" y="975"/>
                    <a:pt x="774" y="954"/>
                    <a:pt x="792" y="950"/>
                  </a:cubicBezTo>
                  <a:cubicBezTo>
                    <a:pt x="811" y="947"/>
                    <a:pt x="816" y="964"/>
                    <a:pt x="825" y="978"/>
                  </a:cubicBezTo>
                  <a:close/>
                  <a:moveTo>
                    <a:pt x="825" y="837"/>
                  </a:moveTo>
                  <a:lnTo>
                    <a:pt x="825" y="837"/>
                  </a:lnTo>
                  <a:cubicBezTo>
                    <a:pt x="839" y="818"/>
                    <a:pt x="808" y="802"/>
                    <a:pt x="798" y="818"/>
                  </a:cubicBezTo>
                  <a:cubicBezTo>
                    <a:pt x="806" y="824"/>
                    <a:pt x="815" y="837"/>
                    <a:pt x="825" y="837"/>
                  </a:cubicBezTo>
                  <a:close/>
                  <a:moveTo>
                    <a:pt x="504" y="835"/>
                  </a:moveTo>
                  <a:lnTo>
                    <a:pt x="504" y="835"/>
                  </a:lnTo>
                  <a:cubicBezTo>
                    <a:pt x="514" y="831"/>
                    <a:pt x="521" y="825"/>
                    <a:pt x="527" y="816"/>
                  </a:cubicBezTo>
                  <a:cubicBezTo>
                    <a:pt x="525" y="809"/>
                    <a:pt x="510" y="809"/>
                    <a:pt x="503" y="812"/>
                  </a:cubicBezTo>
                  <a:cubicBezTo>
                    <a:pt x="503" y="820"/>
                    <a:pt x="501" y="830"/>
                    <a:pt x="504" y="835"/>
                  </a:cubicBezTo>
                  <a:close/>
                  <a:moveTo>
                    <a:pt x="503" y="848"/>
                  </a:moveTo>
                  <a:lnTo>
                    <a:pt x="503" y="848"/>
                  </a:lnTo>
                  <a:cubicBezTo>
                    <a:pt x="511" y="849"/>
                    <a:pt x="519" y="839"/>
                    <a:pt x="526" y="834"/>
                  </a:cubicBezTo>
                  <a:cubicBezTo>
                    <a:pt x="533" y="828"/>
                    <a:pt x="543" y="821"/>
                    <a:pt x="546" y="812"/>
                  </a:cubicBezTo>
                  <a:cubicBezTo>
                    <a:pt x="528" y="821"/>
                    <a:pt x="513" y="833"/>
                    <a:pt x="503" y="848"/>
                  </a:cubicBezTo>
                  <a:close/>
                  <a:moveTo>
                    <a:pt x="515" y="932"/>
                  </a:moveTo>
                  <a:lnTo>
                    <a:pt x="515" y="932"/>
                  </a:lnTo>
                  <a:lnTo>
                    <a:pt x="526" y="932"/>
                  </a:lnTo>
                  <a:cubicBezTo>
                    <a:pt x="519" y="911"/>
                    <a:pt x="519" y="883"/>
                    <a:pt x="520" y="863"/>
                  </a:cubicBezTo>
                  <a:lnTo>
                    <a:pt x="515" y="863"/>
                  </a:lnTo>
                  <a:cubicBezTo>
                    <a:pt x="507" y="885"/>
                    <a:pt x="507" y="910"/>
                    <a:pt x="515" y="932"/>
                  </a:cubicBezTo>
                  <a:close/>
                  <a:moveTo>
                    <a:pt x="605" y="933"/>
                  </a:moveTo>
                  <a:lnTo>
                    <a:pt x="605" y="933"/>
                  </a:lnTo>
                  <a:cubicBezTo>
                    <a:pt x="605" y="925"/>
                    <a:pt x="603" y="919"/>
                    <a:pt x="600" y="913"/>
                  </a:cubicBezTo>
                  <a:cubicBezTo>
                    <a:pt x="590" y="910"/>
                    <a:pt x="570" y="910"/>
                    <a:pt x="563" y="916"/>
                  </a:cubicBezTo>
                  <a:cubicBezTo>
                    <a:pt x="563" y="923"/>
                    <a:pt x="569" y="924"/>
                    <a:pt x="569" y="932"/>
                  </a:cubicBezTo>
                  <a:cubicBezTo>
                    <a:pt x="578" y="936"/>
                    <a:pt x="586" y="931"/>
                    <a:pt x="592" y="927"/>
                  </a:cubicBezTo>
                  <a:lnTo>
                    <a:pt x="592" y="933"/>
                  </a:lnTo>
                  <a:cubicBezTo>
                    <a:pt x="598" y="932"/>
                    <a:pt x="601" y="937"/>
                    <a:pt x="605" y="933"/>
                  </a:cubicBezTo>
                  <a:close/>
                  <a:moveTo>
                    <a:pt x="605" y="854"/>
                  </a:moveTo>
                  <a:lnTo>
                    <a:pt x="605" y="854"/>
                  </a:lnTo>
                  <a:lnTo>
                    <a:pt x="590" y="854"/>
                  </a:lnTo>
                  <a:cubicBezTo>
                    <a:pt x="588" y="850"/>
                    <a:pt x="589" y="843"/>
                    <a:pt x="583" y="844"/>
                  </a:cubicBezTo>
                  <a:cubicBezTo>
                    <a:pt x="583" y="856"/>
                    <a:pt x="579" y="866"/>
                    <a:pt x="590" y="868"/>
                  </a:cubicBezTo>
                  <a:cubicBezTo>
                    <a:pt x="597" y="865"/>
                    <a:pt x="602" y="860"/>
                    <a:pt x="605" y="854"/>
                  </a:cubicBezTo>
                  <a:close/>
                  <a:moveTo>
                    <a:pt x="645" y="812"/>
                  </a:moveTo>
                  <a:lnTo>
                    <a:pt x="645" y="812"/>
                  </a:lnTo>
                  <a:cubicBezTo>
                    <a:pt x="618" y="810"/>
                    <a:pt x="580" y="810"/>
                    <a:pt x="553" y="812"/>
                  </a:cubicBezTo>
                  <a:cubicBezTo>
                    <a:pt x="553" y="814"/>
                    <a:pt x="554" y="815"/>
                    <a:pt x="554" y="816"/>
                  </a:cubicBezTo>
                  <a:cubicBezTo>
                    <a:pt x="578" y="812"/>
                    <a:pt x="620" y="819"/>
                    <a:pt x="645" y="812"/>
                  </a:cubicBezTo>
                  <a:close/>
                  <a:moveTo>
                    <a:pt x="556" y="858"/>
                  </a:moveTo>
                  <a:lnTo>
                    <a:pt x="556" y="858"/>
                  </a:lnTo>
                  <a:lnTo>
                    <a:pt x="551" y="858"/>
                  </a:lnTo>
                  <a:cubicBezTo>
                    <a:pt x="550" y="868"/>
                    <a:pt x="553" y="873"/>
                    <a:pt x="560" y="874"/>
                  </a:cubicBezTo>
                  <a:cubicBezTo>
                    <a:pt x="560" y="867"/>
                    <a:pt x="558" y="863"/>
                    <a:pt x="556" y="858"/>
                  </a:cubicBezTo>
                  <a:close/>
                  <a:moveTo>
                    <a:pt x="530" y="835"/>
                  </a:moveTo>
                  <a:lnTo>
                    <a:pt x="530" y="835"/>
                  </a:lnTo>
                  <a:cubicBezTo>
                    <a:pt x="536" y="840"/>
                    <a:pt x="533" y="847"/>
                    <a:pt x="530" y="852"/>
                  </a:cubicBezTo>
                  <a:cubicBezTo>
                    <a:pt x="541" y="852"/>
                    <a:pt x="538" y="867"/>
                    <a:pt x="550" y="867"/>
                  </a:cubicBezTo>
                  <a:cubicBezTo>
                    <a:pt x="548" y="858"/>
                    <a:pt x="553" y="856"/>
                    <a:pt x="554" y="851"/>
                  </a:cubicBezTo>
                  <a:cubicBezTo>
                    <a:pt x="546" y="851"/>
                    <a:pt x="552" y="845"/>
                    <a:pt x="554" y="842"/>
                  </a:cubicBezTo>
                  <a:cubicBezTo>
                    <a:pt x="548" y="838"/>
                    <a:pt x="546" y="829"/>
                    <a:pt x="538" y="827"/>
                  </a:cubicBezTo>
                  <a:cubicBezTo>
                    <a:pt x="534" y="828"/>
                    <a:pt x="531" y="831"/>
                    <a:pt x="530" y="835"/>
                  </a:cubicBezTo>
                  <a:close/>
                  <a:moveTo>
                    <a:pt x="526" y="854"/>
                  </a:moveTo>
                  <a:lnTo>
                    <a:pt x="526" y="854"/>
                  </a:lnTo>
                  <a:lnTo>
                    <a:pt x="517" y="854"/>
                  </a:lnTo>
                  <a:lnTo>
                    <a:pt x="517" y="857"/>
                  </a:lnTo>
                  <a:cubicBezTo>
                    <a:pt x="520" y="856"/>
                    <a:pt x="527" y="859"/>
                    <a:pt x="526" y="854"/>
                  </a:cubicBezTo>
                  <a:close/>
                  <a:moveTo>
                    <a:pt x="528" y="850"/>
                  </a:moveTo>
                  <a:lnTo>
                    <a:pt x="528" y="850"/>
                  </a:lnTo>
                  <a:cubicBezTo>
                    <a:pt x="530" y="844"/>
                    <a:pt x="532" y="843"/>
                    <a:pt x="530" y="837"/>
                  </a:cubicBezTo>
                  <a:cubicBezTo>
                    <a:pt x="520" y="837"/>
                    <a:pt x="513" y="847"/>
                    <a:pt x="513" y="852"/>
                  </a:cubicBezTo>
                  <a:cubicBezTo>
                    <a:pt x="516" y="855"/>
                    <a:pt x="523" y="850"/>
                    <a:pt x="528" y="850"/>
                  </a:cubicBezTo>
                  <a:close/>
                  <a:moveTo>
                    <a:pt x="622" y="851"/>
                  </a:moveTo>
                  <a:lnTo>
                    <a:pt x="622" y="851"/>
                  </a:lnTo>
                  <a:cubicBezTo>
                    <a:pt x="625" y="846"/>
                    <a:pt x="623" y="836"/>
                    <a:pt x="632" y="837"/>
                  </a:cubicBezTo>
                  <a:cubicBezTo>
                    <a:pt x="631" y="843"/>
                    <a:pt x="634" y="845"/>
                    <a:pt x="633" y="851"/>
                  </a:cubicBezTo>
                  <a:cubicBezTo>
                    <a:pt x="637" y="852"/>
                    <a:pt x="642" y="854"/>
                    <a:pt x="645" y="851"/>
                  </a:cubicBezTo>
                  <a:cubicBezTo>
                    <a:pt x="645" y="843"/>
                    <a:pt x="642" y="838"/>
                    <a:pt x="641" y="831"/>
                  </a:cubicBezTo>
                  <a:cubicBezTo>
                    <a:pt x="611" y="827"/>
                    <a:pt x="586" y="831"/>
                    <a:pt x="553" y="832"/>
                  </a:cubicBezTo>
                  <a:cubicBezTo>
                    <a:pt x="555" y="840"/>
                    <a:pt x="561" y="843"/>
                    <a:pt x="560" y="854"/>
                  </a:cubicBezTo>
                  <a:lnTo>
                    <a:pt x="579" y="854"/>
                  </a:lnTo>
                  <a:cubicBezTo>
                    <a:pt x="582" y="851"/>
                    <a:pt x="579" y="842"/>
                    <a:pt x="583" y="841"/>
                  </a:cubicBezTo>
                  <a:cubicBezTo>
                    <a:pt x="591" y="840"/>
                    <a:pt x="587" y="849"/>
                    <a:pt x="593" y="850"/>
                  </a:cubicBezTo>
                  <a:cubicBezTo>
                    <a:pt x="600" y="853"/>
                    <a:pt x="613" y="850"/>
                    <a:pt x="622" y="851"/>
                  </a:cubicBezTo>
                  <a:close/>
                  <a:moveTo>
                    <a:pt x="684" y="847"/>
                  </a:moveTo>
                  <a:lnTo>
                    <a:pt x="684" y="847"/>
                  </a:lnTo>
                  <a:cubicBezTo>
                    <a:pt x="689" y="834"/>
                    <a:pt x="688" y="822"/>
                    <a:pt x="681" y="812"/>
                  </a:cubicBezTo>
                  <a:cubicBezTo>
                    <a:pt x="652" y="800"/>
                    <a:pt x="637" y="830"/>
                    <a:pt x="652" y="850"/>
                  </a:cubicBezTo>
                  <a:cubicBezTo>
                    <a:pt x="661" y="847"/>
                    <a:pt x="675" y="850"/>
                    <a:pt x="684" y="847"/>
                  </a:cubicBezTo>
                  <a:close/>
                  <a:moveTo>
                    <a:pt x="682" y="841"/>
                  </a:moveTo>
                  <a:lnTo>
                    <a:pt x="682" y="841"/>
                  </a:lnTo>
                  <a:cubicBezTo>
                    <a:pt x="679" y="840"/>
                    <a:pt x="681" y="832"/>
                    <a:pt x="682" y="831"/>
                  </a:cubicBezTo>
                  <a:cubicBezTo>
                    <a:pt x="687" y="833"/>
                    <a:pt x="684" y="838"/>
                    <a:pt x="682" y="841"/>
                  </a:cubicBezTo>
                  <a:close/>
                  <a:moveTo>
                    <a:pt x="698" y="936"/>
                  </a:moveTo>
                  <a:lnTo>
                    <a:pt x="698" y="936"/>
                  </a:lnTo>
                  <a:cubicBezTo>
                    <a:pt x="702" y="930"/>
                    <a:pt x="697" y="915"/>
                    <a:pt x="697" y="901"/>
                  </a:cubicBezTo>
                  <a:cubicBezTo>
                    <a:pt x="696" y="885"/>
                    <a:pt x="699" y="869"/>
                    <a:pt x="688" y="865"/>
                  </a:cubicBezTo>
                  <a:cubicBezTo>
                    <a:pt x="688" y="867"/>
                    <a:pt x="686" y="867"/>
                    <a:pt x="687" y="870"/>
                  </a:cubicBezTo>
                  <a:cubicBezTo>
                    <a:pt x="687" y="874"/>
                    <a:pt x="686" y="879"/>
                    <a:pt x="687" y="884"/>
                  </a:cubicBezTo>
                  <a:cubicBezTo>
                    <a:pt x="688" y="901"/>
                    <a:pt x="688" y="929"/>
                    <a:pt x="698" y="936"/>
                  </a:cubicBezTo>
                  <a:close/>
                  <a:moveTo>
                    <a:pt x="698" y="874"/>
                  </a:moveTo>
                  <a:lnTo>
                    <a:pt x="698" y="874"/>
                  </a:lnTo>
                  <a:cubicBezTo>
                    <a:pt x="700" y="869"/>
                    <a:pt x="702" y="866"/>
                    <a:pt x="703" y="860"/>
                  </a:cubicBezTo>
                  <a:lnTo>
                    <a:pt x="695" y="860"/>
                  </a:lnTo>
                  <a:cubicBezTo>
                    <a:pt x="693" y="864"/>
                    <a:pt x="695" y="871"/>
                    <a:pt x="698" y="874"/>
                  </a:cubicBezTo>
                  <a:close/>
                  <a:moveTo>
                    <a:pt x="772" y="815"/>
                  </a:moveTo>
                  <a:lnTo>
                    <a:pt x="772" y="815"/>
                  </a:lnTo>
                  <a:cubicBezTo>
                    <a:pt x="764" y="807"/>
                    <a:pt x="748" y="811"/>
                    <a:pt x="734" y="811"/>
                  </a:cubicBezTo>
                  <a:lnTo>
                    <a:pt x="690" y="811"/>
                  </a:lnTo>
                  <a:cubicBezTo>
                    <a:pt x="690" y="816"/>
                    <a:pt x="691" y="814"/>
                    <a:pt x="694" y="815"/>
                  </a:cubicBezTo>
                  <a:cubicBezTo>
                    <a:pt x="716" y="820"/>
                    <a:pt x="751" y="812"/>
                    <a:pt x="772" y="815"/>
                  </a:cubicBezTo>
                  <a:close/>
                  <a:moveTo>
                    <a:pt x="812" y="868"/>
                  </a:moveTo>
                  <a:lnTo>
                    <a:pt x="812" y="868"/>
                  </a:lnTo>
                  <a:lnTo>
                    <a:pt x="809" y="868"/>
                  </a:lnTo>
                  <a:cubicBezTo>
                    <a:pt x="814" y="890"/>
                    <a:pt x="808" y="915"/>
                    <a:pt x="809" y="935"/>
                  </a:cubicBezTo>
                  <a:cubicBezTo>
                    <a:pt x="829" y="933"/>
                    <a:pt x="825" y="872"/>
                    <a:pt x="812" y="868"/>
                  </a:cubicBezTo>
                  <a:close/>
                  <a:moveTo>
                    <a:pt x="826" y="881"/>
                  </a:moveTo>
                  <a:lnTo>
                    <a:pt x="826" y="881"/>
                  </a:lnTo>
                  <a:cubicBezTo>
                    <a:pt x="827" y="876"/>
                    <a:pt x="825" y="873"/>
                    <a:pt x="822" y="871"/>
                  </a:cubicBezTo>
                  <a:cubicBezTo>
                    <a:pt x="824" y="874"/>
                    <a:pt x="822" y="881"/>
                    <a:pt x="826" y="881"/>
                  </a:cubicBezTo>
                  <a:close/>
                  <a:moveTo>
                    <a:pt x="776" y="812"/>
                  </a:moveTo>
                  <a:lnTo>
                    <a:pt x="776" y="812"/>
                  </a:lnTo>
                  <a:cubicBezTo>
                    <a:pt x="790" y="829"/>
                    <a:pt x="809" y="840"/>
                    <a:pt x="826" y="852"/>
                  </a:cubicBezTo>
                  <a:cubicBezTo>
                    <a:pt x="816" y="832"/>
                    <a:pt x="797" y="822"/>
                    <a:pt x="776" y="812"/>
                  </a:cubicBezTo>
                  <a:close/>
                  <a:moveTo>
                    <a:pt x="798" y="851"/>
                  </a:moveTo>
                  <a:lnTo>
                    <a:pt x="798" y="851"/>
                  </a:lnTo>
                  <a:cubicBezTo>
                    <a:pt x="803" y="852"/>
                    <a:pt x="810" y="857"/>
                    <a:pt x="816" y="852"/>
                  </a:cubicBezTo>
                  <a:cubicBezTo>
                    <a:pt x="815" y="840"/>
                    <a:pt x="792" y="832"/>
                    <a:pt x="798" y="851"/>
                  </a:cubicBezTo>
                  <a:close/>
                  <a:moveTo>
                    <a:pt x="774" y="863"/>
                  </a:moveTo>
                  <a:lnTo>
                    <a:pt x="774" y="863"/>
                  </a:lnTo>
                  <a:cubicBezTo>
                    <a:pt x="773" y="862"/>
                    <a:pt x="773" y="861"/>
                    <a:pt x="770" y="861"/>
                  </a:cubicBezTo>
                  <a:cubicBezTo>
                    <a:pt x="768" y="863"/>
                    <a:pt x="767" y="867"/>
                    <a:pt x="766" y="870"/>
                  </a:cubicBezTo>
                  <a:cubicBezTo>
                    <a:pt x="768" y="872"/>
                    <a:pt x="775" y="868"/>
                    <a:pt x="774" y="863"/>
                  </a:cubicBezTo>
                  <a:close/>
                  <a:moveTo>
                    <a:pt x="776" y="851"/>
                  </a:moveTo>
                  <a:lnTo>
                    <a:pt x="776" y="851"/>
                  </a:lnTo>
                  <a:cubicBezTo>
                    <a:pt x="776" y="855"/>
                    <a:pt x="771" y="859"/>
                    <a:pt x="776" y="863"/>
                  </a:cubicBezTo>
                  <a:cubicBezTo>
                    <a:pt x="786" y="863"/>
                    <a:pt x="788" y="856"/>
                    <a:pt x="798" y="855"/>
                  </a:cubicBezTo>
                  <a:cubicBezTo>
                    <a:pt x="794" y="848"/>
                    <a:pt x="795" y="843"/>
                    <a:pt x="798" y="835"/>
                  </a:cubicBezTo>
                  <a:cubicBezTo>
                    <a:pt x="795" y="830"/>
                    <a:pt x="790" y="828"/>
                    <a:pt x="783" y="827"/>
                  </a:cubicBezTo>
                  <a:cubicBezTo>
                    <a:pt x="785" y="835"/>
                    <a:pt x="775" y="839"/>
                    <a:pt x="773" y="847"/>
                  </a:cubicBezTo>
                  <a:cubicBezTo>
                    <a:pt x="773" y="849"/>
                    <a:pt x="776" y="849"/>
                    <a:pt x="776" y="851"/>
                  </a:cubicBezTo>
                  <a:close/>
                  <a:moveTo>
                    <a:pt x="783" y="835"/>
                  </a:moveTo>
                  <a:lnTo>
                    <a:pt x="783" y="835"/>
                  </a:lnTo>
                  <a:cubicBezTo>
                    <a:pt x="785" y="836"/>
                    <a:pt x="789" y="836"/>
                    <a:pt x="787" y="841"/>
                  </a:cubicBezTo>
                  <a:lnTo>
                    <a:pt x="782" y="841"/>
                  </a:lnTo>
                  <a:cubicBezTo>
                    <a:pt x="781" y="838"/>
                    <a:pt x="783" y="837"/>
                    <a:pt x="783" y="835"/>
                  </a:cubicBezTo>
                  <a:close/>
                  <a:moveTo>
                    <a:pt x="779" y="935"/>
                  </a:moveTo>
                  <a:lnTo>
                    <a:pt x="779" y="935"/>
                  </a:lnTo>
                  <a:cubicBezTo>
                    <a:pt x="786" y="917"/>
                    <a:pt x="791" y="896"/>
                    <a:pt x="792" y="871"/>
                  </a:cubicBezTo>
                  <a:cubicBezTo>
                    <a:pt x="790" y="867"/>
                    <a:pt x="784" y="870"/>
                    <a:pt x="783" y="868"/>
                  </a:cubicBezTo>
                  <a:cubicBezTo>
                    <a:pt x="791" y="862"/>
                    <a:pt x="807" y="861"/>
                    <a:pt x="819" y="864"/>
                  </a:cubicBezTo>
                  <a:cubicBezTo>
                    <a:pt x="821" y="858"/>
                    <a:pt x="814" y="860"/>
                    <a:pt x="813" y="857"/>
                  </a:cubicBezTo>
                  <a:cubicBezTo>
                    <a:pt x="783" y="854"/>
                    <a:pt x="777" y="876"/>
                    <a:pt x="757" y="884"/>
                  </a:cubicBezTo>
                  <a:cubicBezTo>
                    <a:pt x="754" y="876"/>
                    <a:pt x="740" y="875"/>
                    <a:pt x="737" y="878"/>
                  </a:cubicBezTo>
                  <a:cubicBezTo>
                    <a:pt x="737" y="874"/>
                    <a:pt x="745" y="872"/>
                    <a:pt x="741" y="868"/>
                  </a:cubicBezTo>
                  <a:cubicBezTo>
                    <a:pt x="734" y="865"/>
                    <a:pt x="729" y="872"/>
                    <a:pt x="727" y="878"/>
                  </a:cubicBezTo>
                  <a:cubicBezTo>
                    <a:pt x="734" y="896"/>
                    <a:pt x="761" y="913"/>
                    <a:pt x="776" y="891"/>
                  </a:cubicBezTo>
                  <a:cubicBezTo>
                    <a:pt x="777" y="886"/>
                    <a:pt x="775" y="875"/>
                    <a:pt x="780" y="877"/>
                  </a:cubicBezTo>
                  <a:cubicBezTo>
                    <a:pt x="779" y="900"/>
                    <a:pt x="772" y="917"/>
                    <a:pt x="764" y="933"/>
                  </a:cubicBezTo>
                  <a:cubicBezTo>
                    <a:pt x="768" y="936"/>
                    <a:pt x="774" y="937"/>
                    <a:pt x="779" y="935"/>
                  </a:cubicBezTo>
                  <a:close/>
                  <a:moveTo>
                    <a:pt x="795" y="868"/>
                  </a:moveTo>
                  <a:lnTo>
                    <a:pt x="795" y="868"/>
                  </a:lnTo>
                  <a:cubicBezTo>
                    <a:pt x="799" y="889"/>
                    <a:pt x="788" y="916"/>
                    <a:pt x="787" y="935"/>
                  </a:cubicBezTo>
                  <a:cubicBezTo>
                    <a:pt x="793" y="935"/>
                    <a:pt x="797" y="934"/>
                    <a:pt x="800" y="933"/>
                  </a:cubicBezTo>
                  <a:cubicBezTo>
                    <a:pt x="804" y="917"/>
                    <a:pt x="812" y="884"/>
                    <a:pt x="802" y="868"/>
                  </a:cubicBezTo>
                  <a:cubicBezTo>
                    <a:pt x="801" y="864"/>
                    <a:pt x="798" y="870"/>
                    <a:pt x="795" y="868"/>
                  </a:cubicBezTo>
                  <a:close/>
                  <a:moveTo>
                    <a:pt x="734" y="926"/>
                  </a:moveTo>
                  <a:lnTo>
                    <a:pt x="734" y="926"/>
                  </a:lnTo>
                  <a:cubicBezTo>
                    <a:pt x="743" y="944"/>
                    <a:pt x="767" y="934"/>
                    <a:pt x="766" y="914"/>
                  </a:cubicBezTo>
                  <a:cubicBezTo>
                    <a:pt x="755" y="909"/>
                    <a:pt x="741" y="906"/>
                    <a:pt x="724" y="907"/>
                  </a:cubicBezTo>
                  <a:cubicBezTo>
                    <a:pt x="720" y="916"/>
                    <a:pt x="716" y="924"/>
                    <a:pt x="715" y="935"/>
                  </a:cubicBezTo>
                  <a:cubicBezTo>
                    <a:pt x="719" y="937"/>
                    <a:pt x="727" y="936"/>
                    <a:pt x="733" y="936"/>
                  </a:cubicBezTo>
                  <a:cubicBezTo>
                    <a:pt x="733" y="930"/>
                    <a:pt x="730" y="929"/>
                    <a:pt x="734" y="926"/>
                  </a:cubicBezTo>
                  <a:close/>
                  <a:moveTo>
                    <a:pt x="708" y="935"/>
                  </a:moveTo>
                  <a:lnTo>
                    <a:pt x="708" y="935"/>
                  </a:lnTo>
                  <a:cubicBezTo>
                    <a:pt x="707" y="931"/>
                    <a:pt x="708" y="925"/>
                    <a:pt x="704" y="925"/>
                  </a:cubicBezTo>
                  <a:cubicBezTo>
                    <a:pt x="704" y="929"/>
                    <a:pt x="703" y="935"/>
                    <a:pt x="708" y="935"/>
                  </a:cubicBezTo>
                  <a:close/>
                  <a:moveTo>
                    <a:pt x="726" y="854"/>
                  </a:moveTo>
                  <a:lnTo>
                    <a:pt x="726" y="854"/>
                  </a:lnTo>
                  <a:cubicBezTo>
                    <a:pt x="728" y="850"/>
                    <a:pt x="726" y="843"/>
                    <a:pt x="733" y="844"/>
                  </a:cubicBezTo>
                  <a:cubicBezTo>
                    <a:pt x="736" y="843"/>
                    <a:pt x="737" y="850"/>
                    <a:pt x="734" y="851"/>
                  </a:cubicBezTo>
                  <a:cubicBezTo>
                    <a:pt x="731" y="852"/>
                    <a:pt x="735" y="844"/>
                    <a:pt x="730" y="847"/>
                  </a:cubicBezTo>
                  <a:cubicBezTo>
                    <a:pt x="728" y="850"/>
                    <a:pt x="729" y="856"/>
                    <a:pt x="726" y="858"/>
                  </a:cubicBezTo>
                  <a:cubicBezTo>
                    <a:pt x="720" y="859"/>
                    <a:pt x="720" y="860"/>
                    <a:pt x="713" y="860"/>
                  </a:cubicBezTo>
                  <a:cubicBezTo>
                    <a:pt x="715" y="867"/>
                    <a:pt x="720" y="871"/>
                    <a:pt x="727" y="873"/>
                  </a:cubicBezTo>
                  <a:cubicBezTo>
                    <a:pt x="734" y="871"/>
                    <a:pt x="731" y="859"/>
                    <a:pt x="736" y="855"/>
                  </a:cubicBezTo>
                  <a:cubicBezTo>
                    <a:pt x="744" y="859"/>
                    <a:pt x="756" y="858"/>
                    <a:pt x="767" y="858"/>
                  </a:cubicBezTo>
                  <a:cubicBezTo>
                    <a:pt x="770" y="849"/>
                    <a:pt x="769" y="843"/>
                    <a:pt x="774" y="835"/>
                  </a:cubicBezTo>
                  <a:cubicBezTo>
                    <a:pt x="747" y="835"/>
                    <a:pt x="722" y="831"/>
                    <a:pt x="692" y="832"/>
                  </a:cubicBezTo>
                  <a:cubicBezTo>
                    <a:pt x="691" y="840"/>
                    <a:pt x="688" y="846"/>
                    <a:pt x="687" y="852"/>
                  </a:cubicBezTo>
                  <a:cubicBezTo>
                    <a:pt x="695" y="861"/>
                    <a:pt x="713" y="855"/>
                    <a:pt x="726" y="854"/>
                  </a:cubicBezTo>
                  <a:close/>
                  <a:moveTo>
                    <a:pt x="672" y="867"/>
                  </a:moveTo>
                  <a:lnTo>
                    <a:pt x="672" y="867"/>
                  </a:lnTo>
                  <a:cubicBezTo>
                    <a:pt x="673" y="887"/>
                    <a:pt x="665" y="932"/>
                    <a:pt x="682" y="936"/>
                  </a:cubicBezTo>
                  <a:cubicBezTo>
                    <a:pt x="687" y="919"/>
                    <a:pt x="684" y="885"/>
                    <a:pt x="682" y="864"/>
                  </a:cubicBezTo>
                  <a:cubicBezTo>
                    <a:pt x="679" y="865"/>
                    <a:pt x="679" y="861"/>
                    <a:pt x="675" y="863"/>
                  </a:cubicBezTo>
                  <a:cubicBezTo>
                    <a:pt x="675" y="865"/>
                    <a:pt x="673" y="865"/>
                    <a:pt x="672" y="867"/>
                  </a:cubicBezTo>
                  <a:close/>
                  <a:moveTo>
                    <a:pt x="651" y="858"/>
                  </a:moveTo>
                  <a:lnTo>
                    <a:pt x="651" y="858"/>
                  </a:lnTo>
                  <a:cubicBezTo>
                    <a:pt x="662" y="857"/>
                    <a:pt x="674" y="856"/>
                    <a:pt x="685" y="858"/>
                  </a:cubicBezTo>
                  <a:cubicBezTo>
                    <a:pt x="682" y="848"/>
                    <a:pt x="654" y="848"/>
                    <a:pt x="651" y="858"/>
                  </a:cubicBezTo>
                  <a:close/>
                  <a:moveTo>
                    <a:pt x="668" y="935"/>
                  </a:moveTo>
                  <a:lnTo>
                    <a:pt x="668" y="935"/>
                  </a:lnTo>
                  <a:cubicBezTo>
                    <a:pt x="666" y="906"/>
                    <a:pt x="670" y="888"/>
                    <a:pt x="667" y="861"/>
                  </a:cubicBezTo>
                  <a:lnTo>
                    <a:pt x="662" y="861"/>
                  </a:lnTo>
                  <a:cubicBezTo>
                    <a:pt x="652" y="877"/>
                    <a:pt x="653" y="914"/>
                    <a:pt x="658" y="935"/>
                  </a:cubicBezTo>
                  <a:lnTo>
                    <a:pt x="668" y="935"/>
                  </a:lnTo>
                  <a:lnTo>
                    <a:pt x="668" y="935"/>
                  </a:lnTo>
                  <a:close/>
                  <a:moveTo>
                    <a:pt x="651" y="935"/>
                  </a:moveTo>
                  <a:lnTo>
                    <a:pt x="651" y="935"/>
                  </a:lnTo>
                  <a:cubicBezTo>
                    <a:pt x="650" y="906"/>
                    <a:pt x="655" y="890"/>
                    <a:pt x="654" y="864"/>
                  </a:cubicBezTo>
                  <a:cubicBezTo>
                    <a:pt x="635" y="873"/>
                    <a:pt x="641" y="916"/>
                    <a:pt x="641" y="935"/>
                  </a:cubicBezTo>
                  <a:lnTo>
                    <a:pt x="651" y="935"/>
                  </a:lnTo>
                  <a:lnTo>
                    <a:pt x="651" y="935"/>
                  </a:lnTo>
                  <a:close/>
                  <a:moveTo>
                    <a:pt x="613" y="854"/>
                  </a:moveTo>
                  <a:lnTo>
                    <a:pt x="613" y="854"/>
                  </a:lnTo>
                  <a:cubicBezTo>
                    <a:pt x="621" y="868"/>
                    <a:pt x="629" y="883"/>
                    <a:pt x="636" y="899"/>
                  </a:cubicBezTo>
                  <a:cubicBezTo>
                    <a:pt x="638" y="888"/>
                    <a:pt x="640" y="877"/>
                    <a:pt x="641" y="865"/>
                  </a:cubicBezTo>
                  <a:cubicBezTo>
                    <a:pt x="637" y="862"/>
                    <a:pt x="633" y="863"/>
                    <a:pt x="628" y="864"/>
                  </a:cubicBezTo>
                  <a:cubicBezTo>
                    <a:pt x="633" y="860"/>
                    <a:pt x="634" y="845"/>
                    <a:pt x="628" y="842"/>
                  </a:cubicBezTo>
                  <a:cubicBezTo>
                    <a:pt x="627" y="851"/>
                    <a:pt x="624" y="856"/>
                    <a:pt x="613" y="854"/>
                  </a:cubicBezTo>
                  <a:close/>
                  <a:moveTo>
                    <a:pt x="633" y="935"/>
                  </a:moveTo>
                  <a:lnTo>
                    <a:pt x="633" y="935"/>
                  </a:lnTo>
                  <a:cubicBezTo>
                    <a:pt x="632" y="926"/>
                    <a:pt x="635" y="922"/>
                    <a:pt x="635" y="914"/>
                  </a:cubicBezTo>
                  <a:cubicBezTo>
                    <a:pt x="622" y="908"/>
                    <a:pt x="616" y="922"/>
                    <a:pt x="616" y="933"/>
                  </a:cubicBezTo>
                  <a:cubicBezTo>
                    <a:pt x="620" y="936"/>
                    <a:pt x="628" y="934"/>
                    <a:pt x="633" y="935"/>
                  </a:cubicBezTo>
                  <a:close/>
                  <a:moveTo>
                    <a:pt x="541" y="899"/>
                  </a:moveTo>
                  <a:lnTo>
                    <a:pt x="541" y="899"/>
                  </a:lnTo>
                  <a:cubicBezTo>
                    <a:pt x="541" y="909"/>
                    <a:pt x="545" y="925"/>
                    <a:pt x="550" y="933"/>
                  </a:cubicBezTo>
                  <a:lnTo>
                    <a:pt x="560" y="933"/>
                  </a:lnTo>
                  <a:cubicBezTo>
                    <a:pt x="555" y="921"/>
                    <a:pt x="555" y="903"/>
                    <a:pt x="541" y="899"/>
                  </a:cubicBezTo>
                  <a:close/>
                  <a:moveTo>
                    <a:pt x="543" y="932"/>
                  </a:moveTo>
                  <a:lnTo>
                    <a:pt x="543" y="932"/>
                  </a:lnTo>
                  <a:cubicBezTo>
                    <a:pt x="540" y="918"/>
                    <a:pt x="531" y="903"/>
                    <a:pt x="536" y="887"/>
                  </a:cubicBezTo>
                  <a:cubicBezTo>
                    <a:pt x="547" y="891"/>
                    <a:pt x="553" y="901"/>
                    <a:pt x="567" y="903"/>
                  </a:cubicBezTo>
                  <a:cubicBezTo>
                    <a:pt x="576" y="895"/>
                    <a:pt x="584" y="885"/>
                    <a:pt x="589" y="873"/>
                  </a:cubicBezTo>
                  <a:cubicBezTo>
                    <a:pt x="586" y="868"/>
                    <a:pt x="579" y="865"/>
                    <a:pt x="573" y="868"/>
                  </a:cubicBezTo>
                  <a:cubicBezTo>
                    <a:pt x="571" y="875"/>
                    <a:pt x="582" y="874"/>
                    <a:pt x="579" y="877"/>
                  </a:cubicBezTo>
                  <a:cubicBezTo>
                    <a:pt x="571" y="871"/>
                    <a:pt x="567" y="879"/>
                    <a:pt x="560" y="881"/>
                  </a:cubicBezTo>
                  <a:cubicBezTo>
                    <a:pt x="547" y="877"/>
                    <a:pt x="545" y="863"/>
                    <a:pt x="528" y="863"/>
                  </a:cubicBezTo>
                  <a:cubicBezTo>
                    <a:pt x="519" y="881"/>
                    <a:pt x="526" y="913"/>
                    <a:pt x="530" y="932"/>
                  </a:cubicBezTo>
                  <a:cubicBezTo>
                    <a:pt x="536" y="930"/>
                    <a:pt x="540" y="935"/>
                    <a:pt x="543" y="932"/>
                  </a:cubicBezTo>
                  <a:close/>
                  <a:moveTo>
                    <a:pt x="828" y="792"/>
                  </a:moveTo>
                  <a:lnTo>
                    <a:pt x="828" y="792"/>
                  </a:lnTo>
                  <a:cubicBezTo>
                    <a:pt x="728" y="787"/>
                    <a:pt x="600" y="788"/>
                    <a:pt x="504" y="791"/>
                  </a:cubicBezTo>
                  <a:cubicBezTo>
                    <a:pt x="501" y="792"/>
                    <a:pt x="503" y="800"/>
                    <a:pt x="503" y="803"/>
                  </a:cubicBezTo>
                  <a:cubicBezTo>
                    <a:pt x="590" y="807"/>
                    <a:pt x="712" y="805"/>
                    <a:pt x="792" y="805"/>
                  </a:cubicBezTo>
                  <a:cubicBezTo>
                    <a:pt x="803" y="805"/>
                    <a:pt x="836" y="815"/>
                    <a:pt x="828" y="792"/>
                  </a:cubicBezTo>
                  <a:close/>
                  <a:moveTo>
                    <a:pt x="828" y="729"/>
                  </a:moveTo>
                  <a:lnTo>
                    <a:pt x="828" y="729"/>
                  </a:lnTo>
                  <a:cubicBezTo>
                    <a:pt x="810" y="728"/>
                    <a:pt x="795" y="723"/>
                    <a:pt x="783" y="729"/>
                  </a:cubicBezTo>
                  <a:cubicBezTo>
                    <a:pt x="783" y="750"/>
                    <a:pt x="781" y="772"/>
                    <a:pt x="792" y="782"/>
                  </a:cubicBezTo>
                  <a:cubicBezTo>
                    <a:pt x="827" y="793"/>
                    <a:pt x="830" y="756"/>
                    <a:pt x="828" y="729"/>
                  </a:cubicBezTo>
                  <a:close/>
                  <a:moveTo>
                    <a:pt x="808" y="757"/>
                  </a:moveTo>
                  <a:lnTo>
                    <a:pt x="808" y="757"/>
                  </a:lnTo>
                  <a:cubicBezTo>
                    <a:pt x="807" y="756"/>
                    <a:pt x="806" y="755"/>
                    <a:pt x="806" y="753"/>
                  </a:cubicBezTo>
                  <a:cubicBezTo>
                    <a:pt x="808" y="751"/>
                    <a:pt x="811" y="751"/>
                    <a:pt x="815" y="752"/>
                  </a:cubicBezTo>
                  <a:cubicBezTo>
                    <a:pt x="815" y="756"/>
                    <a:pt x="812" y="758"/>
                    <a:pt x="808" y="757"/>
                  </a:cubicBezTo>
                  <a:close/>
                  <a:moveTo>
                    <a:pt x="806" y="775"/>
                  </a:moveTo>
                  <a:lnTo>
                    <a:pt x="806" y="775"/>
                  </a:lnTo>
                  <a:cubicBezTo>
                    <a:pt x="800" y="774"/>
                    <a:pt x="802" y="774"/>
                    <a:pt x="796" y="775"/>
                  </a:cubicBezTo>
                  <a:cubicBezTo>
                    <a:pt x="794" y="770"/>
                    <a:pt x="808" y="770"/>
                    <a:pt x="806" y="775"/>
                  </a:cubicBezTo>
                  <a:close/>
                  <a:moveTo>
                    <a:pt x="802" y="766"/>
                  </a:moveTo>
                  <a:lnTo>
                    <a:pt x="802" y="766"/>
                  </a:lnTo>
                  <a:cubicBezTo>
                    <a:pt x="792" y="777"/>
                    <a:pt x="797" y="750"/>
                    <a:pt x="786" y="753"/>
                  </a:cubicBezTo>
                  <a:cubicBezTo>
                    <a:pt x="786" y="749"/>
                    <a:pt x="791" y="751"/>
                    <a:pt x="793" y="749"/>
                  </a:cubicBezTo>
                  <a:cubicBezTo>
                    <a:pt x="794" y="744"/>
                    <a:pt x="785" y="749"/>
                    <a:pt x="786" y="743"/>
                  </a:cubicBezTo>
                  <a:cubicBezTo>
                    <a:pt x="790" y="743"/>
                    <a:pt x="794" y="742"/>
                    <a:pt x="796" y="744"/>
                  </a:cubicBezTo>
                  <a:cubicBezTo>
                    <a:pt x="799" y="753"/>
                    <a:pt x="791" y="765"/>
                    <a:pt x="802" y="766"/>
                  </a:cubicBezTo>
                  <a:close/>
                  <a:moveTo>
                    <a:pt x="818" y="747"/>
                  </a:moveTo>
                  <a:lnTo>
                    <a:pt x="818" y="747"/>
                  </a:lnTo>
                  <a:cubicBezTo>
                    <a:pt x="812" y="747"/>
                    <a:pt x="808" y="748"/>
                    <a:pt x="805" y="749"/>
                  </a:cubicBezTo>
                  <a:cubicBezTo>
                    <a:pt x="804" y="742"/>
                    <a:pt x="817" y="741"/>
                    <a:pt x="818" y="747"/>
                  </a:cubicBezTo>
                  <a:close/>
                  <a:moveTo>
                    <a:pt x="767" y="782"/>
                  </a:moveTo>
                  <a:lnTo>
                    <a:pt x="767" y="782"/>
                  </a:lnTo>
                  <a:cubicBezTo>
                    <a:pt x="774" y="774"/>
                    <a:pt x="767" y="749"/>
                    <a:pt x="770" y="742"/>
                  </a:cubicBezTo>
                  <a:cubicBezTo>
                    <a:pt x="774" y="753"/>
                    <a:pt x="770" y="773"/>
                    <a:pt x="776" y="782"/>
                  </a:cubicBezTo>
                  <a:cubicBezTo>
                    <a:pt x="776" y="762"/>
                    <a:pt x="774" y="744"/>
                    <a:pt x="774" y="729"/>
                  </a:cubicBezTo>
                  <a:cubicBezTo>
                    <a:pt x="768" y="727"/>
                    <a:pt x="774" y="738"/>
                    <a:pt x="769" y="737"/>
                  </a:cubicBezTo>
                  <a:cubicBezTo>
                    <a:pt x="768" y="734"/>
                    <a:pt x="771" y="727"/>
                    <a:pt x="766" y="729"/>
                  </a:cubicBezTo>
                  <a:cubicBezTo>
                    <a:pt x="765" y="750"/>
                    <a:pt x="768" y="760"/>
                    <a:pt x="767" y="782"/>
                  </a:cubicBezTo>
                  <a:close/>
                  <a:moveTo>
                    <a:pt x="763" y="661"/>
                  </a:moveTo>
                  <a:lnTo>
                    <a:pt x="763" y="661"/>
                  </a:lnTo>
                  <a:cubicBezTo>
                    <a:pt x="719" y="620"/>
                    <a:pt x="689" y="698"/>
                    <a:pt x="654" y="698"/>
                  </a:cubicBezTo>
                  <a:cubicBezTo>
                    <a:pt x="642" y="698"/>
                    <a:pt x="630" y="686"/>
                    <a:pt x="626" y="680"/>
                  </a:cubicBezTo>
                  <a:cubicBezTo>
                    <a:pt x="640" y="690"/>
                    <a:pt x="663" y="693"/>
                    <a:pt x="675" y="680"/>
                  </a:cubicBezTo>
                  <a:cubicBezTo>
                    <a:pt x="667" y="679"/>
                    <a:pt x="649" y="686"/>
                    <a:pt x="646" y="677"/>
                  </a:cubicBezTo>
                  <a:cubicBezTo>
                    <a:pt x="659" y="677"/>
                    <a:pt x="669" y="674"/>
                    <a:pt x="675" y="668"/>
                  </a:cubicBezTo>
                  <a:cubicBezTo>
                    <a:pt x="669" y="666"/>
                    <a:pt x="664" y="670"/>
                    <a:pt x="659" y="671"/>
                  </a:cubicBezTo>
                  <a:cubicBezTo>
                    <a:pt x="619" y="675"/>
                    <a:pt x="596" y="631"/>
                    <a:pt x="560" y="652"/>
                  </a:cubicBezTo>
                  <a:cubicBezTo>
                    <a:pt x="559" y="644"/>
                    <a:pt x="563" y="619"/>
                    <a:pt x="553" y="615"/>
                  </a:cubicBezTo>
                  <a:cubicBezTo>
                    <a:pt x="550" y="627"/>
                    <a:pt x="552" y="647"/>
                    <a:pt x="560" y="654"/>
                  </a:cubicBezTo>
                  <a:cubicBezTo>
                    <a:pt x="545" y="680"/>
                    <a:pt x="569" y="711"/>
                    <a:pt x="577" y="734"/>
                  </a:cubicBezTo>
                  <a:cubicBezTo>
                    <a:pt x="580" y="742"/>
                    <a:pt x="578" y="750"/>
                    <a:pt x="586" y="752"/>
                  </a:cubicBezTo>
                  <a:cubicBezTo>
                    <a:pt x="590" y="753"/>
                    <a:pt x="585" y="745"/>
                    <a:pt x="589" y="746"/>
                  </a:cubicBezTo>
                  <a:cubicBezTo>
                    <a:pt x="595" y="763"/>
                    <a:pt x="581" y="771"/>
                    <a:pt x="577" y="783"/>
                  </a:cubicBezTo>
                  <a:lnTo>
                    <a:pt x="593" y="783"/>
                  </a:lnTo>
                  <a:cubicBezTo>
                    <a:pt x="600" y="777"/>
                    <a:pt x="601" y="765"/>
                    <a:pt x="603" y="754"/>
                  </a:cubicBezTo>
                  <a:cubicBezTo>
                    <a:pt x="610" y="762"/>
                    <a:pt x="603" y="772"/>
                    <a:pt x="603" y="782"/>
                  </a:cubicBezTo>
                  <a:cubicBezTo>
                    <a:pt x="607" y="784"/>
                    <a:pt x="611" y="784"/>
                    <a:pt x="615" y="782"/>
                  </a:cubicBezTo>
                  <a:cubicBezTo>
                    <a:pt x="617" y="774"/>
                    <a:pt x="613" y="771"/>
                    <a:pt x="616" y="765"/>
                  </a:cubicBezTo>
                  <a:cubicBezTo>
                    <a:pt x="619" y="772"/>
                    <a:pt x="616" y="784"/>
                    <a:pt x="628" y="782"/>
                  </a:cubicBezTo>
                  <a:cubicBezTo>
                    <a:pt x="623" y="747"/>
                    <a:pt x="602" y="722"/>
                    <a:pt x="595" y="695"/>
                  </a:cubicBezTo>
                  <a:cubicBezTo>
                    <a:pt x="611" y="723"/>
                    <a:pt x="627" y="752"/>
                    <a:pt x="641" y="782"/>
                  </a:cubicBezTo>
                  <a:cubicBezTo>
                    <a:pt x="651" y="783"/>
                    <a:pt x="657" y="784"/>
                    <a:pt x="668" y="782"/>
                  </a:cubicBezTo>
                  <a:cubicBezTo>
                    <a:pt x="689" y="754"/>
                    <a:pt x="706" y="722"/>
                    <a:pt x="724" y="691"/>
                  </a:cubicBezTo>
                  <a:cubicBezTo>
                    <a:pt x="711" y="724"/>
                    <a:pt x="693" y="752"/>
                    <a:pt x="677" y="782"/>
                  </a:cubicBezTo>
                  <a:cubicBezTo>
                    <a:pt x="686" y="781"/>
                    <a:pt x="692" y="783"/>
                    <a:pt x="698" y="782"/>
                  </a:cubicBezTo>
                  <a:cubicBezTo>
                    <a:pt x="705" y="750"/>
                    <a:pt x="721" y="728"/>
                    <a:pt x="734" y="703"/>
                  </a:cubicBezTo>
                  <a:cubicBezTo>
                    <a:pt x="730" y="730"/>
                    <a:pt x="704" y="756"/>
                    <a:pt x="710" y="782"/>
                  </a:cubicBezTo>
                  <a:cubicBezTo>
                    <a:pt x="717" y="778"/>
                    <a:pt x="711" y="762"/>
                    <a:pt x="718" y="759"/>
                  </a:cubicBezTo>
                  <a:cubicBezTo>
                    <a:pt x="719" y="767"/>
                    <a:pt x="717" y="778"/>
                    <a:pt x="720" y="783"/>
                  </a:cubicBezTo>
                  <a:lnTo>
                    <a:pt x="727" y="783"/>
                  </a:lnTo>
                  <a:cubicBezTo>
                    <a:pt x="730" y="777"/>
                    <a:pt x="724" y="762"/>
                    <a:pt x="728" y="754"/>
                  </a:cubicBezTo>
                  <a:cubicBezTo>
                    <a:pt x="730" y="764"/>
                    <a:pt x="732" y="775"/>
                    <a:pt x="737" y="782"/>
                  </a:cubicBezTo>
                  <a:cubicBezTo>
                    <a:pt x="741" y="781"/>
                    <a:pt x="748" y="784"/>
                    <a:pt x="750" y="780"/>
                  </a:cubicBezTo>
                  <a:cubicBezTo>
                    <a:pt x="727" y="752"/>
                    <a:pt x="782" y="701"/>
                    <a:pt x="763" y="661"/>
                  </a:cubicBezTo>
                  <a:close/>
                  <a:moveTo>
                    <a:pt x="605" y="695"/>
                  </a:moveTo>
                  <a:lnTo>
                    <a:pt x="605" y="695"/>
                  </a:lnTo>
                  <a:cubicBezTo>
                    <a:pt x="624" y="716"/>
                    <a:pt x="635" y="745"/>
                    <a:pt x="656" y="763"/>
                  </a:cubicBezTo>
                  <a:cubicBezTo>
                    <a:pt x="665" y="760"/>
                    <a:pt x="667" y="752"/>
                    <a:pt x="675" y="749"/>
                  </a:cubicBezTo>
                  <a:cubicBezTo>
                    <a:pt x="671" y="759"/>
                    <a:pt x="665" y="768"/>
                    <a:pt x="655" y="772"/>
                  </a:cubicBezTo>
                  <a:cubicBezTo>
                    <a:pt x="632" y="753"/>
                    <a:pt x="620" y="722"/>
                    <a:pt x="605" y="695"/>
                  </a:cubicBezTo>
                  <a:close/>
                  <a:moveTo>
                    <a:pt x="684" y="701"/>
                  </a:moveTo>
                  <a:lnTo>
                    <a:pt x="684" y="701"/>
                  </a:lnTo>
                  <a:cubicBezTo>
                    <a:pt x="680" y="709"/>
                    <a:pt x="671" y="728"/>
                    <a:pt x="659" y="730"/>
                  </a:cubicBezTo>
                  <a:cubicBezTo>
                    <a:pt x="638" y="733"/>
                    <a:pt x="622" y="700"/>
                    <a:pt x="610" y="687"/>
                  </a:cubicBezTo>
                  <a:cubicBezTo>
                    <a:pt x="626" y="699"/>
                    <a:pt x="638" y="715"/>
                    <a:pt x="656" y="724"/>
                  </a:cubicBezTo>
                  <a:cubicBezTo>
                    <a:pt x="667" y="718"/>
                    <a:pt x="674" y="708"/>
                    <a:pt x="684" y="701"/>
                  </a:cubicBezTo>
                  <a:close/>
                  <a:moveTo>
                    <a:pt x="707" y="682"/>
                  </a:moveTo>
                  <a:lnTo>
                    <a:pt x="707" y="682"/>
                  </a:lnTo>
                  <a:cubicBezTo>
                    <a:pt x="703" y="695"/>
                    <a:pt x="663" y="783"/>
                    <a:pt x="644" y="737"/>
                  </a:cubicBezTo>
                  <a:cubicBezTo>
                    <a:pt x="650" y="739"/>
                    <a:pt x="652" y="744"/>
                    <a:pt x="658" y="746"/>
                  </a:cubicBezTo>
                  <a:cubicBezTo>
                    <a:pt x="681" y="731"/>
                    <a:pt x="692" y="705"/>
                    <a:pt x="707" y="682"/>
                  </a:cubicBezTo>
                  <a:close/>
                  <a:moveTo>
                    <a:pt x="737" y="760"/>
                  </a:moveTo>
                  <a:lnTo>
                    <a:pt x="737" y="760"/>
                  </a:lnTo>
                  <a:cubicBezTo>
                    <a:pt x="736" y="754"/>
                    <a:pt x="739" y="753"/>
                    <a:pt x="739" y="747"/>
                  </a:cubicBezTo>
                  <a:cubicBezTo>
                    <a:pt x="742" y="745"/>
                    <a:pt x="741" y="761"/>
                    <a:pt x="737" y="760"/>
                  </a:cubicBezTo>
                  <a:close/>
                  <a:moveTo>
                    <a:pt x="721" y="548"/>
                  </a:moveTo>
                  <a:lnTo>
                    <a:pt x="721" y="548"/>
                  </a:lnTo>
                  <a:cubicBezTo>
                    <a:pt x="714" y="553"/>
                    <a:pt x="704" y="562"/>
                    <a:pt x="698" y="572"/>
                  </a:cubicBezTo>
                  <a:cubicBezTo>
                    <a:pt x="693" y="581"/>
                    <a:pt x="686" y="597"/>
                    <a:pt x="694" y="605"/>
                  </a:cubicBezTo>
                  <a:cubicBezTo>
                    <a:pt x="706" y="593"/>
                    <a:pt x="703" y="566"/>
                    <a:pt x="718" y="557"/>
                  </a:cubicBezTo>
                  <a:cubicBezTo>
                    <a:pt x="711" y="569"/>
                    <a:pt x="700" y="591"/>
                    <a:pt x="708" y="609"/>
                  </a:cubicBezTo>
                  <a:cubicBezTo>
                    <a:pt x="717" y="608"/>
                    <a:pt x="712" y="592"/>
                    <a:pt x="720" y="590"/>
                  </a:cubicBezTo>
                  <a:cubicBezTo>
                    <a:pt x="717" y="597"/>
                    <a:pt x="716" y="606"/>
                    <a:pt x="718" y="613"/>
                  </a:cubicBezTo>
                  <a:cubicBezTo>
                    <a:pt x="726" y="614"/>
                    <a:pt x="727" y="608"/>
                    <a:pt x="734" y="608"/>
                  </a:cubicBezTo>
                  <a:cubicBezTo>
                    <a:pt x="730" y="613"/>
                    <a:pt x="728" y="618"/>
                    <a:pt x="734" y="623"/>
                  </a:cubicBezTo>
                  <a:cubicBezTo>
                    <a:pt x="729" y="622"/>
                    <a:pt x="721" y="617"/>
                    <a:pt x="715" y="621"/>
                  </a:cubicBezTo>
                  <a:cubicBezTo>
                    <a:pt x="718" y="628"/>
                    <a:pt x="721" y="635"/>
                    <a:pt x="720" y="645"/>
                  </a:cubicBezTo>
                  <a:cubicBezTo>
                    <a:pt x="729" y="646"/>
                    <a:pt x="743" y="642"/>
                    <a:pt x="753" y="646"/>
                  </a:cubicBezTo>
                  <a:cubicBezTo>
                    <a:pt x="758" y="648"/>
                    <a:pt x="760" y="657"/>
                    <a:pt x="763" y="652"/>
                  </a:cubicBezTo>
                  <a:cubicBezTo>
                    <a:pt x="759" y="608"/>
                    <a:pt x="752" y="566"/>
                    <a:pt x="721" y="548"/>
                  </a:cubicBezTo>
                  <a:close/>
                  <a:moveTo>
                    <a:pt x="705" y="482"/>
                  </a:moveTo>
                  <a:lnTo>
                    <a:pt x="705" y="482"/>
                  </a:lnTo>
                  <a:cubicBezTo>
                    <a:pt x="710" y="487"/>
                    <a:pt x="715" y="500"/>
                    <a:pt x="705" y="504"/>
                  </a:cubicBezTo>
                  <a:cubicBezTo>
                    <a:pt x="705" y="502"/>
                    <a:pt x="706" y="499"/>
                    <a:pt x="703" y="499"/>
                  </a:cubicBezTo>
                  <a:cubicBezTo>
                    <a:pt x="698" y="501"/>
                    <a:pt x="703" y="506"/>
                    <a:pt x="703" y="508"/>
                  </a:cubicBezTo>
                  <a:cubicBezTo>
                    <a:pt x="718" y="510"/>
                    <a:pt x="720" y="483"/>
                    <a:pt x="705" y="482"/>
                  </a:cubicBezTo>
                  <a:close/>
                  <a:moveTo>
                    <a:pt x="707" y="486"/>
                  </a:moveTo>
                  <a:lnTo>
                    <a:pt x="707" y="486"/>
                  </a:lnTo>
                  <a:lnTo>
                    <a:pt x="703" y="486"/>
                  </a:lnTo>
                  <a:cubicBezTo>
                    <a:pt x="704" y="490"/>
                    <a:pt x="705" y="495"/>
                    <a:pt x="708" y="497"/>
                  </a:cubicBezTo>
                  <a:cubicBezTo>
                    <a:pt x="712" y="492"/>
                    <a:pt x="705" y="492"/>
                    <a:pt x="707" y="486"/>
                  </a:cubicBezTo>
                  <a:close/>
                  <a:moveTo>
                    <a:pt x="677" y="453"/>
                  </a:moveTo>
                  <a:lnTo>
                    <a:pt x="677" y="453"/>
                  </a:lnTo>
                  <a:cubicBezTo>
                    <a:pt x="673" y="453"/>
                    <a:pt x="674" y="451"/>
                    <a:pt x="671" y="453"/>
                  </a:cubicBezTo>
                  <a:cubicBezTo>
                    <a:pt x="672" y="457"/>
                    <a:pt x="674" y="459"/>
                    <a:pt x="675" y="462"/>
                  </a:cubicBezTo>
                  <a:cubicBezTo>
                    <a:pt x="677" y="460"/>
                    <a:pt x="677" y="457"/>
                    <a:pt x="677" y="453"/>
                  </a:cubicBezTo>
                  <a:close/>
                  <a:moveTo>
                    <a:pt x="580" y="462"/>
                  </a:moveTo>
                  <a:lnTo>
                    <a:pt x="580" y="462"/>
                  </a:lnTo>
                  <a:cubicBezTo>
                    <a:pt x="588" y="467"/>
                    <a:pt x="603" y="472"/>
                    <a:pt x="615" y="468"/>
                  </a:cubicBezTo>
                  <a:cubicBezTo>
                    <a:pt x="621" y="446"/>
                    <a:pt x="633" y="432"/>
                    <a:pt x="655" y="426"/>
                  </a:cubicBezTo>
                  <a:cubicBezTo>
                    <a:pt x="654" y="413"/>
                    <a:pt x="650" y="390"/>
                    <a:pt x="638" y="396"/>
                  </a:cubicBezTo>
                  <a:cubicBezTo>
                    <a:pt x="615" y="406"/>
                    <a:pt x="580" y="430"/>
                    <a:pt x="580" y="462"/>
                  </a:cubicBezTo>
                  <a:close/>
                  <a:moveTo>
                    <a:pt x="609" y="538"/>
                  </a:moveTo>
                  <a:lnTo>
                    <a:pt x="609" y="538"/>
                  </a:lnTo>
                  <a:cubicBezTo>
                    <a:pt x="618" y="534"/>
                    <a:pt x="622" y="525"/>
                    <a:pt x="628" y="518"/>
                  </a:cubicBezTo>
                  <a:cubicBezTo>
                    <a:pt x="629" y="513"/>
                    <a:pt x="625" y="513"/>
                    <a:pt x="625" y="508"/>
                  </a:cubicBezTo>
                  <a:cubicBezTo>
                    <a:pt x="614" y="506"/>
                    <a:pt x="606" y="501"/>
                    <a:pt x="603" y="491"/>
                  </a:cubicBezTo>
                  <a:cubicBezTo>
                    <a:pt x="593" y="490"/>
                    <a:pt x="587" y="493"/>
                    <a:pt x="583" y="498"/>
                  </a:cubicBezTo>
                  <a:cubicBezTo>
                    <a:pt x="587" y="516"/>
                    <a:pt x="594" y="531"/>
                    <a:pt x="609" y="538"/>
                  </a:cubicBezTo>
                  <a:close/>
                  <a:moveTo>
                    <a:pt x="629" y="659"/>
                  </a:moveTo>
                  <a:lnTo>
                    <a:pt x="629" y="659"/>
                  </a:lnTo>
                  <a:cubicBezTo>
                    <a:pt x="635" y="645"/>
                    <a:pt x="630" y="623"/>
                    <a:pt x="635" y="610"/>
                  </a:cubicBezTo>
                  <a:cubicBezTo>
                    <a:pt x="631" y="608"/>
                    <a:pt x="628" y="606"/>
                    <a:pt x="622" y="606"/>
                  </a:cubicBezTo>
                  <a:cubicBezTo>
                    <a:pt x="620" y="624"/>
                    <a:pt x="619" y="643"/>
                    <a:pt x="622" y="659"/>
                  </a:cubicBezTo>
                  <a:lnTo>
                    <a:pt x="629" y="659"/>
                  </a:lnTo>
                  <a:lnTo>
                    <a:pt x="629" y="659"/>
                  </a:lnTo>
                  <a:close/>
                  <a:moveTo>
                    <a:pt x="649" y="579"/>
                  </a:moveTo>
                  <a:lnTo>
                    <a:pt x="649" y="579"/>
                  </a:lnTo>
                  <a:cubicBezTo>
                    <a:pt x="653" y="583"/>
                    <a:pt x="675" y="584"/>
                    <a:pt x="680" y="579"/>
                  </a:cubicBezTo>
                  <a:cubicBezTo>
                    <a:pt x="677" y="571"/>
                    <a:pt x="653" y="573"/>
                    <a:pt x="649" y="579"/>
                  </a:cubicBezTo>
                  <a:close/>
                  <a:moveTo>
                    <a:pt x="659" y="550"/>
                  </a:moveTo>
                  <a:lnTo>
                    <a:pt x="659" y="550"/>
                  </a:lnTo>
                  <a:cubicBezTo>
                    <a:pt x="658" y="558"/>
                    <a:pt x="666" y="559"/>
                    <a:pt x="667" y="551"/>
                  </a:cubicBezTo>
                  <a:cubicBezTo>
                    <a:pt x="663" y="553"/>
                    <a:pt x="663" y="549"/>
                    <a:pt x="659" y="550"/>
                  </a:cubicBezTo>
                  <a:close/>
                  <a:moveTo>
                    <a:pt x="626" y="527"/>
                  </a:moveTo>
                  <a:lnTo>
                    <a:pt x="626" y="527"/>
                  </a:lnTo>
                  <a:cubicBezTo>
                    <a:pt x="626" y="529"/>
                    <a:pt x="625" y="530"/>
                    <a:pt x="623" y="531"/>
                  </a:cubicBezTo>
                  <a:cubicBezTo>
                    <a:pt x="636" y="544"/>
                    <a:pt x="650" y="555"/>
                    <a:pt x="659" y="570"/>
                  </a:cubicBezTo>
                  <a:cubicBezTo>
                    <a:pt x="654" y="550"/>
                    <a:pt x="645" y="533"/>
                    <a:pt x="626" y="527"/>
                  </a:cubicBezTo>
                  <a:close/>
                  <a:moveTo>
                    <a:pt x="625" y="485"/>
                  </a:moveTo>
                  <a:lnTo>
                    <a:pt x="625" y="485"/>
                  </a:lnTo>
                  <a:cubicBezTo>
                    <a:pt x="620" y="488"/>
                    <a:pt x="615" y="497"/>
                    <a:pt x="621" y="502"/>
                  </a:cubicBezTo>
                  <a:cubicBezTo>
                    <a:pt x="625" y="502"/>
                    <a:pt x="630" y="503"/>
                    <a:pt x="629" y="498"/>
                  </a:cubicBezTo>
                  <a:cubicBezTo>
                    <a:pt x="620" y="496"/>
                    <a:pt x="632" y="490"/>
                    <a:pt x="625" y="485"/>
                  </a:cubicBezTo>
                  <a:close/>
                  <a:moveTo>
                    <a:pt x="681" y="613"/>
                  </a:moveTo>
                  <a:lnTo>
                    <a:pt x="681" y="613"/>
                  </a:lnTo>
                  <a:cubicBezTo>
                    <a:pt x="702" y="615"/>
                    <a:pt x="692" y="652"/>
                    <a:pt x="698" y="664"/>
                  </a:cubicBezTo>
                  <a:cubicBezTo>
                    <a:pt x="703" y="658"/>
                    <a:pt x="711" y="655"/>
                    <a:pt x="714" y="648"/>
                  </a:cubicBezTo>
                  <a:cubicBezTo>
                    <a:pt x="722" y="619"/>
                    <a:pt x="698" y="603"/>
                    <a:pt x="681" y="613"/>
                  </a:cubicBezTo>
                  <a:close/>
                  <a:moveTo>
                    <a:pt x="682" y="642"/>
                  </a:moveTo>
                  <a:lnTo>
                    <a:pt x="682" y="642"/>
                  </a:lnTo>
                  <a:lnTo>
                    <a:pt x="678" y="642"/>
                  </a:lnTo>
                  <a:cubicBezTo>
                    <a:pt x="681" y="652"/>
                    <a:pt x="677" y="669"/>
                    <a:pt x="687" y="672"/>
                  </a:cubicBezTo>
                  <a:cubicBezTo>
                    <a:pt x="688" y="665"/>
                    <a:pt x="683" y="652"/>
                    <a:pt x="682" y="642"/>
                  </a:cubicBezTo>
                  <a:close/>
                  <a:moveTo>
                    <a:pt x="664" y="661"/>
                  </a:moveTo>
                  <a:lnTo>
                    <a:pt x="664" y="661"/>
                  </a:lnTo>
                  <a:cubicBezTo>
                    <a:pt x="667" y="664"/>
                    <a:pt x="671" y="660"/>
                    <a:pt x="674" y="659"/>
                  </a:cubicBezTo>
                  <a:lnTo>
                    <a:pt x="674" y="641"/>
                  </a:lnTo>
                  <a:cubicBezTo>
                    <a:pt x="671" y="640"/>
                    <a:pt x="670" y="638"/>
                    <a:pt x="667" y="638"/>
                  </a:cubicBezTo>
                  <a:cubicBezTo>
                    <a:pt x="664" y="646"/>
                    <a:pt x="667" y="653"/>
                    <a:pt x="664" y="661"/>
                  </a:cubicBezTo>
                  <a:close/>
                  <a:moveTo>
                    <a:pt x="649" y="665"/>
                  </a:moveTo>
                  <a:lnTo>
                    <a:pt x="649" y="665"/>
                  </a:lnTo>
                  <a:lnTo>
                    <a:pt x="659" y="665"/>
                  </a:lnTo>
                  <a:cubicBezTo>
                    <a:pt x="659" y="657"/>
                    <a:pt x="661" y="645"/>
                    <a:pt x="658" y="639"/>
                  </a:cubicBezTo>
                  <a:cubicBezTo>
                    <a:pt x="645" y="637"/>
                    <a:pt x="651" y="655"/>
                    <a:pt x="649" y="665"/>
                  </a:cubicBezTo>
                  <a:close/>
                  <a:moveTo>
                    <a:pt x="636" y="635"/>
                  </a:moveTo>
                  <a:lnTo>
                    <a:pt x="636" y="635"/>
                  </a:lnTo>
                  <a:lnTo>
                    <a:pt x="636" y="664"/>
                  </a:lnTo>
                  <a:lnTo>
                    <a:pt x="645" y="664"/>
                  </a:lnTo>
                  <a:lnTo>
                    <a:pt x="645" y="638"/>
                  </a:lnTo>
                  <a:cubicBezTo>
                    <a:pt x="640" y="638"/>
                    <a:pt x="642" y="633"/>
                    <a:pt x="636" y="635"/>
                  </a:cubicBezTo>
                  <a:close/>
                  <a:moveTo>
                    <a:pt x="644" y="609"/>
                  </a:moveTo>
                  <a:lnTo>
                    <a:pt x="644" y="609"/>
                  </a:lnTo>
                  <a:cubicBezTo>
                    <a:pt x="642" y="614"/>
                    <a:pt x="637" y="617"/>
                    <a:pt x="638" y="625"/>
                  </a:cubicBezTo>
                  <a:cubicBezTo>
                    <a:pt x="641" y="629"/>
                    <a:pt x="645" y="633"/>
                    <a:pt x="649" y="636"/>
                  </a:cubicBezTo>
                  <a:cubicBezTo>
                    <a:pt x="661" y="628"/>
                    <a:pt x="674" y="636"/>
                    <a:pt x="690" y="638"/>
                  </a:cubicBezTo>
                  <a:cubicBezTo>
                    <a:pt x="689" y="630"/>
                    <a:pt x="688" y="624"/>
                    <a:pt x="687" y="618"/>
                  </a:cubicBezTo>
                  <a:cubicBezTo>
                    <a:pt x="668" y="609"/>
                    <a:pt x="652" y="597"/>
                    <a:pt x="625" y="597"/>
                  </a:cubicBezTo>
                  <a:cubicBezTo>
                    <a:pt x="625" y="607"/>
                    <a:pt x="641" y="601"/>
                    <a:pt x="644" y="609"/>
                  </a:cubicBezTo>
                  <a:close/>
                  <a:moveTo>
                    <a:pt x="504" y="602"/>
                  </a:moveTo>
                  <a:lnTo>
                    <a:pt x="504" y="602"/>
                  </a:lnTo>
                  <a:cubicBezTo>
                    <a:pt x="515" y="601"/>
                    <a:pt x="535" y="591"/>
                    <a:pt x="541" y="582"/>
                  </a:cubicBezTo>
                  <a:cubicBezTo>
                    <a:pt x="523" y="583"/>
                    <a:pt x="512" y="591"/>
                    <a:pt x="504" y="602"/>
                  </a:cubicBezTo>
                  <a:close/>
                  <a:moveTo>
                    <a:pt x="526" y="767"/>
                  </a:moveTo>
                  <a:lnTo>
                    <a:pt x="526" y="767"/>
                  </a:lnTo>
                  <a:cubicBezTo>
                    <a:pt x="535" y="769"/>
                    <a:pt x="530" y="755"/>
                    <a:pt x="530" y="750"/>
                  </a:cubicBezTo>
                  <a:cubicBezTo>
                    <a:pt x="533" y="745"/>
                    <a:pt x="536" y="742"/>
                    <a:pt x="543" y="744"/>
                  </a:cubicBezTo>
                  <a:cubicBezTo>
                    <a:pt x="543" y="736"/>
                    <a:pt x="543" y="729"/>
                    <a:pt x="540" y="724"/>
                  </a:cubicBezTo>
                  <a:cubicBezTo>
                    <a:pt x="531" y="727"/>
                    <a:pt x="516" y="724"/>
                    <a:pt x="507" y="727"/>
                  </a:cubicBezTo>
                  <a:cubicBezTo>
                    <a:pt x="500" y="746"/>
                    <a:pt x="505" y="773"/>
                    <a:pt x="517" y="782"/>
                  </a:cubicBezTo>
                  <a:lnTo>
                    <a:pt x="533" y="782"/>
                  </a:lnTo>
                  <a:cubicBezTo>
                    <a:pt x="537" y="774"/>
                    <a:pt x="545" y="770"/>
                    <a:pt x="543" y="756"/>
                  </a:cubicBezTo>
                  <a:cubicBezTo>
                    <a:pt x="529" y="753"/>
                    <a:pt x="540" y="775"/>
                    <a:pt x="526" y="767"/>
                  </a:cubicBezTo>
                  <a:close/>
                  <a:moveTo>
                    <a:pt x="526" y="747"/>
                  </a:moveTo>
                  <a:lnTo>
                    <a:pt x="526" y="747"/>
                  </a:lnTo>
                  <a:cubicBezTo>
                    <a:pt x="522" y="748"/>
                    <a:pt x="514" y="745"/>
                    <a:pt x="513" y="749"/>
                  </a:cubicBezTo>
                  <a:cubicBezTo>
                    <a:pt x="507" y="742"/>
                    <a:pt x="525" y="739"/>
                    <a:pt x="526" y="747"/>
                  </a:cubicBezTo>
                  <a:close/>
                  <a:moveTo>
                    <a:pt x="517" y="757"/>
                  </a:moveTo>
                  <a:lnTo>
                    <a:pt x="517" y="757"/>
                  </a:lnTo>
                  <a:cubicBezTo>
                    <a:pt x="515" y="750"/>
                    <a:pt x="523" y="749"/>
                    <a:pt x="526" y="753"/>
                  </a:cubicBezTo>
                  <a:cubicBezTo>
                    <a:pt x="526" y="758"/>
                    <a:pt x="521" y="757"/>
                    <a:pt x="517" y="757"/>
                  </a:cubicBezTo>
                  <a:close/>
                  <a:moveTo>
                    <a:pt x="531" y="776"/>
                  </a:moveTo>
                  <a:lnTo>
                    <a:pt x="531" y="776"/>
                  </a:lnTo>
                  <a:cubicBezTo>
                    <a:pt x="527" y="774"/>
                    <a:pt x="524" y="777"/>
                    <a:pt x="521" y="775"/>
                  </a:cubicBezTo>
                  <a:cubicBezTo>
                    <a:pt x="522" y="773"/>
                    <a:pt x="533" y="771"/>
                    <a:pt x="531" y="776"/>
                  </a:cubicBezTo>
                  <a:close/>
                  <a:moveTo>
                    <a:pt x="533" y="606"/>
                  </a:moveTo>
                  <a:lnTo>
                    <a:pt x="533" y="606"/>
                  </a:lnTo>
                  <a:cubicBezTo>
                    <a:pt x="536" y="621"/>
                    <a:pt x="537" y="639"/>
                    <a:pt x="540" y="654"/>
                  </a:cubicBezTo>
                  <a:cubicBezTo>
                    <a:pt x="534" y="664"/>
                    <a:pt x="522" y="667"/>
                    <a:pt x="517" y="678"/>
                  </a:cubicBezTo>
                  <a:cubicBezTo>
                    <a:pt x="515" y="683"/>
                    <a:pt x="525" y="684"/>
                    <a:pt x="520" y="687"/>
                  </a:cubicBezTo>
                  <a:cubicBezTo>
                    <a:pt x="518" y="683"/>
                    <a:pt x="513" y="683"/>
                    <a:pt x="513" y="678"/>
                  </a:cubicBezTo>
                  <a:cubicBezTo>
                    <a:pt x="515" y="663"/>
                    <a:pt x="532" y="664"/>
                    <a:pt x="534" y="651"/>
                  </a:cubicBezTo>
                  <a:cubicBezTo>
                    <a:pt x="537" y="637"/>
                    <a:pt x="524" y="621"/>
                    <a:pt x="528" y="600"/>
                  </a:cubicBezTo>
                  <a:cubicBezTo>
                    <a:pt x="492" y="597"/>
                    <a:pt x="516" y="652"/>
                    <a:pt x="507" y="680"/>
                  </a:cubicBezTo>
                  <a:cubicBezTo>
                    <a:pt x="514" y="695"/>
                    <a:pt x="537" y="693"/>
                    <a:pt x="551" y="685"/>
                  </a:cubicBezTo>
                  <a:cubicBezTo>
                    <a:pt x="548" y="676"/>
                    <a:pt x="551" y="667"/>
                    <a:pt x="554" y="659"/>
                  </a:cubicBezTo>
                  <a:cubicBezTo>
                    <a:pt x="544" y="651"/>
                    <a:pt x="549" y="625"/>
                    <a:pt x="546" y="609"/>
                  </a:cubicBezTo>
                  <a:cubicBezTo>
                    <a:pt x="540" y="609"/>
                    <a:pt x="536" y="603"/>
                    <a:pt x="533" y="606"/>
                  </a:cubicBezTo>
                  <a:close/>
                  <a:moveTo>
                    <a:pt x="531" y="685"/>
                  </a:moveTo>
                  <a:lnTo>
                    <a:pt x="531" y="685"/>
                  </a:lnTo>
                  <a:cubicBezTo>
                    <a:pt x="532" y="679"/>
                    <a:pt x="537" y="677"/>
                    <a:pt x="537" y="669"/>
                  </a:cubicBezTo>
                  <a:cubicBezTo>
                    <a:pt x="542" y="671"/>
                    <a:pt x="539" y="687"/>
                    <a:pt x="531" y="685"/>
                  </a:cubicBezTo>
                  <a:close/>
                  <a:moveTo>
                    <a:pt x="562" y="782"/>
                  </a:moveTo>
                  <a:lnTo>
                    <a:pt x="562" y="782"/>
                  </a:lnTo>
                  <a:cubicBezTo>
                    <a:pt x="562" y="756"/>
                    <a:pt x="560" y="746"/>
                    <a:pt x="562" y="727"/>
                  </a:cubicBezTo>
                  <a:cubicBezTo>
                    <a:pt x="560" y="727"/>
                    <a:pt x="560" y="725"/>
                    <a:pt x="557" y="726"/>
                  </a:cubicBezTo>
                  <a:cubicBezTo>
                    <a:pt x="559" y="745"/>
                    <a:pt x="556" y="765"/>
                    <a:pt x="562" y="782"/>
                  </a:cubicBezTo>
                  <a:close/>
                  <a:moveTo>
                    <a:pt x="562" y="717"/>
                  </a:moveTo>
                  <a:lnTo>
                    <a:pt x="562" y="717"/>
                  </a:lnTo>
                  <a:cubicBezTo>
                    <a:pt x="562" y="709"/>
                    <a:pt x="558" y="705"/>
                    <a:pt x="556" y="700"/>
                  </a:cubicBezTo>
                  <a:cubicBezTo>
                    <a:pt x="536" y="702"/>
                    <a:pt x="495" y="690"/>
                    <a:pt x="507" y="718"/>
                  </a:cubicBezTo>
                  <a:cubicBezTo>
                    <a:pt x="526" y="716"/>
                    <a:pt x="543" y="718"/>
                    <a:pt x="562" y="717"/>
                  </a:cubicBezTo>
                  <a:close/>
                  <a:moveTo>
                    <a:pt x="554" y="782"/>
                  </a:moveTo>
                  <a:lnTo>
                    <a:pt x="554" y="782"/>
                  </a:lnTo>
                  <a:cubicBezTo>
                    <a:pt x="552" y="764"/>
                    <a:pt x="558" y="739"/>
                    <a:pt x="551" y="726"/>
                  </a:cubicBezTo>
                  <a:cubicBezTo>
                    <a:pt x="552" y="738"/>
                    <a:pt x="545" y="770"/>
                    <a:pt x="554" y="782"/>
                  </a:cubicBezTo>
                  <a:close/>
                  <a:moveTo>
                    <a:pt x="579" y="530"/>
                  </a:moveTo>
                  <a:lnTo>
                    <a:pt x="579" y="530"/>
                  </a:lnTo>
                  <a:cubicBezTo>
                    <a:pt x="582" y="539"/>
                    <a:pt x="592" y="543"/>
                    <a:pt x="590" y="557"/>
                  </a:cubicBezTo>
                  <a:cubicBezTo>
                    <a:pt x="581" y="564"/>
                    <a:pt x="564" y="564"/>
                    <a:pt x="564" y="580"/>
                  </a:cubicBezTo>
                  <a:cubicBezTo>
                    <a:pt x="582" y="582"/>
                    <a:pt x="594" y="561"/>
                    <a:pt x="598" y="550"/>
                  </a:cubicBezTo>
                  <a:cubicBezTo>
                    <a:pt x="593" y="543"/>
                    <a:pt x="582" y="528"/>
                    <a:pt x="579" y="530"/>
                  </a:cubicBezTo>
                  <a:close/>
                  <a:moveTo>
                    <a:pt x="587" y="553"/>
                  </a:moveTo>
                  <a:lnTo>
                    <a:pt x="587" y="553"/>
                  </a:lnTo>
                  <a:cubicBezTo>
                    <a:pt x="582" y="541"/>
                    <a:pt x="571" y="522"/>
                    <a:pt x="559" y="512"/>
                  </a:cubicBezTo>
                  <a:cubicBezTo>
                    <a:pt x="563" y="527"/>
                    <a:pt x="575" y="536"/>
                    <a:pt x="580" y="550"/>
                  </a:cubicBezTo>
                  <a:cubicBezTo>
                    <a:pt x="575" y="559"/>
                    <a:pt x="556" y="560"/>
                    <a:pt x="560" y="573"/>
                  </a:cubicBezTo>
                  <a:cubicBezTo>
                    <a:pt x="568" y="565"/>
                    <a:pt x="580" y="562"/>
                    <a:pt x="587" y="553"/>
                  </a:cubicBezTo>
                  <a:close/>
                  <a:moveTo>
                    <a:pt x="524" y="523"/>
                  </a:moveTo>
                  <a:lnTo>
                    <a:pt x="524" y="523"/>
                  </a:lnTo>
                  <a:cubicBezTo>
                    <a:pt x="529" y="522"/>
                    <a:pt x="532" y="519"/>
                    <a:pt x="533" y="515"/>
                  </a:cubicBezTo>
                  <a:cubicBezTo>
                    <a:pt x="530" y="509"/>
                    <a:pt x="527" y="504"/>
                    <a:pt x="521" y="501"/>
                  </a:cubicBezTo>
                  <a:cubicBezTo>
                    <a:pt x="522" y="508"/>
                    <a:pt x="522" y="516"/>
                    <a:pt x="524" y="523"/>
                  </a:cubicBezTo>
                  <a:close/>
                  <a:moveTo>
                    <a:pt x="550" y="512"/>
                  </a:moveTo>
                  <a:lnTo>
                    <a:pt x="550" y="512"/>
                  </a:lnTo>
                  <a:cubicBezTo>
                    <a:pt x="538" y="519"/>
                    <a:pt x="527" y="527"/>
                    <a:pt x="520" y="538"/>
                  </a:cubicBezTo>
                  <a:cubicBezTo>
                    <a:pt x="524" y="555"/>
                    <a:pt x="543" y="556"/>
                    <a:pt x="557" y="563"/>
                  </a:cubicBezTo>
                  <a:cubicBezTo>
                    <a:pt x="564" y="559"/>
                    <a:pt x="568" y="554"/>
                    <a:pt x="576" y="551"/>
                  </a:cubicBezTo>
                  <a:cubicBezTo>
                    <a:pt x="570" y="536"/>
                    <a:pt x="561" y="523"/>
                    <a:pt x="550" y="512"/>
                  </a:cubicBezTo>
                  <a:close/>
                  <a:moveTo>
                    <a:pt x="524" y="448"/>
                  </a:moveTo>
                  <a:lnTo>
                    <a:pt x="524" y="448"/>
                  </a:lnTo>
                  <a:cubicBezTo>
                    <a:pt x="521" y="442"/>
                    <a:pt x="506" y="445"/>
                    <a:pt x="500" y="446"/>
                  </a:cubicBezTo>
                  <a:cubicBezTo>
                    <a:pt x="497" y="459"/>
                    <a:pt x="522" y="453"/>
                    <a:pt x="524" y="448"/>
                  </a:cubicBezTo>
                  <a:close/>
                  <a:moveTo>
                    <a:pt x="566" y="456"/>
                  </a:moveTo>
                  <a:lnTo>
                    <a:pt x="566" y="456"/>
                  </a:lnTo>
                  <a:cubicBezTo>
                    <a:pt x="559" y="451"/>
                    <a:pt x="536" y="453"/>
                    <a:pt x="527" y="455"/>
                  </a:cubicBezTo>
                  <a:lnTo>
                    <a:pt x="527" y="459"/>
                  </a:lnTo>
                  <a:cubicBezTo>
                    <a:pt x="536" y="460"/>
                    <a:pt x="561" y="465"/>
                    <a:pt x="566" y="456"/>
                  </a:cubicBezTo>
                  <a:close/>
                  <a:moveTo>
                    <a:pt x="526" y="475"/>
                  </a:moveTo>
                  <a:lnTo>
                    <a:pt x="526" y="475"/>
                  </a:lnTo>
                  <a:cubicBezTo>
                    <a:pt x="525" y="483"/>
                    <a:pt x="536" y="488"/>
                    <a:pt x="534" y="492"/>
                  </a:cubicBezTo>
                  <a:cubicBezTo>
                    <a:pt x="529" y="488"/>
                    <a:pt x="523" y="484"/>
                    <a:pt x="521" y="476"/>
                  </a:cubicBezTo>
                  <a:cubicBezTo>
                    <a:pt x="524" y="476"/>
                    <a:pt x="524" y="473"/>
                    <a:pt x="527" y="472"/>
                  </a:cubicBezTo>
                  <a:cubicBezTo>
                    <a:pt x="538" y="481"/>
                    <a:pt x="550" y="490"/>
                    <a:pt x="566" y="495"/>
                  </a:cubicBezTo>
                  <a:cubicBezTo>
                    <a:pt x="567" y="488"/>
                    <a:pt x="564" y="486"/>
                    <a:pt x="564" y="479"/>
                  </a:cubicBezTo>
                  <a:cubicBezTo>
                    <a:pt x="546" y="476"/>
                    <a:pt x="527" y="474"/>
                    <a:pt x="524" y="456"/>
                  </a:cubicBezTo>
                  <a:cubicBezTo>
                    <a:pt x="518" y="457"/>
                    <a:pt x="509" y="455"/>
                    <a:pt x="505" y="458"/>
                  </a:cubicBezTo>
                  <a:cubicBezTo>
                    <a:pt x="505" y="463"/>
                    <a:pt x="516" y="464"/>
                    <a:pt x="513" y="468"/>
                  </a:cubicBezTo>
                  <a:cubicBezTo>
                    <a:pt x="509" y="466"/>
                    <a:pt x="505" y="464"/>
                    <a:pt x="500" y="463"/>
                  </a:cubicBezTo>
                  <a:cubicBezTo>
                    <a:pt x="511" y="479"/>
                    <a:pt x="506" y="510"/>
                    <a:pt x="507" y="535"/>
                  </a:cubicBezTo>
                  <a:cubicBezTo>
                    <a:pt x="512" y="536"/>
                    <a:pt x="514" y="535"/>
                    <a:pt x="517" y="534"/>
                  </a:cubicBezTo>
                  <a:cubicBezTo>
                    <a:pt x="522" y="517"/>
                    <a:pt x="510" y="492"/>
                    <a:pt x="517" y="476"/>
                  </a:cubicBezTo>
                  <a:cubicBezTo>
                    <a:pt x="526" y="487"/>
                    <a:pt x="527" y="505"/>
                    <a:pt x="538" y="512"/>
                  </a:cubicBezTo>
                  <a:cubicBezTo>
                    <a:pt x="549" y="504"/>
                    <a:pt x="568" y="506"/>
                    <a:pt x="573" y="518"/>
                  </a:cubicBezTo>
                  <a:cubicBezTo>
                    <a:pt x="569" y="492"/>
                    <a:pt x="539" y="492"/>
                    <a:pt x="526" y="475"/>
                  </a:cubicBezTo>
                  <a:close/>
                  <a:moveTo>
                    <a:pt x="609" y="557"/>
                  </a:moveTo>
                  <a:lnTo>
                    <a:pt x="609" y="557"/>
                  </a:lnTo>
                  <a:cubicBezTo>
                    <a:pt x="596" y="559"/>
                    <a:pt x="591" y="570"/>
                    <a:pt x="586" y="580"/>
                  </a:cubicBezTo>
                  <a:cubicBezTo>
                    <a:pt x="585" y="584"/>
                    <a:pt x="596" y="583"/>
                    <a:pt x="592" y="586"/>
                  </a:cubicBezTo>
                  <a:cubicBezTo>
                    <a:pt x="588" y="584"/>
                    <a:pt x="582" y="584"/>
                    <a:pt x="577" y="586"/>
                  </a:cubicBezTo>
                  <a:cubicBezTo>
                    <a:pt x="579" y="590"/>
                    <a:pt x="575" y="593"/>
                    <a:pt x="576" y="596"/>
                  </a:cubicBezTo>
                  <a:cubicBezTo>
                    <a:pt x="573" y="591"/>
                    <a:pt x="572" y="585"/>
                    <a:pt x="563" y="586"/>
                  </a:cubicBezTo>
                  <a:cubicBezTo>
                    <a:pt x="556" y="572"/>
                    <a:pt x="548" y="558"/>
                    <a:pt x="528" y="556"/>
                  </a:cubicBezTo>
                  <a:cubicBezTo>
                    <a:pt x="535" y="567"/>
                    <a:pt x="546" y="575"/>
                    <a:pt x="547" y="593"/>
                  </a:cubicBezTo>
                  <a:cubicBezTo>
                    <a:pt x="543" y="590"/>
                    <a:pt x="532" y="588"/>
                    <a:pt x="530" y="595"/>
                  </a:cubicBezTo>
                  <a:cubicBezTo>
                    <a:pt x="536" y="603"/>
                    <a:pt x="556" y="610"/>
                    <a:pt x="569" y="616"/>
                  </a:cubicBezTo>
                  <a:cubicBezTo>
                    <a:pt x="571" y="610"/>
                    <a:pt x="566" y="599"/>
                    <a:pt x="564" y="592"/>
                  </a:cubicBezTo>
                  <a:cubicBezTo>
                    <a:pt x="575" y="603"/>
                    <a:pt x="575" y="620"/>
                    <a:pt x="576" y="639"/>
                  </a:cubicBezTo>
                  <a:cubicBezTo>
                    <a:pt x="583" y="641"/>
                    <a:pt x="591" y="643"/>
                    <a:pt x="599" y="644"/>
                  </a:cubicBezTo>
                  <a:cubicBezTo>
                    <a:pt x="603" y="620"/>
                    <a:pt x="599" y="587"/>
                    <a:pt x="610" y="570"/>
                  </a:cubicBezTo>
                  <a:cubicBezTo>
                    <a:pt x="610" y="581"/>
                    <a:pt x="607" y="592"/>
                    <a:pt x="606" y="603"/>
                  </a:cubicBezTo>
                  <a:cubicBezTo>
                    <a:pt x="605" y="621"/>
                    <a:pt x="601" y="649"/>
                    <a:pt x="615" y="652"/>
                  </a:cubicBezTo>
                  <a:cubicBezTo>
                    <a:pt x="616" y="627"/>
                    <a:pt x="615" y="601"/>
                    <a:pt x="623" y="583"/>
                  </a:cubicBezTo>
                  <a:cubicBezTo>
                    <a:pt x="623" y="586"/>
                    <a:pt x="621" y="587"/>
                    <a:pt x="622" y="592"/>
                  </a:cubicBezTo>
                  <a:cubicBezTo>
                    <a:pt x="630" y="595"/>
                    <a:pt x="632" y="594"/>
                    <a:pt x="642" y="595"/>
                  </a:cubicBezTo>
                  <a:cubicBezTo>
                    <a:pt x="640" y="577"/>
                    <a:pt x="623" y="566"/>
                    <a:pt x="616" y="557"/>
                  </a:cubicBezTo>
                  <a:cubicBezTo>
                    <a:pt x="634" y="563"/>
                    <a:pt x="641" y="580"/>
                    <a:pt x="649" y="596"/>
                  </a:cubicBezTo>
                  <a:cubicBezTo>
                    <a:pt x="658" y="595"/>
                    <a:pt x="660" y="597"/>
                    <a:pt x="664" y="596"/>
                  </a:cubicBezTo>
                  <a:cubicBezTo>
                    <a:pt x="664" y="591"/>
                    <a:pt x="663" y="587"/>
                    <a:pt x="659" y="586"/>
                  </a:cubicBezTo>
                  <a:cubicBezTo>
                    <a:pt x="659" y="588"/>
                    <a:pt x="660" y="591"/>
                    <a:pt x="658" y="592"/>
                  </a:cubicBezTo>
                  <a:cubicBezTo>
                    <a:pt x="661" y="583"/>
                    <a:pt x="648" y="589"/>
                    <a:pt x="648" y="583"/>
                  </a:cubicBezTo>
                  <a:lnTo>
                    <a:pt x="648" y="573"/>
                  </a:lnTo>
                  <a:cubicBezTo>
                    <a:pt x="651" y="572"/>
                    <a:pt x="654" y="572"/>
                    <a:pt x="654" y="569"/>
                  </a:cubicBezTo>
                  <a:cubicBezTo>
                    <a:pt x="649" y="550"/>
                    <a:pt x="613" y="524"/>
                    <a:pt x="603" y="553"/>
                  </a:cubicBezTo>
                  <a:cubicBezTo>
                    <a:pt x="604" y="555"/>
                    <a:pt x="608" y="555"/>
                    <a:pt x="609" y="557"/>
                  </a:cubicBezTo>
                  <a:close/>
                  <a:moveTo>
                    <a:pt x="595" y="613"/>
                  </a:moveTo>
                  <a:lnTo>
                    <a:pt x="595" y="613"/>
                  </a:lnTo>
                  <a:cubicBezTo>
                    <a:pt x="591" y="605"/>
                    <a:pt x="588" y="596"/>
                    <a:pt x="582" y="590"/>
                  </a:cubicBezTo>
                  <a:cubicBezTo>
                    <a:pt x="590" y="594"/>
                    <a:pt x="596" y="599"/>
                    <a:pt x="595" y="613"/>
                  </a:cubicBezTo>
                  <a:close/>
                  <a:moveTo>
                    <a:pt x="715" y="468"/>
                  </a:moveTo>
                  <a:lnTo>
                    <a:pt x="715" y="468"/>
                  </a:lnTo>
                  <a:cubicBezTo>
                    <a:pt x="727" y="466"/>
                    <a:pt x="741" y="466"/>
                    <a:pt x="749" y="459"/>
                  </a:cubicBezTo>
                  <a:cubicBezTo>
                    <a:pt x="738" y="428"/>
                    <a:pt x="722" y="403"/>
                    <a:pt x="685" y="397"/>
                  </a:cubicBezTo>
                  <a:cubicBezTo>
                    <a:pt x="681" y="406"/>
                    <a:pt x="676" y="413"/>
                    <a:pt x="677" y="427"/>
                  </a:cubicBezTo>
                  <a:cubicBezTo>
                    <a:pt x="699" y="432"/>
                    <a:pt x="708" y="449"/>
                    <a:pt x="715" y="468"/>
                  </a:cubicBezTo>
                  <a:close/>
                  <a:moveTo>
                    <a:pt x="718" y="488"/>
                  </a:moveTo>
                  <a:lnTo>
                    <a:pt x="718" y="488"/>
                  </a:lnTo>
                  <a:cubicBezTo>
                    <a:pt x="718" y="492"/>
                    <a:pt x="718" y="496"/>
                    <a:pt x="723" y="495"/>
                  </a:cubicBezTo>
                  <a:cubicBezTo>
                    <a:pt x="724" y="481"/>
                    <a:pt x="715" y="477"/>
                    <a:pt x="708" y="471"/>
                  </a:cubicBezTo>
                  <a:cubicBezTo>
                    <a:pt x="716" y="422"/>
                    <a:pt x="617" y="414"/>
                    <a:pt x="622" y="471"/>
                  </a:cubicBezTo>
                  <a:cubicBezTo>
                    <a:pt x="615" y="475"/>
                    <a:pt x="608" y="479"/>
                    <a:pt x="608" y="489"/>
                  </a:cubicBezTo>
                  <a:cubicBezTo>
                    <a:pt x="613" y="490"/>
                    <a:pt x="610" y="499"/>
                    <a:pt x="615" y="499"/>
                  </a:cubicBezTo>
                  <a:cubicBezTo>
                    <a:pt x="614" y="489"/>
                    <a:pt x="626" y="485"/>
                    <a:pt x="623" y="478"/>
                  </a:cubicBezTo>
                  <a:cubicBezTo>
                    <a:pt x="621" y="480"/>
                    <a:pt x="615" y="487"/>
                    <a:pt x="613" y="485"/>
                  </a:cubicBezTo>
                  <a:cubicBezTo>
                    <a:pt x="623" y="473"/>
                    <a:pt x="643" y="471"/>
                    <a:pt x="654" y="461"/>
                  </a:cubicBezTo>
                  <a:cubicBezTo>
                    <a:pt x="654" y="467"/>
                    <a:pt x="665" y="471"/>
                    <a:pt x="669" y="465"/>
                  </a:cubicBezTo>
                  <a:cubicBezTo>
                    <a:pt x="667" y="464"/>
                    <a:pt x="662" y="467"/>
                    <a:pt x="662" y="463"/>
                  </a:cubicBezTo>
                  <a:cubicBezTo>
                    <a:pt x="671" y="464"/>
                    <a:pt x="665" y="450"/>
                    <a:pt x="674" y="450"/>
                  </a:cubicBezTo>
                  <a:cubicBezTo>
                    <a:pt x="680" y="454"/>
                    <a:pt x="681" y="459"/>
                    <a:pt x="681" y="466"/>
                  </a:cubicBezTo>
                  <a:cubicBezTo>
                    <a:pt x="692" y="475"/>
                    <a:pt x="711" y="476"/>
                    <a:pt x="718" y="488"/>
                  </a:cubicBezTo>
                  <a:close/>
                  <a:moveTo>
                    <a:pt x="705" y="471"/>
                  </a:moveTo>
                  <a:lnTo>
                    <a:pt x="705" y="471"/>
                  </a:lnTo>
                  <a:cubicBezTo>
                    <a:pt x="697" y="469"/>
                    <a:pt x="688" y="469"/>
                    <a:pt x="685" y="462"/>
                  </a:cubicBezTo>
                  <a:cubicBezTo>
                    <a:pt x="690" y="464"/>
                    <a:pt x="695" y="466"/>
                    <a:pt x="700" y="468"/>
                  </a:cubicBezTo>
                  <a:cubicBezTo>
                    <a:pt x="703" y="468"/>
                    <a:pt x="700" y="463"/>
                    <a:pt x="701" y="461"/>
                  </a:cubicBezTo>
                  <a:cubicBezTo>
                    <a:pt x="703" y="463"/>
                    <a:pt x="705" y="466"/>
                    <a:pt x="705" y="471"/>
                  </a:cubicBezTo>
                  <a:close/>
                  <a:moveTo>
                    <a:pt x="677" y="559"/>
                  </a:moveTo>
                  <a:lnTo>
                    <a:pt x="677" y="559"/>
                  </a:lnTo>
                  <a:cubicBezTo>
                    <a:pt x="683" y="544"/>
                    <a:pt x="697" y="538"/>
                    <a:pt x="705" y="525"/>
                  </a:cubicBezTo>
                  <a:cubicBezTo>
                    <a:pt x="698" y="524"/>
                    <a:pt x="692" y="526"/>
                    <a:pt x="686" y="531"/>
                  </a:cubicBezTo>
                  <a:cubicBezTo>
                    <a:pt x="684" y="534"/>
                    <a:pt x="682" y="536"/>
                    <a:pt x="680" y="538"/>
                  </a:cubicBezTo>
                  <a:cubicBezTo>
                    <a:pt x="674" y="548"/>
                    <a:pt x="669" y="561"/>
                    <a:pt x="668" y="570"/>
                  </a:cubicBezTo>
                  <a:cubicBezTo>
                    <a:pt x="673" y="571"/>
                    <a:pt x="671" y="565"/>
                    <a:pt x="675" y="564"/>
                  </a:cubicBezTo>
                  <a:cubicBezTo>
                    <a:pt x="675" y="573"/>
                    <a:pt x="684" y="572"/>
                    <a:pt x="682" y="583"/>
                  </a:cubicBezTo>
                  <a:cubicBezTo>
                    <a:pt x="675" y="583"/>
                    <a:pt x="671" y="586"/>
                    <a:pt x="667" y="586"/>
                  </a:cubicBezTo>
                  <a:cubicBezTo>
                    <a:pt x="662" y="598"/>
                    <a:pt x="670" y="609"/>
                    <a:pt x="684" y="605"/>
                  </a:cubicBezTo>
                  <a:cubicBezTo>
                    <a:pt x="688" y="577"/>
                    <a:pt x="702" y="560"/>
                    <a:pt x="718" y="544"/>
                  </a:cubicBezTo>
                  <a:cubicBezTo>
                    <a:pt x="716" y="539"/>
                    <a:pt x="709" y="538"/>
                    <a:pt x="705" y="534"/>
                  </a:cubicBezTo>
                  <a:cubicBezTo>
                    <a:pt x="692" y="537"/>
                    <a:pt x="685" y="555"/>
                    <a:pt x="677" y="559"/>
                  </a:cubicBezTo>
                  <a:close/>
                  <a:moveTo>
                    <a:pt x="680" y="538"/>
                  </a:moveTo>
                  <a:lnTo>
                    <a:pt x="680" y="538"/>
                  </a:lnTo>
                  <a:cubicBezTo>
                    <a:pt x="682" y="536"/>
                    <a:pt x="684" y="533"/>
                    <a:pt x="686" y="531"/>
                  </a:cubicBezTo>
                  <a:cubicBezTo>
                    <a:pt x="696" y="517"/>
                    <a:pt x="700" y="494"/>
                    <a:pt x="700" y="478"/>
                  </a:cubicBezTo>
                  <a:cubicBezTo>
                    <a:pt x="680" y="468"/>
                    <a:pt x="652" y="464"/>
                    <a:pt x="632" y="476"/>
                  </a:cubicBezTo>
                  <a:cubicBezTo>
                    <a:pt x="628" y="509"/>
                    <a:pt x="639" y="540"/>
                    <a:pt x="661" y="544"/>
                  </a:cubicBezTo>
                  <a:cubicBezTo>
                    <a:pt x="669" y="546"/>
                    <a:pt x="675" y="543"/>
                    <a:pt x="680" y="538"/>
                  </a:cubicBezTo>
                  <a:close/>
                  <a:moveTo>
                    <a:pt x="656" y="527"/>
                  </a:moveTo>
                  <a:lnTo>
                    <a:pt x="656" y="527"/>
                  </a:lnTo>
                  <a:cubicBezTo>
                    <a:pt x="659" y="525"/>
                    <a:pt x="675" y="523"/>
                    <a:pt x="675" y="528"/>
                  </a:cubicBezTo>
                  <a:cubicBezTo>
                    <a:pt x="670" y="525"/>
                    <a:pt x="660" y="529"/>
                    <a:pt x="656" y="527"/>
                  </a:cubicBezTo>
                  <a:close/>
                  <a:moveTo>
                    <a:pt x="642" y="495"/>
                  </a:moveTo>
                  <a:lnTo>
                    <a:pt x="642" y="495"/>
                  </a:lnTo>
                  <a:cubicBezTo>
                    <a:pt x="643" y="490"/>
                    <a:pt x="649" y="496"/>
                    <a:pt x="655" y="494"/>
                  </a:cubicBezTo>
                  <a:cubicBezTo>
                    <a:pt x="655" y="497"/>
                    <a:pt x="653" y="499"/>
                    <a:pt x="649" y="499"/>
                  </a:cubicBezTo>
                  <a:cubicBezTo>
                    <a:pt x="644" y="501"/>
                    <a:pt x="647" y="494"/>
                    <a:pt x="642" y="495"/>
                  </a:cubicBezTo>
                  <a:close/>
                  <a:moveTo>
                    <a:pt x="658" y="485"/>
                  </a:moveTo>
                  <a:lnTo>
                    <a:pt x="658" y="485"/>
                  </a:lnTo>
                  <a:cubicBezTo>
                    <a:pt x="653" y="483"/>
                    <a:pt x="645" y="483"/>
                    <a:pt x="641" y="485"/>
                  </a:cubicBezTo>
                  <a:cubicBezTo>
                    <a:pt x="642" y="480"/>
                    <a:pt x="647" y="478"/>
                    <a:pt x="655" y="479"/>
                  </a:cubicBezTo>
                  <a:cubicBezTo>
                    <a:pt x="653" y="484"/>
                    <a:pt x="660" y="480"/>
                    <a:pt x="658" y="485"/>
                  </a:cubicBezTo>
                  <a:close/>
                  <a:moveTo>
                    <a:pt x="672" y="518"/>
                  </a:moveTo>
                  <a:lnTo>
                    <a:pt x="672" y="518"/>
                  </a:lnTo>
                  <a:lnTo>
                    <a:pt x="662" y="518"/>
                  </a:lnTo>
                  <a:cubicBezTo>
                    <a:pt x="664" y="514"/>
                    <a:pt x="673" y="516"/>
                    <a:pt x="671" y="508"/>
                  </a:cubicBezTo>
                  <a:cubicBezTo>
                    <a:pt x="674" y="509"/>
                    <a:pt x="671" y="515"/>
                    <a:pt x="672" y="518"/>
                  </a:cubicBezTo>
                  <a:close/>
                  <a:moveTo>
                    <a:pt x="691" y="485"/>
                  </a:moveTo>
                  <a:lnTo>
                    <a:pt x="691" y="485"/>
                  </a:lnTo>
                  <a:cubicBezTo>
                    <a:pt x="687" y="487"/>
                    <a:pt x="677" y="483"/>
                    <a:pt x="674" y="489"/>
                  </a:cubicBezTo>
                  <a:cubicBezTo>
                    <a:pt x="668" y="481"/>
                    <a:pt x="689" y="477"/>
                    <a:pt x="691" y="485"/>
                  </a:cubicBezTo>
                  <a:close/>
                  <a:moveTo>
                    <a:pt x="684" y="501"/>
                  </a:moveTo>
                  <a:lnTo>
                    <a:pt x="684" y="501"/>
                  </a:lnTo>
                  <a:cubicBezTo>
                    <a:pt x="681" y="500"/>
                    <a:pt x="679" y="498"/>
                    <a:pt x="677" y="497"/>
                  </a:cubicBezTo>
                  <a:cubicBezTo>
                    <a:pt x="680" y="495"/>
                    <a:pt x="687" y="493"/>
                    <a:pt x="690" y="495"/>
                  </a:cubicBezTo>
                  <a:cubicBezTo>
                    <a:pt x="688" y="498"/>
                    <a:pt x="684" y="498"/>
                    <a:pt x="684" y="501"/>
                  </a:cubicBezTo>
                  <a:close/>
                  <a:moveTo>
                    <a:pt x="828" y="703"/>
                  </a:moveTo>
                  <a:lnTo>
                    <a:pt x="828" y="703"/>
                  </a:lnTo>
                  <a:cubicBezTo>
                    <a:pt x="804" y="706"/>
                    <a:pt x="757" y="692"/>
                    <a:pt x="764" y="721"/>
                  </a:cubicBezTo>
                  <a:cubicBezTo>
                    <a:pt x="782" y="721"/>
                    <a:pt x="804" y="719"/>
                    <a:pt x="826" y="720"/>
                  </a:cubicBezTo>
                  <a:cubicBezTo>
                    <a:pt x="829" y="716"/>
                    <a:pt x="827" y="708"/>
                    <a:pt x="828" y="703"/>
                  </a:cubicBezTo>
                  <a:close/>
                  <a:moveTo>
                    <a:pt x="386" y="586"/>
                  </a:moveTo>
                  <a:lnTo>
                    <a:pt x="386" y="586"/>
                  </a:lnTo>
                  <a:cubicBezTo>
                    <a:pt x="386" y="594"/>
                    <a:pt x="377" y="601"/>
                    <a:pt x="382" y="609"/>
                  </a:cubicBezTo>
                  <a:lnTo>
                    <a:pt x="408" y="618"/>
                  </a:lnTo>
                  <a:cubicBezTo>
                    <a:pt x="414" y="606"/>
                    <a:pt x="408" y="589"/>
                    <a:pt x="413" y="577"/>
                  </a:cubicBezTo>
                  <a:cubicBezTo>
                    <a:pt x="452" y="572"/>
                    <a:pt x="463" y="601"/>
                    <a:pt x="465" y="633"/>
                  </a:cubicBezTo>
                  <a:cubicBezTo>
                    <a:pt x="473" y="738"/>
                    <a:pt x="459" y="868"/>
                    <a:pt x="465" y="975"/>
                  </a:cubicBezTo>
                  <a:cubicBezTo>
                    <a:pt x="473" y="977"/>
                    <a:pt x="489" y="978"/>
                    <a:pt x="497" y="975"/>
                  </a:cubicBezTo>
                  <a:cubicBezTo>
                    <a:pt x="498" y="922"/>
                    <a:pt x="496" y="857"/>
                    <a:pt x="498" y="803"/>
                  </a:cubicBezTo>
                  <a:cubicBezTo>
                    <a:pt x="501" y="743"/>
                    <a:pt x="495" y="667"/>
                    <a:pt x="498" y="616"/>
                  </a:cubicBezTo>
                  <a:cubicBezTo>
                    <a:pt x="500" y="592"/>
                    <a:pt x="482" y="582"/>
                    <a:pt x="474" y="564"/>
                  </a:cubicBezTo>
                  <a:cubicBezTo>
                    <a:pt x="479" y="552"/>
                    <a:pt x="490" y="547"/>
                    <a:pt x="498" y="538"/>
                  </a:cubicBezTo>
                  <a:lnTo>
                    <a:pt x="498" y="505"/>
                  </a:lnTo>
                  <a:cubicBezTo>
                    <a:pt x="459" y="522"/>
                    <a:pt x="423" y="556"/>
                    <a:pt x="383" y="577"/>
                  </a:cubicBezTo>
                  <a:cubicBezTo>
                    <a:pt x="412" y="555"/>
                    <a:pt x="443" y="534"/>
                    <a:pt x="472" y="512"/>
                  </a:cubicBezTo>
                  <a:cubicBezTo>
                    <a:pt x="481" y="506"/>
                    <a:pt x="497" y="501"/>
                    <a:pt x="498" y="486"/>
                  </a:cubicBezTo>
                  <a:cubicBezTo>
                    <a:pt x="467" y="504"/>
                    <a:pt x="442" y="528"/>
                    <a:pt x="410" y="546"/>
                  </a:cubicBezTo>
                  <a:cubicBezTo>
                    <a:pt x="409" y="522"/>
                    <a:pt x="415" y="501"/>
                    <a:pt x="412" y="481"/>
                  </a:cubicBezTo>
                  <a:cubicBezTo>
                    <a:pt x="411" y="478"/>
                    <a:pt x="412" y="471"/>
                    <a:pt x="406" y="471"/>
                  </a:cubicBezTo>
                  <a:cubicBezTo>
                    <a:pt x="398" y="495"/>
                    <a:pt x="417" y="548"/>
                    <a:pt x="393" y="557"/>
                  </a:cubicBezTo>
                  <a:cubicBezTo>
                    <a:pt x="394" y="552"/>
                    <a:pt x="391" y="552"/>
                    <a:pt x="392" y="547"/>
                  </a:cubicBezTo>
                  <a:cubicBezTo>
                    <a:pt x="394" y="543"/>
                    <a:pt x="401" y="544"/>
                    <a:pt x="403" y="540"/>
                  </a:cubicBezTo>
                  <a:cubicBezTo>
                    <a:pt x="404" y="532"/>
                    <a:pt x="397" y="532"/>
                    <a:pt x="396" y="527"/>
                  </a:cubicBezTo>
                  <a:cubicBezTo>
                    <a:pt x="397" y="523"/>
                    <a:pt x="404" y="526"/>
                    <a:pt x="402" y="520"/>
                  </a:cubicBezTo>
                  <a:cubicBezTo>
                    <a:pt x="402" y="516"/>
                    <a:pt x="393" y="521"/>
                    <a:pt x="393" y="517"/>
                  </a:cubicBezTo>
                  <a:cubicBezTo>
                    <a:pt x="394" y="511"/>
                    <a:pt x="391" y="509"/>
                    <a:pt x="392" y="504"/>
                  </a:cubicBezTo>
                  <a:cubicBezTo>
                    <a:pt x="393" y="499"/>
                    <a:pt x="403" y="502"/>
                    <a:pt x="402" y="495"/>
                  </a:cubicBezTo>
                  <a:cubicBezTo>
                    <a:pt x="402" y="489"/>
                    <a:pt x="394" y="492"/>
                    <a:pt x="395" y="485"/>
                  </a:cubicBezTo>
                  <a:cubicBezTo>
                    <a:pt x="397" y="485"/>
                    <a:pt x="399" y="484"/>
                    <a:pt x="400" y="482"/>
                  </a:cubicBezTo>
                  <a:cubicBezTo>
                    <a:pt x="396" y="479"/>
                    <a:pt x="388" y="481"/>
                    <a:pt x="382" y="481"/>
                  </a:cubicBezTo>
                  <a:cubicBezTo>
                    <a:pt x="389" y="489"/>
                    <a:pt x="380" y="487"/>
                    <a:pt x="380" y="498"/>
                  </a:cubicBezTo>
                  <a:cubicBezTo>
                    <a:pt x="382" y="501"/>
                    <a:pt x="389" y="500"/>
                    <a:pt x="389" y="505"/>
                  </a:cubicBezTo>
                  <a:cubicBezTo>
                    <a:pt x="390" y="514"/>
                    <a:pt x="387" y="519"/>
                    <a:pt x="380" y="520"/>
                  </a:cubicBezTo>
                  <a:cubicBezTo>
                    <a:pt x="379" y="526"/>
                    <a:pt x="387" y="522"/>
                    <a:pt x="386" y="528"/>
                  </a:cubicBezTo>
                  <a:cubicBezTo>
                    <a:pt x="383" y="531"/>
                    <a:pt x="379" y="532"/>
                    <a:pt x="380" y="540"/>
                  </a:cubicBezTo>
                  <a:cubicBezTo>
                    <a:pt x="380" y="545"/>
                    <a:pt x="389" y="542"/>
                    <a:pt x="389" y="547"/>
                  </a:cubicBezTo>
                  <a:cubicBezTo>
                    <a:pt x="390" y="566"/>
                    <a:pt x="369" y="574"/>
                    <a:pt x="386" y="586"/>
                  </a:cubicBezTo>
                  <a:close/>
                  <a:moveTo>
                    <a:pt x="396" y="579"/>
                  </a:moveTo>
                  <a:lnTo>
                    <a:pt x="396" y="579"/>
                  </a:lnTo>
                  <a:cubicBezTo>
                    <a:pt x="398" y="578"/>
                    <a:pt x="403" y="580"/>
                    <a:pt x="403" y="577"/>
                  </a:cubicBezTo>
                  <a:cubicBezTo>
                    <a:pt x="408" y="581"/>
                    <a:pt x="403" y="597"/>
                    <a:pt x="405" y="608"/>
                  </a:cubicBezTo>
                  <a:cubicBezTo>
                    <a:pt x="404" y="602"/>
                    <a:pt x="397" y="590"/>
                    <a:pt x="396" y="579"/>
                  </a:cubicBezTo>
                  <a:close/>
                  <a:moveTo>
                    <a:pt x="305" y="482"/>
                  </a:moveTo>
                  <a:lnTo>
                    <a:pt x="305" y="482"/>
                  </a:lnTo>
                  <a:cubicBezTo>
                    <a:pt x="301" y="483"/>
                    <a:pt x="294" y="480"/>
                    <a:pt x="292" y="484"/>
                  </a:cubicBezTo>
                  <a:cubicBezTo>
                    <a:pt x="301" y="489"/>
                    <a:pt x="288" y="492"/>
                    <a:pt x="291" y="499"/>
                  </a:cubicBezTo>
                  <a:cubicBezTo>
                    <a:pt x="300" y="499"/>
                    <a:pt x="297" y="511"/>
                    <a:pt x="303" y="514"/>
                  </a:cubicBezTo>
                  <a:cubicBezTo>
                    <a:pt x="298" y="502"/>
                    <a:pt x="308" y="503"/>
                    <a:pt x="310" y="494"/>
                  </a:cubicBezTo>
                  <a:cubicBezTo>
                    <a:pt x="306" y="490"/>
                    <a:pt x="303" y="489"/>
                    <a:pt x="305" y="482"/>
                  </a:cubicBezTo>
                  <a:close/>
                  <a:moveTo>
                    <a:pt x="301" y="583"/>
                  </a:moveTo>
                  <a:lnTo>
                    <a:pt x="301" y="583"/>
                  </a:lnTo>
                  <a:cubicBezTo>
                    <a:pt x="307" y="587"/>
                    <a:pt x="304" y="600"/>
                    <a:pt x="310" y="605"/>
                  </a:cubicBezTo>
                  <a:cubicBezTo>
                    <a:pt x="311" y="589"/>
                    <a:pt x="297" y="573"/>
                    <a:pt x="308" y="561"/>
                  </a:cubicBezTo>
                  <a:cubicBezTo>
                    <a:pt x="310" y="552"/>
                    <a:pt x="301" y="553"/>
                    <a:pt x="300" y="547"/>
                  </a:cubicBezTo>
                  <a:lnTo>
                    <a:pt x="300" y="550"/>
                  </a:lnTo>
                  <a:cubicBezTo>
                    <a:pt x="300" y="556"/>
                    <a:pt x="291" y="552"/>
                    <a:pt x="292" y="559"/>
                  </a:cubicBezTo>
                  <a:cubicBezTo>
                    <a:pt x="305" y="572"/>
                    <a:pt x="286" y="592"/>
                    <a:pt x="292" y="603"/>
                  </a:cubicBezTo>
                  <a:cubicBezTo>
                    <a:pt x="298" y="599"/>
                    <a:pt x="294" y="586"/>
                    <a:pt x="301" y="583"/>
                  </a:cubicBezTo>
                  <a:close/>
                  <a:moveTo>
                    <a:pt x="340" y="476"/>
                  </a:moveTo>
                  <a:lnTo>
                    <a:pt x="340" y="476"/>
                  </a:lnTo>
                  <a:cubicBezTo>
                    <a:pt x="342" y="479"/>
                    <a:pt x="349" y="479"/>
                    <a:pt x="351" y="476"/>
                  </a:cubicBezTo>
                  <a:cubicBezTo>
                    <a:pt x="352" y="474"/>
                    <a:pt x="350" y="473"/>
                    <a:pt x="350" y="471"/>
                  </a:cubicBezTo>
                  <a:cubicBezTo>
                    <a:pt x="344" y="470"/>
                    <a:pt x="339" y="471"/>
                    <a:pt x="340" y="476"/>
                  </a:cubicBezTo>
                  <a:close/>
                  <a:moveTo>
                    <a:pt x="366" y="476"/>
                  </a:moveTo>
                  <a:lnTo>
                    <a:pt x="366" y="476"/>
                  </a:lnTo>
                  <a:cubicBezTo>
                    <a:pt x="366" y="474"/>
                    <a:pt x="364" y="473"/>
                    <a:pt x="364" y="471"/>
                  </a:cubicBezTo>
                  <a:cubicBezTo>
                    <a:pt x="361" y="471"/>
                    <a:pt x="356" y="470"/>
                    <a:pt x="354" y="472"/>
                  </a:cubicBezTo>
                  <a:lnTo>
                    <a:pt x="354" y="476"/>
                  </a:lnTo>
                  <a:cubicBezTo>
                    <a:pt x="356" y="479"/>
                    <a:pt x="364" y="479"/>
                    <a:pt x="366" y="476"/>
                  </a:cubicBezTo>
                  <a:close/>
                  <a:moveTo>
                    <a:pt x="367" y="609"/>
                  </a:moveTo>
                  <a:lnTo>
                    <a:pt x="367" y="609"/>
                  </a:lnTo>
                  <a:cubicBezTo>
                    <a:pt x="365" y="600"/>
                    <a:pt x="358" y="591"/>
                    <a:pt x="366" y="583"/>
                  </a:cubicBezTo>
                  <a:cubicBezTo>
                    <a:pt x="362" y="582"/>
                    <a:pt x="359" y="579"/>
                    <a:pt x="360" y="573"/>
                  </a:cubicBezTo>
                  <a:cubicBezTo>
                    <a:pt x="357" y="572"/>
                    <a:pt x="357" y="576"/>
                    <a:pt x="353" y="574"/>
                  </a:cubicBezTo>
                  <a:cubicBezTo>
                    <a:pt x="352" y="571"/>
                    <a:pt x="351" y="568"/>
                    <a:pt x="351" y="563"/>
                  </a:cubicBezTo>
                  <a:cubicBezTo>
                    <a:pt x="356" y="562"/>
                    <a:pt x="361" y="563"/>
                    <a:pt x="361" y="559"/>
                  </a:cubicBezTo>
                  <a:cubicBezTo>
                    <a:pt x="362" y="551"/>
                    <a:pt x="351" y="555"/>
                    <a:pt x="349" y="550"/>
                  </a:cubicBezTo>
                  <a:cubicBezTo>
                    <a:pt x="349" y="547"/>
                    <a:pt x="347" y="541"/>
                    <a:pt x="350" y="541"/>
                  </a:cubicBezTo>
                  <a:cubicBezTo>
                    <a:pt x="356" y="541"/>
                    <a:pt x="362" y="542"/>
                    <a:pt x="366" y="540"/>
                  </a:cubicBezTo>
                  <a:cubicBezTo>
                    <a:pt x="368" y="531"/>
                    <a:pt x="363" y="529"/>
                    <a:pt x="359" y="525"/>
                  </a:cubicBezTo>
                  <a:cubicBezTo>
                    <a:pt x="358" y="521"/>
                    <a:pt x="364" y="521"/>
                    <a:pt x="360" y="517"/>
                  </a:cubicBezTo>
                  <a:cubicBezTo>
                    <a:pt x="350" y="522"/>
                    <a:pt x="360" y="530"/>
                    <a:pt x="356" y="538"/>
                  </a:cubicBezTo>
                  <a:cubicBezTo>
                    <a:pt x="357" y="529"/>
                    <a:pt x="350" y="527"/>
                    <a:pt x="354" y="518"/>
                  </a:cubicBezTo>
                  <a:cubicBezTo>
                    <a:pt x="353" y="516"/>
                    <a:pt x="347" y="518"/>
                    <a:pt x="347" y="515"/>
                  </a:cubicBezTo>
                  <a:lnTo>
                    <a:pt x="347" y="505"/>
                  </a:lnTo>
                  <a:cubicBezTo>
                    <a:pt x="352" y="501"/>
                    <a:pt x="365" y="504"/>
                    <a:pt x="366" y="497"/>
                  </a:cubicBezTo>
                  <a:cubicBezTo>
                    <a:pt x="365" y="490"/>
                    <a:pt x="354" y="494"/>
                    <a:pt x="351" y="489"/>
                  </a:cubicBezTo>
                  <a:cubicBezTo>
                    <a:pt x="351" y="484"/>
                    <a:pt x="357" y="486"/>
                    <a:pt x="359" y="482"/>
                  </a:cubicBezTo>
                  <a:cubicBezTo>
                    <a:pt x="350" y="480"/>
                    <a:pt x="337" y="479"/>
                    <a:pt x="330" y="481"/>
                  </a:cubicBezTo>
                  <a:cubicBezTo>
                    <a:pt x="330" y="486"/>
                    <a:pt x="337" y="484"/>
                    <a:pt x="338" y="488"/>
                  </a:cubicBezTo>
                  <a:cubicBezTo>
                    <a:pt x="335" y="493"/>
                    <a:pt x="323" y="490"/>
                    <a:pt x="323" y="498"/>
                  </a:cubicBezTo>
                  <a:cubicBezTo>
                    <a:pt x="328" y="506"/>
                    <a:pt x="350" y="498"/>
                    <a:pt x="344" y="517"/>
                  </a:cubicBezTo>
                  <a:cubicBezTo>
                    <a:pt x="338" y="517"/>
                    <a:pt x="336" y="519"/>
                    <a:pt x="330" y="517"/>
                  </a:cubicBezTo>
                  <a:cubicBezTo>
                    <a:pt x="326" y="521"/>
                    <a:pt x="333" y="521"/>
                    <a:pt x="331" y="527"/>
                  </a:cubicBezTo>
                  <a:cubicBezTo>
                    <a:pt x="327" y="526"/>
                    <a:pt x="326" y="529"/>
                    <a:pt x="323" y="530"/>
                  </a:cubicBezTo>
                  <a:lnTo>
                    <a:pt x="323" y="540"/>
                  </a:lnTo>
                  <a:cubicBezTo>
                    <a:pt x="329" y="546"/>
                    <a:pt x="337" y="538"/>
                    <a:pt x="343" y="541"/>
                  </a:cubicBezTo>
                  <a:cubicBezTo>
                    <a:pt x="342" y="546"/>
                    <a:pt x="345" y="554"/>
                    <a:pt x="340" y="554"/>
                  </a:cubicBezTo>
                  <a:lnTo>
                    <a:pt x="331" y="554"/>
                  </a:lnTo>
                  <a:cubicBezTo>
                    <a:pt x="332" y="557"/>
                    <a:pt x="330" y="557"/>
                    <a:pt x="330" y="560"/>
                  </a:cubicBezTo>
                  <a:cubicBezTo>
                    <a:pt x="331" y="560"/>
                    <a:pt x="332" y="561"/>
                    <a:pt x="331" y="563"/>
                  </a:cubicBezTo>
                  <a:cubicBezTo>
                    <a:pt x="336" y="563"/>
                    <a:pt x="342" y="561"/>
                    <a:pt x="343" y="566"/>
                  </a:cubicBezTo>
                  <a:cubicBezTo>
                    <a:pt x="343" y="571"/>
                    <a:pt x="339" y="574"/>
                    <a:pt x="337" y="577"/>
                  </a:cubicBezTo>
                  <a:cubicBezTo>
                    <a:pt x="334" y="577"/>
                    <a:pt x="335" y="573"/>
                    <a:pt x="331" y="574"/>
                  </a:cubicBezTo>
                  <a:cubicBezTo>
                    <a:pt x="331" y="580"/>
                    <a:pt x="328" y="581"/>
                    <a:pt x="327" y="586"/>
                  </a:cubicBezTo>
                  <a:cubicBezTo>
                    <a:pt x="337" y="591"/>
                    <a:pt x="318" y="600"/>
                    <a:pt x="326" y="608"/>
                  </a:cubicBezTo>
                  <a:cubicBezTo>
                    <a:pt x="334" y="597"/>
                    <a:pt x="336" y="580"/>
                    <a:pt x="349" y="573"/>
                  </a:cubicBezTo>
                  <a:cubicBezTo>
                    <a:pt x="354" y="585"/>
                    <a:pt x="358" y="600"/>
                    <a:pt x="367" y="609"/>
                  </a:cubicBezTo>
                  <a:close/>
                  <a:moveTo>
                    <a:pt x="331" y="535"/>
                  </a:moveTo>
                  <a:lnTo>
                    <a:pt x="331" y="535"/>
                  </a:lnTo>
                  <a:cubicBezTo>
                    <a:pt x="330" y="531"/>
                    <a:pt x="333" y="532"/>
                    <a:pt x="333" y="528"/>
                  </a:cubicBezTo>
                  <a:cubicBezTo>
                    <a:pt x="338" y="527"/>
                    <a:pt x="335" y="536"/>
                    <a:pt x="331" y="535"/>
                  </a:cubicBezTo>
                  <a:close/>
                  <a:moveTo>
                    <a:pt x="379" y="644"/>
                  </a:moveTo>
                  <a:lnTo>
                    <a:pt x="379" y="644"/>
                  </a:lnTo>
                  <a:cubicBezTo>
                    <a:pt x="367" y="623"/>
                    <a:pt x="359" y="598"/>
                    <a:pt x="346" y="579"/>
                  </a:cubicBezTo>
                  <a:cubicBezTo>
                    <a:pt x="333" y="603"/>
                    <a:pt x="320" y="625"/>
                    <a:pt x="305" y="646"/>
                  </a:cubicBezTo>
                  <a:cubicBezTo>
                    <a:pt x="328" y="636"/>
                    <a:pt x="329" y="604"/>
                    <a:pt x="347" y="590"/>
                  </a:cubicBezTo>
                  <a:cubicBezTo>
                    <a:pt x="359" y="607"/>
                    <a:pt x="362" y="632"/>
                    <a:pt x="379" y="644"/>
                  </a:cubicBezTo>
                  <a:close/>
                  <a:moveTo>
                    <a:pt x="370" y="471"/>
                  </a:moveTo>
                  <a:lnTo>
                    <a:pt x="370" y="471"/>
                  </a:lnTo>
                  <a:lnTo>
                    <a:pt x="370" y="475"/>
                  </a:lnTo>
                  <a:cubicBezTo>
                    <a:pt x="369" y="507"/>
                    <a:pt x="370" y="556"/>
                    <a:pt x="370" y="592"/>
                  </a:cubicBezTo>
                  <a:cubicBezTo>
                    <a:pt x="370" y="600"/>
                    <a:pt x="367" y="612"/>
                    <a:pt x="374" y="616"/>
                  </a:cubicBezTo>
                  <a:cubicBezTo>
                    <a:pt x="379" y="572"/>
                    <a:pt x="376" y="520"/>
                    <a:pt x="374" y="471"/>
                  </a:cubicBezTo>
                  <a:lnTo>
                    <a:pt x="370" y="471"/>
                  </a:lnTo>
                  <a:lnTo>
                    <a:pt x="370" y="471"/>
                  </a:lnTo>
                  <a:close/>
                  <a:moveTo>
                    <a:pt x="290" y="595"/>
                  </a:moveTo>
                  <a:lnTo>
                    <a:pt x="290" y="595"/>
                  </a:lnTo>
                  <a:cubicBezTo>
                    <a:pt x="290" y="571"/>
                    <a:pt x="286" y="547"/>
                    <a:pt x="291" y="521"/>
                  </a:cubicBezTo>
                  <a:cubicBezTo>
                    <a:pt x="293" y="523"/>
                    <a:pt x="298" y="522"/>
                    <a:pt x="298" y="525"/>
                  </a:cubicBezTo>
                  <a:cubicBezTo>
                    <a:pt x="296" y="529"/>
                    <a:pt x="290" y="530"/>
                    <a:pt x="292" y="538"/>
                  </a:cubicBezTo>
                  <a:cubicBezTo>
                    <a:pt x="296" y="540"/>
                    <a:pt x="299" y="542"/>
                    <a:pt x="301" y="546"/>
                  </a:cubicBezTo>
                  <a:cubicBezTo>
                    <a:pt x="302" y="542"/>
                    <a:pt x="305" y="541"/>
                    <a:pt x="308" y="540"/>
                  </a:cubicBezTo>
                  <a:cubicBezTo>
                    <a:pt x="310" y="529"/>
                    <a:pt x="303" y="526"/>
                    <a:pt x="308" y="518"/>
                  </a:cubicBezTo>
                  <a:cubicBezTo>
                    <a:pt x="302" y="518"/>
                    <a:pt x="292" y="520"/>
                    <a:pt x="288" y="517"/>
                  </a:cubicBezTo>
                  <a:lnTo>
                    <a:pt x="288" y="478"/>
                  </a:lnTo>
                  <a:cubicBezTo>
                    <a:pt x="294" y="476"/>
                    <a:pt x="307" y="481"/>
                    <a:pt x="308" y="475"/>
                  </a:cubicBezTo>
                  <a:cubicBezTo>
                    <a:pt x="310" y="467"/>
                    <a:pt x="299" y="473"/>
                    <a:pt x="297" y="469"/>
                  </a:cubicBezTo>
                  <a:cubicBezTo>
                    <a:pt x="302" y="470"/>
                    <a:pt x="311" y="467"/>
                    <a:pt x="314" y="471"/>
                  </a:cubicBezTo>
                  <a:cubicBezTo>
                    <a:pt x="311" y="518"/>
                    <a:pt x="314" y="573"/>
                    <a:pt x="315" y="618"/>
                  </a:cubicBezTo>
                  <a:cubicBezTo>
                    <a:pt x="325" y="580"/>
                    <a:pt x="314" y="520"/>
                    <a:pt x="320" y="471"/>
                  </a:cubicBezTo>
                  <a:cubicBezTo>
                    <a:pt x="323" y="475"/>
                    <a:pt x="327" y="480"/>
                    <a:pt x="337" y="478"/>
                  </a:cubicBezTo>
                  <a:cubicBezTo>
                    <a:pt x="339" y="474"/>
                    <a:pt x="334" y="469"/>
                    <a:pt x="337" y="469"/>
                  </a:cubicBezTo>
                  <a:cubicBezTo>
                    <a:pt x="350" y="471"/>
                    <a:pt x="366" y="468"/>
                    <a:pt x="380" y="468"/>
                  </a:cubicBezTo>
                  <a:cubicBezTo>
                    <a:pt x="392" y="468"/>
                    <a:pt x="423" y="475"/>
                    <a:pt x="420" y="458"/>
                  </a:cubicBezTo>
                  <a:cubicBezTo>
                    <a:pt x="394" y="457"/>
                    <a:pt x="367" y="458"/>
                    <a:pt x="340" y="459"/>
                  </a:cubicBezTo>
                  <a:cubicBezTo>
                    <a:pt x="323" y="460"/>
                    <a:pt x="285" y="454"/>
                    <a:pt x="272" y="465"/>
                  </a:cubicBezTo>
                  <a:cubicBezTo>
                    <a:pt x="272" y="471"/>
                    <a:pt x="280" y="468"/>
                    <a:pt x="282" y="472"/>
                  </a:cubicBezTo>
                  <a:cubicBezTo>
                    <a:pt x="283" y="521"/>
                    <a:pt x="282" y="570"/>
                    <a:pt x="284" y="618"/>
                  </a:cubicBezTo>
                  <a:cubicBezTo>
                    <a:pt x="290" y="613"/>
                    <a:pt x="290" y="600"/>
                    <a:pt x="290" y="595"/>
                  </a:cubicBezTo>
                  <a:close/>
                  <a:moveTo>
                    <a:pt x="681" y="224"/>
                  </a:moveTo>
                  <a:lnTo>
                    <a:pt x="681" y="224"/>
                  </a:lnTo>
                  <a:cubicBezTo>
                    <a:pt x="676" y="217"/>
                    <a:pt x="661" y="218"/>
                    <a:pt x="652" y="214"/>
                  </a:cubicBezTo>
                  <a:cubicBezTo>
                    <a:pt x="646" y="230"/>
                    <a:pt x="672" y="233"/>
                    <a:pt x="681" y="224"/>
                  </a:cubicBezTo>
                  <a:close/>
                  <a:moveTo>
                    <a:pt x="681" y="210"/>
                  </a:moveTo>
                  <a:lnTo>
                    <a:pt x="681" y="210"/>
                  </a:lnTo>
                  <a:cubicBezTo>
                    <a:pt x="674" y="207"/>
                    <a:pt x="663" y="202"/>
                    <a:pt x="656" y="203"/>
                  </a:cubicBezTo>
                  <a:cubicBezTo>
                    <a:pt x="656" y="217"/>
                    <a:pt x="670" y="216"/>
                    <a:pt x="681" y="218"/>
                  </a:cubicBezTo>
                  <a:lnTo>
                    <a:pt x="681" y="210"/>
                  </a:lnTo>
                  <a:lnTo>
                    <a:pt x="681" y="210"/>
                  </a:lnTo>
                  <a:close/>
                  <a:moveTo>
                    <a:pt x="680" y="198"/>
                  </a:moveTo>
                  <a:lnTo>
                    <a:pt x="680" y="198"/>
                  </a:lnTo>
                  <a:cubicBezTo>
                    <a:pt x="673" y="196"/>
                    <a:pt x="667" y="192"/>
                    <a:pt x="659" y="190"/>
                  </a:cubicBezTo>
                  <a:cubicBezTo>
                    <a:pt x="660" y="192"/>
                    <a:pt x="658" y="193"/>
                    <a:pt x="658" y="195"/>
                  </a:cubicBezTo>
                  <a:cubicBezTo>
                    <a:pt x="661" y="200"/>
                    <a:pt x="678" y="211"/>
                    <a:pt x="680" y="198"/>
                  </a:cubicBezTo>
                  <a:close/>
                  <a:moveTo>
                    <a:pt x="664" y="185"/>
                  </a:moveTo>
                  <a:lnTo>
                    <a:pt x="664" y="185"/>
                  </a:lnTo>
                  <a:cubicBezTo>
                    <a:pt x="667" y="188"/>
                    <a:pt x="670" y="191"/>
                    <a:pt x="675" y="193"/>
                  </a:cubicBezTo>
                  <a:cubicBezTo>
                    <a:pt x="682" y="184"/>
                    <a:pt x="666" y="174"/>
                    <a:pt x="664" y="185"/>
                  </a:cubicBezTo>
                  <a:close/>
                  <a:moveTo>
                    <a:pt x="633" y="149"/>
                  </a:moveTo>
                  <a:lnTo>
                    <a:pt x="633" y="149"/>
                  </a:lnTo>
                  <a:cubicBezTo>
                    <a:pt x="649" y="154"/>
                    <a:pt x="651" y="171"/>
                    <a:pt x="662" y="180"/>
                  </a:cubicBezTo>
                  <a:cubicBezTo>
                    <a:pt x="665" y="165"/>
                    <a:pt x="646" y="130"/>
                    <a:pt x="633" y="149"/>
                  </a:cubicBezTo>
                  <a:close/>
                  <a:moveTo>
                    <a:pt x="685" y="128"/>
                  </a:moveTo>
                  <a:lnTo>
                    <a:pt x="685" y="128"/>
                  </a:lnTo>
                  <a:cubicBezTo>
                    <a:pt x="688" y="124"/>
                    <a:pt x="695" y="125"/>
                    <a:pt x="692" y="116"/>
                  </a:cubicBezTo>
                  <a:cubicBezTo>
                    <a:pt x="686" y="113"/>
                    <a:pt x="691" y="122"/>
                    <a:pt x="685" y="121"/>
                  </a:cubicBezTo>
                  <a:cubicBezTo>
                    <a:pt x="684" y="105"/>
                    <a:pt x="657" y="114"/>
                    <a:pt x="648" y="116"/>
                  </a:cubicBezTo>
                  <a:cubicBezTo>
                    <a:pt x="644" y="118"/>
                    <a:pt x="650" y="129"/>
                    <a:pt x="642" y="126"/>
                  </a:cubicBezTo>
                  <a:cubicBezTo>
                    <a:pt x="650" y="141"/>
                    <a:pt x="652" y="160"/>
                    <a:pt x="677" y="158"/>
                  </a:cubicBezTo>
                  <a:cubicBezTo>
                    <a:pt x="682" y="150"/>
                    <a:pt x="687" y="142"/>
                    <a:pt x="685" y="128"/>
                  </a:cubicBezTo>
                  <a:close/>
                  <a:moveTo>
                    <a:pt x="654" y="122"/>
                  </a:moveTo>
                  <a:lnTo>
                    <a:pt x="654" y="122"/>
                  </a:lnTo>
                  <a:cubicBezTo>
                    <a:pt x="655" y="121"/>
                    <a:pt x="662" y="119"/>
                    <a:pt x="662" y="122"/>
                  </a:cubicBezTo>
                  <a:cubicBezTo>
                    <a:pt x="664" y="126"/>
                    <a:pt x="652" y="126"/>
                    <a:pt x="654" y="122"/>
                  </a:cubicBezTo>
                  <a:close/>
                  <a:moveTo>
                    <a:pt x="664" y="146"/>
                  </a:moveTo>
                  <a:lnTo>
                    <a:pt x="664" y="146"/>
                  </a:lnTo>
                  <a:cubicBezTo>
                    <a:pt x="669" y="147"/>
                    <a:pt x="669" y="148"/>
                    <a:pt x="674" y="146"/>
                  </a:cubicBezTo>
                  <a:cubicBezTo>
                    <a:pt x="676" y="151"/>
                    <a:pt x="662" y="151"/>
                    <a:pt x="664" y="146"/>
                  </a:cubicBezTo>
                  <a:close/>
                  <a:moveTo>
                    <a:pt x="681" y="122"/>
                  </a:moveTo>
                  <a:lnTo>
                    <a:pt x="681" y="122"/>
                  </a:lnTo>
                  <a:cubicBezTo>
                    <a:pt x="679" y="124"/>
                    <a:pt x="675" y="124"/>
                    <a:pt x="672" y="126"/>
                  </a:cubicBezTo>
                  <a:cubicBezTo>
                    <a:pt x="677" y="130"/>
                    <a:pt x="677" y="141"/>
                    <a:pt x="668" y="142"/>
                  </a:cubicBezTo>
                  <a:cubicBezTo>
                    <a:pt x="674" y="139"/>
                    <a:pt x="669" y="126"/>
                    <a:pt x="672" y="121"/>
                  </a:cubicBezTo>
                  <a:cubicBezTo>
                    <a:pt x="676" y="120"/>
                    <a:pt x="679" y="120"/>
                    <a:pt x="681" y="122"/>
                  </a:cubicBezTo>
                  <a:close/>
                  <a:moveTo>
                    <a:pt x="636" y="175"/>
                  </a:moveTo>
                  <a:lnTo>
                    <a:pt x="636" y="175"/>
                  </a:lnTo>
                  <a:cubicBezTo>
                    <a:pt x="641" y="177"/>
                    <a:pt x="642" y="183"/>
                    <a:pt x="645" y="187"/>
                  </a:cubicBezTo>
                  <a:cubicBezTo>
                    <a:pt x="649" y="187"/>
                    <a:pt x="654" y="188"/>
                    <a:pt x="656" y="185"/>
                  </a:cubicBezTo>
                  <a:cubicBezTo>
                    <a:pt x="657" y="169"/>
                    <a:pt x="643" y="168"/>
                    <a:pt x="641" y="155"/>
                  </a:cubicBezTo>
                  <a:cubicBezTo>
                    <a:pt x="629" y="158"/>
                    <a:pt x="622" y="171"/>
                    <a:pt x="626" y="185"/>
                  </a:cubicBezTo>
                  <a:cubicBezTo>
                    <a:pt x="630" y="186"/>
                    <a:pt x="632" y="188"/>
                    <a:pt x="636" y="187"/>
                  </a:cubicBezTo>
                  <a:cubicBezTo>
                    <a:pt x="640" y="183"/>
                    <a:pt x="636" y="180"/>
                    <a:pt x="636" y="175"/>
                  </a:cubicBezTo>
                  <a:close/>
                  <a:moveTo>
                    <a:pt x="659" y="83"/>
                  </a:moveTo>
                  <a:lnTo>
                    <a:pt x="659" y="83"/>
                  </a:lnTo>
                  <a:cubicBezTo>
                    <a:pt x="660" y="88"/>
                    <a:pt x="663" y="89"/>
                    <a:pt x="662" y="95"/>
                  </a:cubicBezTo>
                  <a:cubicBezTo>
                    <a:pt x="647" y="100"/>
                    <a:pt x="628" y="101"/>
                    <a:pt x="625" y="119"/>
                  </a:cubicBezTo>
                  <a:cubicBezTo>
                    <a:pt x="629" y="119"/>
                    <a:pt x="637" y="126"/>
                    <a:pt x="638" y="119"/>
                  </a:cubicBezTo>
                  <a:cubicBezTo>
                    <a:pt x="639" y="115"/>
                    <a:pt x="631" y="120"/>
                    <a:pt x="632" y="116"/>
                  </a:cubicBezTo>
                  <a:cubicBezTo>
                    <a:pt x="648" y="104"/>
                    <a:pt x="689" y="105"/>
                    <a:pt x="705" y="116"/>
                  </a:cubicBezTo>
                  <a:cubicBezTo>
                    <a:pt x="701" y="118"/>
                    <a:pt x="695" y="114"/>
                    <a:pt x="694" y="122"/>
                  </a:cubicBezTo>
                  <a:cubicBezTo>
                    <a:pt x="700" y="126"/>
                    <a:pt x="708" y="122"/>
                    <a:pt x="711" y="118"/>
                  </a:cubicBezTo>
                  <a:cubicBezTo>
                    <a:pt x="709" y="95"/>
                    <a:pt x="670" y="104"/>
                    <a:pt x="672" y="82"/>
                  </a:cubicBezTo>
                  <a:cubicBezTo>
                    <a:pt x="668" y="82"/>
                    <a:pt x="662" y="81"/>
                    <a:pt x="659" y="83"/>
                  </a:cubicBezTo>
                  <a:close/>
                  <a:moveTo>
                    <a:pt x="700" y="174"/>
                  </a:moveTo>
                  <a:lnTo>
                    <a:pt x="700" y="174"/>
                  </a:lnTo>
                  <a:cubicBezTo>
                    <a:pt x="696" y="178"/>
                    <a:pt x="692" y="181"/>
                    <a:pt x="691" y="188"/>
                  </a:cubicBezTo>
                  <a:cubicBezTo>
                    <a:pt x="695" y="191"/>
                    <a:pt x="705" y="190"/>
                    <a:pt x="710" y="188"/>
                  </a:cubicBezTo>
                  <a:cubicBezTo>
                    <a:pt x="713" y="177"/>
                    <a:pt x="712" y="160"/>
                    <a:pt x="704" y="155"/>
                  </a:cubicBezTo>
                  <a:cubicBezTo>
                    <a:pt x="698" y="154"/>
                    <a:pt x="697" y="165"/>
                    <a:pt x="692" y="161"/>
                  </a:cubicBezTo>
                  <a:cubicBezTo>
                    <a:pt x="692" y="151"/>
                    <a:pt x="702" y="153"/>
                    <a:pt x="704" y="145"/>
                  </a:cubicBezTo>
                  <a:cubicBezTo>
                    <a:pt x="686" y="135"/>
                    <a:pt x="683" y="164"/>
                    <a:pt x="665" y="164"/>
                  </a:cubicBezTo>
                  <a:cubicBezTo>
                    <a:pt x="666" y="169"/>
                    <a:pt x="668" y="175"/>
                    <a:pt x="674" y="175"/>
                  </a:cubicBezTo>
                  <a:cubicBezTo>
                    <a:pt x="675" y="169"/>
                    <a:pt x="684" y="163"/>
                    <a:pt x="691" y="167"/>
                  </a:cubicBezTo>
                  <a:cubicBezTo>
                    <a:pt x="677" y="167"/>
                    <a:pt x="673" y="190"/>
                    <a:pt x="687" y="188"/>
                  </a:cubicBezTo>
                  <a:cubicBezTo>
                    <a:pt x="689" y="182"/>
                    <a:pt x="694" y="167"/>
                    <a:pt x="700" y="174"/>
                  </a:cubicBezTo>
                  <a:close/>
                  <a:moveTo>
                    <a:pt x="833" y="233"/>
                  </a:moveTo>
                  <a:lnTo>
                    <a:pt x="833" y="233"/>
                  </a:lnTo>
                  <a:cubicBezTo>
                    <a:pt x="834" y="246"/>
                    <a:pt x="834" y="267"/>
                    <a:pt x="832" y="276"/>
                  </a:cubicBezTo>
                  <a:cubicBezTo>
                    <a:pt x="828" y="260"/>
                    <a:pt x="815" y="246"/>
                    <a:pt x="809" y="237"/>
                  </a:cubicBezTo>
                  <a:cubicBezTo>
                    <a:pt x="816" y="236"/>
                    <a:pt x="829" y="241"/>
                    <a:pt x="831" y="234"/>
                  </a:cubicBezTo>
                  <a:cubicBezTo>
                    <a:pt x="786" y="225"/>
                    <a:pt x="717" y="233"/>
                    <a:pt x="684" y="229"/>
                  </a:cubicBezTo>
                  <a:cubicBezTo>
                    <a:pt x="682" y="234"/>
                    <a:pt x="690" y="237"/>
                    <a:pt x="685" y="240"/>
                  </a:cubicBezTo>
                  <a:cubicBezTo>
                    <a:pt x="685" y="221"/>
                    <a:pt x="665" y="238"/>
                    <a:pt x="655" y="229"/>
                  </a:cubicBezTo>
                  <a:cubicBezTo>
                    <a:pt x="650" y="228"/>
                    <a:pt x="648" y="238"/>
                    <a:pt x="645" y="234"/>
                  </a:cubicBezTo>
                  <a:cubicBezTo>
                    <a:pt x="640" y="234"/>
                    <a:pt x="639" y="226"/>
                    <a:pt x="628" y="229"/>
                  </a:cubicBezTo>
                  <a:cubicBezTo>
                    <a:pt x="628" y="232"/>
                    <a:pt x="625" y="233"/>
                    <a:pt x="626" y="237"/>
                  </a:cubicBezTo>
                  <a:cubicBezTo>
                    <a:pt x="644" y="238"/>
                    <a:pt x="656" y="245"/>
                    <a:pt x="681" y="246"/>
                  </a:cubicBezTo>
                  <a:cubicBezTo>
                    <a:pt x="668" y="254"/>
                    <a:pt x="660" y="246"/>
                    <a:pt x="646" y="244"/>
                  </a:cubicBezTo>
                  <a:cubicBezTo>
                    <a:pt x="641" y="253"/>
                    <a:pt x="624" y="256"/>
                    <a:pt x="626" y="267"/>
                  </a:cubicBezTo>
                  <a:cubicBezTo>
                    <a:pt x="622" y="256"/>
                    <a:pt x="608" y="245"/>
                    <a:pt x="605" y="237"/>
                  </a:cubicBezTo>
                  <a:cubicBezTo>
                    <a:pt x="612" y="235"/>
                    <a:pt x="626" y="239"/>
                    <a:pt x="625" y="229"/>
                  </a:cubicBezTo>
                  <a:cubicBezTo>
                    <a:pt x="581" y="224"/>
                    <a:pt x="529" y="230"/>
                    <a:pt x="488" y="229"/>
                  </a:cubicBezTo>
                  <a:cubicBezTo>
                    <a:pt x="448" y="258"/>
                    <a:pt x="407" y="288"/>
                    <a:pt x="369" y="319"/>
                  </a:cubicBezTo>
                  <a:cubicBezTo>
                    <a:pt x="392" y="307"/>
                    <a:pt x="430" y="290"/>
                    <a:pt x="455" y="309"/>
                  </a:cubicBezTo>
                  <a:cubicBezTo>
                    <a:pt x="469" y="319"/>
                    <a:pt x="466" y="356"/>
                    <a:pt x="467" y="381"/>
                  </a:cubicBezTo>
                  <a:cubicBezTo>
                    <a:pt x="468" y="423"/>
                    <a:pt x="464" y="469"/>
                    <a:pt x="468" y="502"/>
                  </a:cubicBezTo>
                  <a:cubicBezTo>
                    <a:pt x="480" y="498"/>
                    <a:pt x="487" y="488"/>
                    <a:pt x="498" y="482"/>
                  </a:cubicBezTo>
                  <a:cubicBezTo>
                    <a:pt x="499" y="469"/>
                    <a:pt x="496" y="453"/>
                    <a:pt x="500" y="442"/>
                  </a:cubicBezTo>
                  <a:cubicBezTo>
                    <a:pt x="513" y="439"/>
                    <a:pt x="525" y="445"/>
                    <a:pt x="531" y="436"/>
                  </a:cubicBezTo>
                  <a:cubicBezTo>
                    <a:pt x="525" y="429"/>
                    <a:pt x="502" y="437"/>
                    <a:pt x="497" y="436"/>
                  </a:cubicBezTo>
                  <a:cubicBezTo>
                    <a:pt x="491" y="399"/>
                    <a:pt x="507" y="376"/>
                    <a:pt x="527" y="361"/>
                  </a:cubicBezTo>
                  <a:cubicBezTo>
                    <a:pt x="511" y="350"/>
                    <a:pt x="489" y="333"/>
                    <a:pt x="500" y="305"/>
                  </a:cubicBezTo>
                  <a:cubicBezTo>
                    <a:pt x="511" y="334"/>
                    <a:pt x="531" y="353"/>
                    <a:pt x="564" y="360"/>
                  </a:cubicBezTo>
                  <a:cubicBezTo>
                    <a:pt x="535" y="374"/>
                    <a:pt x="500" y="390"/>
                    <a:pt x="501" y="430"/>
                  </a:cubicBezTo>
                  <a:lnTo>
                    <a:pt x="511" y="430"/>
                  </a:lnTo>
                  <a:cubicBezTo>
                    <a:pt x="531" y="358"/>
                    <a:pt x="640" y="374"/>
                    <a:pt x="662" y="305"/>
                  </a:cubicBezTo>
                  <a:lnTo>
                    <a:pt x="649" y="305"/>
                  </a:lnTo>
                  <a:cubicBezTo>
                    <a:pt x="641" y="321"/>
                    <a:pt x="630" y="334"/>
                    <a:pt x="612" y="341"/>
                  </a:cubicBezTo>
                  <a:cubicBezTo>
                    <a:pt x="625" y="324"/>
                    <a:pt x="637" y="298"/>
                    <a:pt x="628" y="270"/>
                  </a:cubicBezTo>
                  <a:cubicBezTo>
                    <a:pt x="629" y="276"/>
                    <a:pt x="639" y="274"/>
                    <a:pt x="646" y="275"/>
                  </a:cubicBezTo>
                  <a:cubicBezTo>
                    <a:pt x="651" y="277"/>
                    <a:pt x="650" y="285"/>
                    <a:pt x="656" y="285"/>
                  </a:cubicBezTo>
                  <a:cubicBezTo>
                    <a:pt x="663" y="280"/>
                    <a:pt x="668" y="289"/>
                    <a:pt x="671" y="279"/>
                  </a:cubicBezTo>
                  <a:cubicBezTo>
                    <a:pt x="671" y="284"/>
                    <a:pt x="674" y="286"/>
                    <a:pt x="680" y="285"/>
                  </a:cubicBezTo>
                  <a:cubicBezTo>
                    <a:pt x="683" y="281"/>
                    <a:pt x="681" y="275"/>
                    <a:pt x="677" y="275"/>
                  </a:cubicBezTo>
                  <a:cubicBezTo>
                    <a:pt x="683" y="276"/>
                    <a:pt x="683" y="271"/>
                    <a:pt x="688" y="270"/>
                  </a:cubicBezTo>
                  <a:cubicBezTo>
                    <a:pt x="688" y="281"/>
                    <a:pt x="707" y="271"/>
                    <a:pt x="707" y="272"/>
                  </a:cubicBezTo>
                  <a:cubicBezTo>
                    <a:pt x="705" y="279"/>
                    <a:pt x="703" y="287"/>
                    <a:pt x="704" y="296"/>
                  </a:cubicBezTo>
                  <a:cubicBezTo>
                    <a:pt x="682" y="298"/>
                    <a:pt x="655" y="290"/>
                    <a:pt x="633" y="299"/>
                  </a:cubicBezTo>
                  <a:cubicBezTo>
                    <a:pt x="654" y="303"/>
                    <a:pt x="687" y="299"/>
                    <a:pt x="705" y="301"/>
                  </a:cubicBezTo>
                  <a:cubicBezTo>
                    <a:pt x="706" y="316"/>
                    <a:pt x="721" y="335"/>
                    <a:pt x="727" y="344"/>
                  </a:cubicBezTo>
                  <a:cubicBezTo>
                    <a:pt x="706" y="338"/>
                    <a:pt x="693" y="324"/>
                    <a:pt x="684" y="306"/>
                  </a:cubicBezTo>
                  <a:cubicBezTo>
                    <a:pt x="679" y="306"/>
                    <a:pt x="674" y="304"/>
                    <a:pt x="668" y="305"/>
                  </a:cubicBezTo>
                  <a:cubicBezTo>
                    <a:pt x="669" y="358"/>
                    <a:pt x="597" y="351"/>
                    <a:pt x="585" y="396"/>
                  </a:cubicBezTo>
                  <a:cubicBezTo>
                    <a:pt x="557" y="377"/>
                    <a:pt x="525" y="403"/>
                    <a:pt x="521" y="430"/>
                  </a:cubicBezTo>
                  <a:cubicBezTo>
                    <a:pt x="534" y="415"/>
                    <a:pt x="548" y="387"/>
                    <a:pt x="574" y="394"/>
                  </a:cubicBezTo>
                  <a:cubicBezTo>
                    <a:pt x="580" y="396"/>
                    <a:pt x="584" y="405"/>
                    <a:pt x="592" y="401"/>
                  </a:cubicBezTo>
                  <a:cubicBezTo>
                    <a:pt x="594" y="397"/>
                    <a:pt x="593" y="388"/>
                    <a:pt x="595" y="383"/>
                  </a:cubicBezTo>
                  <a:cubicBezTo>
                    <a:pt x="615" y="362"/>
                    <a:pt x="650" y="355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9" y="328"/>
                    <a:pt x="671" y="325"/>
                    <a:pt x="672" y="321"/>
                  </a:cubicBezTo>
                  <a:cubicBezTo>
                    <a:pt x="706" y="371"/>
                    <a:pt x="798" y="363"/>
                    <a:pt x="818" y="427"/>
                  </a:cubicBezTo>
                  <a:lnTo>
                    <a:pt x="829" y="427"/>
                  </a:lnTo>
                  <a:cubicBezTo>
                    <a:pt x="824" y="388"/>
                    <a:pt x="794" y="373"/>
                    <a:pt x="766" y="357"/>
                  </a:cubicBezTo>
                  <a:cubicBezTo>
                    <a:pt x="799" y="353"/>
                    <a:pt x="824" y="340"/>
                    <a:pt x="832" y="311"/>
                  </a:cubicBezTo>
                  <a:cubicBezTo>
                    <a:pt x="839" y="336"/>
                    <a:pt x="815" y="353"/>
                    <a:pt x="798" y="363"/>
                  </a:cubicBezTo>
                  <a:cubicBezTo>
                    <a:pt x="810" y="373"/>
                    <a:pt x="827" y="380"/>
                    <a:pt x="832" y="397"/>
                  </a:cubicBezTo>
                  <a:cubicBezTo>
                    <a:pt x="838" y="418"/>
                    <a:pt x="830" y="442"/>
                    <a:pt x="832" y="465"/>
                  </a:cubicBezTo>
                  <a:cubicBezTo>
                    <a:pt x="823" y="465"/>
                    <a:pt x="818" y="477"/>
                    <a:pt x="809" y="472"/>
                  </a:cubicBezTo>
                  <a:cubicBezTo>
                    <a:pt x="817" y="469"/>
                    <a:pt x="826" y="468"/>
                    <a:pt x="828" y="459"/>
                  </a:cubicBezTo>
                  <a:cubicBezTo>
                    <a:pt x="818" y="459"/>
                    <a:pt x="829" y="458"/>
                    <a:pt x="828" y="453"/>
                  </a:cubicBezTo>
                  <a:lnTo>
                    <a:pt x="759" y="453"/>
                  </a:lnTo>
                  <a:cubicBezTo>
                    <a:pt x="747" y="420"/>
                    <a:pt x="721" y="391"/>
                    <a:pt x="687" y="384"/>
                  </a:cubicBezTo>
                  <a:cubicBezTo>
                    <a:pt x="630" y="373"/>
                    <a:pt x="571" y="413"/>
                    <a:pt x="569" y="468"/>
                  </a:cubicBezTo>
                  <a:cubicBezTo>
                    <a:pt x="567" y="501"/>
                    <a:pt x="579" y="533"/>
                    <a:pt x="603" y="544"/>
                  </a:cubicBezTo>
                  <a:cubicBezTo>
                    <a:pt x="592" y="526"/>
                    <a:pt x="579" y="513"/>
                    <a:pt x="576" y="489"/>
                  </a:cubicBezTo>
                  <a:cubicBezTo>
                    <a:pt x="570" y="446"/>
                    <a:pt x="596" y="412"/>
                    <a:pt x="626" y="396"/>
                  </a:cubicBezTo>
                  <a:cubicBezTo>
                    <a:pt x="703" y="371"/>
                    <a:pt x="768" y="429"/>
                    <a:pt x="750" y="498"/>
                  </a:cubicBezTo>
                  <a:cubicBezTo>
                    <a:pt x="748" y="489"/>
                    <a:pt x="737" y="490"/>
                    <a:pt x="728" y="488"/>
                  </a:cubicBezTo>
                  <a:cubicBezTo>
                    <a:pt x="728" y="506"/>
                    <a:pt x="713" y="510"/>
                    <a:pt x="701" y="517"/>
                  </a:cubicBezTo>
                  <a:cubicBezTo>
                    <a:pt x="713" y="518"/>
                    <a:pt x="712" y="533"/>
                    <a:pt x="720" y="538"/>
                  </a:cubicBezTo>
                  <a:cubicBezTo>
                    <a:pt x="738" y="534"/>
                    <a:pt x="742" y="514"/>
                    <a:pt x="750" y="499"/>
                  </a:cubicBezTo>
                  <a:cubicBezTo>
                    <a:pt x="750" y="522"/>
                    <a:pt x="734" y="527"/>
                    <a:pt x="728" y="544"/>
                  </a:cubicBezTo>
                  <a:cubicBezTo>
                    <a:pt x="752" y="535"/>
                    <a:pt x="762" y="495"/>
                    <a:pt x="760" y="461"/>
                  </a:cubicBezTo>
                  <a:cubicBezTo>
                    <a:pt x="774" y="462"/>
                    <a:pt x="786" y="457"/>
                    <a:pt x="796" y="462"/>
                  </a:cubicBezTo>
                  <a:cubicBezTo>
                    <a:pt x="795" y="482"/>
                    <a:pt x="762" y="470"/>
                    <a:pt x="763" y="492"/>
                  </a:cubicBezTo>
                  <a:cubicBezTo>
                    <a:pt x="779" y="488"/>
                    <a:pt x="788" y="477"/>
                    <a:pt x="802" y="471"/>
                  </a:cubicBezTo>
                  <a:cubicBezTo>
                    <a:pt x="798" y="485"/>
                    <a:pt x="760" y="489"/>
                    <a:pt x="760" y="505"/>
                  </a:cubicBezTo>
                  <a:cubicBezTo>
                    <a:pt x="760" y="512"/>
                    <a:pt x="771" y="519"/>
                    <a:pt x="779" y="518"/>
                  </a:cubicBezTo>
                  <a:cubicBezTo>
                    <a:pt x="774" y="529"/>
                    <a:pt x="763" y="516"/>
                    <a:pt x="757" y="514"/>
                  </a:cubicBezTo>
                  <a:cubicBezTo>
                    <a:pt x="751" y="527"/>
                    <a:pt x="744" y="538"/>
                    <a:pt x="736" y="548"/>
                  </a:cubicBezTo>
                  <a:cubicBezTo>
                    <a:pt x="742" y="562"/>
                    <a:pt x="759" y="572"/>
                    <a:pt x="754" y="592"/>
                  </a:cubicBezTo>
                  <a:cubicBezTo>
                    <a:pt x="767" y="616"/>
                    <a:pt x="771" y="657"/>
                    <a:pt x="772" y="690"/>
                  </a:cubicBezTo>
                  <a:cubicBezTo>
                    <a:pt x="782" y="693"/>
                    <a:pt x="797" y="692"/>
                    <a:pt x="805" y="698"/>
                  </a:cubicBezTo>
                  <a:cubicBezTo>
                    <a:pt x="809" y="692"/>
                    <a:pt x="817" y="689"/>
                    <a:pt x="822" y="682"/>
                  </a:cubicBezTo>
                  <a:cubicBezTo>
                    <a:pt x="823" y="620"/>
                    <a:pt x="825" y="548"/>
                    <a:pt x="826" y="481"/>
                  </a:cubicBezTo>
                  <a:cubicBezTo>
                    <a:pt x="813" y="484"/>
                    <a:pt x="816" y="502"/>
                    <a:pt x="815" y="512"/>
                  </a:cubicBezTo>
                  <a:cubicBezTo>
                    <a:pt x="807" y="561"/>
                    <a:pt x="801" y="615"/>
                    <a:pt x="786" y="652"/>
                  </a:cubicBezTo>
                  <a:cubicBezTo>
                    <a:pt x="790" y="600"/>
                    <a:pt x="811" y="537"/>
                    <a:pt x="809" y="486"/>
                  </a:cubicBezTo>
                  <a:cubicBezTo>
                    <a:pt x="798" y="499"/>
                    <a:pt x="788" y="545"/>
                    <a:pt x="767" y="530"/>
                  </a:cubicBezTo>
                  <a:lnTo>
                    <a:pt x="779" y="530"/>
                  </a:lnTo>
                  <a:cubicBezTo>
                    <a:pt x="788" y="514"/>
                    <a:pt x="801" y="503"/>
                    <a:pt x="805" y="482"/>
                  </a:cubicBezTo>
                  <a:cubicBezTo>
                    <a:pt x="796" y="484"/>
                    <a:pt x="790" y="498"/>
                    <a:pt x="783" y="497"/>
                  </a:cubicBezTo>
                  <a:cubicBezTo>
                    <a:pt x="789" y="490"/>
                    <a:pt x="797" y="484"/>
                    <a:pt x="803" y="478"/>
                  </a:cubicBezTo>
                  <a:cubicBezTo>
                    <a:pt x="811" y="488"/>
                    <a:pt x="823" y="477"/>
                    <a:pt x="832" y="475"/>
                  </a:cubicBezTo>
                  <a:cubicBezTo>
                    <a:pt x="834" y="479"/>
                    <a:pt x="834" y="484"/>
                    <a:pt x="833" y="489"/>
                  </a:cubicBezTo>
                  <a:cubicBezTo>
                    <a:pt x="873" y="522"/>
                    <a:pt x="914" y="553"/>
                    <a:pt x="956" y="583"/>
                  </a:cubicBezTo>
                  <a:cubicBezTo>
                    <a:pt x="959" y="569"/>
                    <a:pt x="946" y="572"/>
                    <a:pt x="944" y="563"/>
                  </a:cubicBezTo>
                  <a:cubicBezTo>
                    <a:pt x="946" y="559"/>
                    <a:pt x="956" y="562"/>
                    <a:pt x="954" y="554"/>
                  </a:cubicBezTo>
                  <a:cubicBezTo>
                    <a:pt x="952" y="550"/>
                    <a:pt x="943" y="552"/>
                    <a:pt x="944" y="544"/>
                  </a:cubicBezTo>
                  <a:cubicBezTo>
                    <a:pt x="948" y="540"/>
                    <a:pt x="957" y="541"/>
                    <a:pt x="956" y="531"/>
                  </a:cubicBezTo>
                  <a:cubicBezTo>
                    <a:pt x="949" y="530"/>
                    <a:pt x="947" y="527"/>
                    <a:pt x="952" y="521"/>
                  </a:cubicBezTo>
                  <a:lnTo>
                    <a:pt x="934" y="521"/>
                  </a:lnTo>
                  <a:cubicBezTo>
                    <a:pt x="930" y="523"/>
                    <a:pt x="940" y="524"/>
                    <a:pt x="937" y="530"/>
                  </a:cubicBezTo>
                  <a:cubicBezTo>
                    <a:pt x="932" y="529"/>
                    <a:pt x="929" y="530"/>
                    <a:pt x="930" y="535"/>
                  </a:cubicBezTo>
                  <a:cubicBezTo>
                    <a:pt x="929" y="543"/>
                    <a:pt x="942" y="538"/>
                    <a:pt x="940" y="547"/>
                  </a:cubicBezTo>
                  <a:cubicBezTo>
                    <a:pt x="940" y="554"/>
                    <a:pt x="930" y="550"/>
                    <a:pt x="930" y="556"/>
                  </a:cubicBezTo>
                  <a:cubicBezTo>
                    <a:pt x="923" y="534"/>
                    <a:pt x="932" y="499"/>
                    <a:pt x="924" y="474"/>
                  </a:cubicBezTo>
                  <a:cubicBezTo>
                    <a:pt x="920" y="498"/>
                    <a:pt x="925" y="533"/>
                    <a:pt x="923" y="548"/>
                  </a:cubicBezTo>
                  <a:cubicBezTo>
                    <a:pt x="895" y="526"/>
                    <a:pt x="865" y="506"/>
                    <a:pt x="838" y="482"/>
                  </a:cubicBezTo>
                  <a:cubicBezTo>
                    <a:pt x="848" y="488"/>
                    <a:pt x="856" y="496"/>
                    <a:pt x="867" y="501"/>
                  </a:cubicBezTo>
                  <a:cubicBezTo>
                    <a:pt x="866" y="465"/>
                    <a:pt x="867" y="401"/>
                    <a:pt x="868" y="361"/>
                  </a:cubicBezTo>
                  <a:cubicBezTo>
                    <a:pt x="869" y="346"/>
                    <a:pt x="866" y="332"/>
                    <a:pt x="869" y="322"/>
                  </a:cubicBezTo>
                  <a:cubicBezTo>
                    <a:pt x="878" y="301"/>
                    <a:pt x="927" y="314"/>
                    <a:pt x="944" y="318"/>
                  </a:cubicBezTo>
                  <a:cubicBezTo>
                    <a:pt x="926" y="305"/>
                    <a:pt x="908" y="288"/>
                    <a:pt x="890" y="273"/>
                  </a:cubicBezTo>
                  <a:cubicBezTo>
                    <a:pt x="871" y="258"/>
                    <a:pt x="852" y="243"/>
                    <a:pt x="833" y="233"/>
                  </a:cubicBezTo>
                  <a:close/>
                  <a:moveTo>
                    <a:pt x="787" y="658"/>
                  </a:moveTo>
                  <a:lnTo>
                    <a:pt x="787" y="658"/>
                  </a:lnTo>
                  <a:cubicBezTo>
                    <a:pt x="798" y="653"/>
                    <a:pt x="821" y="672"/>
                    <a:pt x="815" y="684"/>
                  </a:cubicBezTo>
                  <a:cubicBezTo>
                    <a:pt x="809" y="678"/>
                    <a:pt x="808" y="669"/>
                    <a:pt x="799" y="667"/>
                  </a:cubicBezTo>
                  <a:cubicBezTo>
                    <a:pt x="794" y="675"/>
                    <a:pt x="806" y="686"/>
                    <a:pt x="803" y="693"/>
                  </a:cubicBezTo>
                  <a:cubicBezTo>
                    <a:pt x="793" y="686"/>
                    <a:pt x="799" y="663"/>
                    <a:pt x="787" y="658"/>
                  </a:cubicBezTo>
                  <a:close/>
                  <a:moveTo>
                    <a:pt x="795" y="533"/>
                  </a:moveTo>
                  <a:lnTo>
                    <a:pt x="795" y="533"/>
                  </a:lnTo>
                  <a:cubicBezTo>
                    <a:pt x="791" y="546"/>
                    <a:pt x="787" y="571"/>
                    <a:pt x="786" y="592"/>
                  </a:cubicBezTo>
                  <a:cubicBezTo>
                    <a:pt x="778" y="572"/>
                    <a:pt x="786" y="544"/>
                    <a:pt x="795" y="533"/>
                  </a:cubicBezTo>
                  <a:close/>
                  <a:moveTo>
                    <a:pt x="779" y="654"/>
                  </a:moveTo>
                  <a:lnTo>
                    <a:pt x="779" y="654"/>
                  </a:lnTo>
                  <a:cubicBezTo>
                    <a:pt x="767" y="619"/>
                    <a:pt x="774" y="565"/>
                    <a:pt x="754" y="538"/>
                  </a:cubicBezTo>
                  <a:cubicBezTo>
                    <a:pt x="783" y="557"/>
                    <a:pt x="770" y="616"/>
                    <a:pt x="779" y="654"/>
                  </a:cubicBezTo>
                  <a:close/>
                  <a:moveTo>
                    <a:pt x="530" y="337"/>
                  </a:moveTo>
                  <a:lnTo>
                    <a:pt x="530" y="337"/>
                  </a:lnTo>
                  <a:cubicBezTo>
                    <a:pt x="565" y="336"/>
                    <a:pt x="555" y="290"/>
                    <a:pt x="593" y="293"/>
                  </a:cubicBezTo>
                  <a:cubicBezTo>
                    <a:pt x="634" y="332"/>
                    <a:pt x="560" y="367"/>
                    <a:pt x="530" y="337"/>
                  </a:cubicBezTo>
                  <a:close/>
                  <a:moveTo>
                    <a:pt x="530" y="236"/>
                  </a:moveTo>
                  <a:lnTo>
                    <a:pt x="530" y="236"/>
                  </a:lnTo>
                  <a:cubicBezTo>
                    <a:pt x="518" y="250"/>
                    <a:pt x="502" y="261"/>
                    <a:pt x="500" y="285"/>
                  </a:cubicBezTo>
                  <a:cubicBezTo>
                    <a:pt x="494" y="274"/>
                    <a:pt x="497" y="249"/>
                    <a:pt x="498" y="236"/>
                  </a:cubicBezTo>
                  <a:lnTo>
                    <a:pt x="530" y="236"/>
                  </a:lnTo>
                  <a:lnTo>
                    <a:pt x="530" y="236"/>
                  </a:lnTo>
                  <a:close/>
                  <a:moveTo>
                    <a:pt x="543" y="242"/>
                  </a:moveTo>
                  <a:lnTo>
                    <a:pt x="543" y="242"/>
                  </a:lnTo>
                  <a:cubicBezTo>
                    <a:pt x="518" y="268"/>
                    <a:pt x="571" y="300"/>
                    <a:pt x="546" y="322"/>
                  </a:cubicBezTo>
                  <a:cubicBezTo>
                    <a:pt x="527" y="338"/>
                    <a:pt x="508" y="311"/>
                    <a:pt x="508" y="293"/>
                  </a:cubicBezTo>
                  <a:cubicBezTo>
                    <a:pt x="508" y="267"/>
                    <a:pt x="528" y="248"/>
                    <a:pt x="543" y="242"/>
                  </a:cubicBezTo>
                  <a:close/>
                  <a:moveTo>
                    <a:pt x="615" y="316"/>
                  </a:moveTo>
                  <a:lnTo>
                    <a:pt x="615" y="316"/>
                  </a:lnTo>
                  <a:cubicBezTo>
                    <a:pt x="607" y="302"/>
                    <a:pt x="611" y="292"/>
                    <a:pt x="596" y="285"/>
                  </a:cubicBezTo>
                  <a:cubicBezTo>
                    <a:pt x="576" y="276"/>
                    <a:pt x="549" y="288"/>
                    <a:pt x="547" y="263"/>
                  </a:cubicBezTo>
                  <a:cubicBezTo>
                    <a:pt x="546" y="255"/>
                    <a:pt x="554" y="243"/>
                    <a:pt x="563" y="240"/>
                  </a:cubicBezTo>
                  <a:cubicBezTo>
                    <a:pt x="603" y="229"/>
                    <a:pt x="631" y="283"/>
                    <a:pt x="615" y="316"/>
                  </a:cubicBezTo>
                  <a:close/>
                  <a:moveTo>
                    <a:pt x="720" y="308"/>
                  </a:moveTo>
                  <a:lnTo>
                    <a:pt x="720" y="308"/>
                  </a:lnTo>
                  <a:cubicBezTo>
                    <a:pt x="721" y="294"/>
                    <a:pt x="733" y="283"/>
                    <a:pt x="750" y="288"/>
                  </a:cubicBezTo>
                  <a:cubicBezTo>
                    <a:pt x="768" y="292"/>
                    <a:pt x="761" y="318"/>
                    <a:pt x="772" y="332"/>
                  </a:cubicBezTo>
                  <a:cubicBezTo>
                    <a:pt x="777" y="338"/>
                    <a:pt x="779" y="337"/>
                    <a:pt x="785" y="344"/>
                  </a:cubicBezTo>
                  <a:cubicBezTo>
                    <a:pt x="751" y="351"/>
                    <a:pt x="718" y="333"/>
                    <a:pt x="720" y="308"/>
                  </a:cubicBezTo>
                  <a:close/>
                  <a:moveTo>
                    <a:pt x="731" y="236"/>
                  </a:moveTo>
                  <a:lnTo>
                    <a:pt x="731" y="236"/>
                  </a:lnTo>
                  <a:cubicBezTo>
                    <a:pt x="723" y="246"/>
                    <a:pt x="712" y="253"/>
                    <a:pt x="708" y="267"/>
                  </a:cubicBezTo>
                  <a:cubicBezTo>
                    <a:pt x="709" y="253"/>
                    <a:pt x="694" y="254"/>
                    <a:pt x="690" y="246"/>
                  </a:cubicBezTo>
                  <a:cubicBezTo>
                    <a:pt x="700" y="236"/>
                    <a:pt x="711" y="235"/>
                    <a:pt x="731" y="236"/>
                  </a:cubicBezTo>
                  <a:close/>
                  <a:moveTo>
                    <a:pt x="773" y="282"/>
                  </a:moveTo>
                  <a:lnTo>
                    <a:pt x="773" y="282"/>
                  </a:lnTo>
                  <a:cubicBezTo>
                    <a:pt x="763" y="284"/>
                    <a:pt x="750" y="276"/>
                    <a:pt x="737" y="279"/>
                  </a:cubicBezTo>
                  <a:cubicBezTo>
                    <a:pt x="726" y="282"/>
                    <a:pt x="726" y="289"/>
                    <a:pt x="715" y="296"/>
                  </a:cubicBezTo>
                  <a:cubicBezTo>
                    <a:pt x="711" y="267"/>
                    <a:pt x="739" y="235"/>
                    <a:pt x="767" y="236"/>
                  </a:cubicBezTo>
                  <a:cubicBezTo>
                    <a:pt x="793" y="237"/>
                    <a:pt x="803" y="276"/>
                    <a:pt x="773" y="282"/>
                  </a:cubicBezTo>
                  <a:close/>
                  <a:moveTo>
                    <a:pt x="802" y="335"/>
                  </a:moveTo>
                  <a:lnTo>
                    <a:pt x="802" y="335"/>
                  </a:lnTo>
                  <a:cubicBezTo>
                    <a:pt x="784" y="341"/>
                    <a:pt x="772" y="324"/>
                    <a:pt x="773" y="306"/>
                  </a:cubicBezTo>
                  <a:cubicBezTo>
                    <a:pt x="786" y="293"/>
                    <a:pt x="813" y="272"/>
                    <a:pt x="796" y="247"/>
                  </a:cubicBezTo>
                  <a:cubicBezTo>
                    <a:pt x="829" y="250"/>
                    <a:pt x="835" y="325"/>
                    <a:pt x="802" y="335"/>
                  </a:cubicBezTo>
                  <a:close/>
                  <a:moveTo>
                    <a:pt x="806" y="255"/>
                  </a:moveTo>
                  <a:lnTo>
                    <a:pt x="806" y="255"/>
                  </a:lnTo>
                  <a:cubicBezTo>
                    <a:pt x="806" y="254"/>
                    <a:pt x="806" y="253"/>
                    <a:pt x="805" y="253"/>
                  </a:cubicBezTo>
                  <a:cubicBezTo>
                    <a:pt x="815" y="290"/>
                    <a:pt x="758" y="300"/>
                    <a:pt x="785" y="331"/>
                  </a:cubicBezTo>
                  <a:cubicBezTo>
                    <a:pt x="829" y="344"/>
                    <a:pt x="831" y="270"/>
                    <a:pt x="806" y="255"/>
                  </a:cubicBezTo>
                  <a:close/>
                  <a:moveTo>
                    <a:pt x="812" y="305"/>
                  </a:moveTo>
                  <a:lnTo>
                    <a:pt x="812" y="305"/>
                  </a:lnTo>
                  <a:cubicBezTo>
                    <a:pt x="807" y="306"/>
                    <a:pt x="806" y="303"/>
                    <a:pt x="802" y="303"/>
                  </a:cubicBezTo>
                  <a:cubicBezTo>
                    <a:pt x="831" y="322"/>
                    <a:pt x="773" y="343"/>
                    <a:pt x="783" y="306"/>
                  </a:cubicBezTo>
                  <a:cubicBezTo>
                    <a:pt x="786" y="295"/>
                    <a:pt x="813" y="286"/>
                    <a:pt x="809" y="270"/>
                  </a:cubicBezTo>
                  <a:cubicBezTo>
                    <a:pt x="818" y="276"/>
                    <a:pt x="821" y="298"/>
                    <a:pt x="812" y="305"/>
                  </a:cubicBezTo>
                  <a:close/>
                  <a:moveTo>
                    <a:pt x="789" y="266"/>
                  </a:moveTo>
                  <a:lnTo>
                    <a:pt x="789" y="266"/>
                  </a:lnTo>
                  <a:cubicBezTo>
                    <a:pt x="792" y="254"/>
                    <a:pt x="785" y="246"/>
                    <a:pt x="779" y="240"/>
                  </a:cubicBezTo>
                  <a:cubicBezTo>
                    <a:pt x="742" y="234"/>
                    <a:pt x="723" y="256"/>
                    <a:pt x="718" y="288"/>
                  </a:cubicBezTo>
                  <a:cubicBezTo>
                    <a:pt x="730" y="266"/>
                    <a:pt x="782" y="290"/>
                    <a:pt x="789" y="266"/>
                  </a:cubicBezTo>
                  <a:close/>
                  <a:moveTo>
                    <a:pt x="772" y="273"/>
                  </a:moveTo>
                  <a:lnTo>
                    <a:pt x="772" y="273"/>
                  </a:lnTo>
                  <a:cubicBezTo>
                    <a:pt x="759" y="276"/>
                    <a:pt x="738" y="263"/>
                    <a:pt x="730" y="275"/>
                  </a:cubicBezTo>
                  <a:cubicBezTo>
                    <a:pt x="727" y="265"/>
                    <a:pt x="738" y="258"/>
                    <a:pt x="746" y="255"/>
                  </a:cubicBezTo>
                  <a:cubicBezTo>
                    <a:pt x="752" y="254"/>
                    <a:pt x="754" y="259"/>
                    <a:pt x="759" y="260"/>
                  </a:cubicBezTo>
                  <a:cubicBezTo>
                    <a:pt x="765" y="225"/>
                    <a:pt x="802" y="266"/>
                    <a:pt x="772" y="273"/>
                  </a:cubicBezTo>
                  <a:close/>
                  <a:moveTo>
                    <a:pt x="724" y="302"/>
                  </a:moveTo>
                  <a:lnTo>
                    <a:pt x="724" y="302"/>
                  </a:lnTo>
                  <a:cubicBezTo>
                    <a:pt x="717" y="327"/>
                    <a:pt x="749" y="347"/>
                    <a:pt x="776" y="342"/>
                  </a:cubicBezTo>
                  <a:cubicBezTo>
                    <a:pt x="763" y="334"/>
                    <a:pt x="765" y="319"/>
                    <a:pt x="762" y="303"/>
                  </a:cubicBezTo>
                  <a:cubicBezTo>
                    <a:pt x="758" y="287"/>
                    <a:pt x="728" y="287"/>
                    <a:pt x="724" y="302"/>
                  </a:cubicBezTo>
                  <a:close/>
                  <a:moveTo>
                    <a:pt x="749" y="296"/>
                  </a:moveTo>
                  <a:lnTo>
                    <a:pt x="749" y="296"/>
                  </a:lnTo>
                  <a:cubicBezTo>
                    <a:pt x="759" y="305"/>
                    <a:pt x="757" y="326"/>
                    <a:pt x="764" y="338"/>
                  </a:cubicBezTo>
                  <a:cubicBezTo>
                    <a:pt x="755" y="338"/>
                    <a:pt x="749" y="334"/>
                    <a:pt x="744" y="329"/>
                  </a:cubicBezTo>
                  <a:cubicBezTo>
                    <a:pt x="743" y="324"/>
                    <a:pt x="746" y="321"/>
                    <a:pt x="746" y="316"/>
                  </a:cubicBezTo>
                  <a:cubicBezTo>
                    <a:pt x="744" y="313"/>
                    <a:pt x="741" y="320"/>
                    <a:pt x="736" y="318"/>
                  </a:cubicBezTo>
                  <a:cubicBezTo>
                    <a:pt x="725" y="310"/>
                    <a:pt x="730" y="291"/>
                    <a:pt x="749" y="296"/>
                  </a:cubicBezTo>
                  <a:close/>
                  <a:moveTo>
                    <a:pt x="616" y="301"/>
                  </a:moveTo>
                  <a:lnTo>
                    <a:pt x="616" y="301"/>
                  </a:lnTo>
                  <a:cubicBezTo>
                    <a:pt x="620" y="267"/>
                    <a:pt x="597" y="237"/>
                    <a:pt x="569" y="242"/>
                  </a:cubicBezTo>
                  <a:cubicBezTo>
                    <a:pt x="557" y="243"/>
                    <a:pt x="546" y="256"/>
                    <a:pt x="551" y="269"/>
                  </a:cubicBezTo>
                  <a:cubicBezTo>
                    <a:pt x="557" y="282"/>
                    <a:pt x="570" y="277"/>
                    <a:pt x="587" y="280"/>
                  </a:cubicBezTo>
                  <a:cubicBezTo>
                    <a:pt x="603" y="283"/>
                    <a:pt x="607" y="294"/>
                    <a:pt x="616" y="301"/>
                  </a:cubicBezTo>
                  <a:close/>
                  <a:moveTo>
                    <a:pt x="613" y="288"/>
                  </a:moveTo>
                  <a:lnTo>
                    <a:pt x="613" y="288"/>
                  </a:lnTo>
                  <a:cubicBezTo>
                    <a:pt x="605" y="288"/>
                    <a:pt x="608" y="283"/>
                    <a:pt x="600" y="279"/>
                  </a:cubicBezTo>
                  <a:cubicBezTo>
                    <a:pt x="585" y="271"/>
                    <a:pt x="553" y="280"/>
                    <a:pt x="556" y="259"/>
                  </a:cubicBezTo>
                  <a:cubicBezTo>
                    <a:pt x="557" y="249"/>
                    <a:pt x="571" y="244"/>
                    <a:pt x="580" y="252"/>
                  </a:cubicBezTo>
                  <a:cubicBezTo>
                    <a:pt x="582" y="257"/>
                    <a:pt x="580" y="262"/>
                    <a:pt x="582" y="265"/>
                  </a:cubicBezTo>
                  <a:cubicBezTo>
                    <a:pt x="598" y="253"/>
                    <a:pt x="612" y="271"/>
                    <a:pt x="613" y="288"/>
                  </a:cubicBezTo>
                  <a:close/>
                  <a:moveTo>
                    <a:pt x="537" y="250"/>
                  </a:moveTo>
                  <a:lnTo>
                    <a:pt x="537" y="250"/>
                  </a:lnTo>
                  <a:cubicBezTo>
                    <a:pt x="508" y="254"/>
                    <a:pt x="500" y="324"/>
                    <a:pt x="533" y="324"/>
                  </a:cubicBezTo>
                  <a:cubicBezTo>
                    <a:pt x="571" y="323"/>
                    <a:pt x="527" y="268"/>
                    <a:pt x="537" y="250"/>
                  </a:cubicBezTo>
                  <a:close/>
                  <a:moveTo>
                    <a:pt x="527" y="263"/>
                  </a:moveTo>
                  <a:lnTo>
                    <a:pt x="527" y="263"/>
                  </a:lnTo>
                  <a:cubicBezTo>
                    <a:pt x="530" y="280"/>
                    <a:pt x="549" y="294"/>
                    <a:pt x="540" y="315"/>
                  </a:cubicBezTo>
                  <a:cubicBezTo>
                    <a:pt x="530" y="320"/>
                    <a:pt x="520" y="313"/>
                    <a:pt x="521" y="302"/>
                  </a:cubicBezTo>
                  <a:cubicBezTo>
                    <a:pt x="522" y="298"/>
                    <a:pt x="524" y="295"/>
                    <a:pt x="530" y="295"/>
                  </a:cubicBezTo>
                  <a:cubicBezTo>
                    <a:pt x="521" y="288"/>
                    <a:pt x="515" y="272"/>
                    <a:pt x="527" y="263"/>
                  </a:cubicBezTo>
                  <a:close/>
                  <a:moveTo>
                    <a:pt x="540" y="340"/>
                  </a:moveTo>
                  <a:lnTo>
                    <a:pt x="540" y="340"/>
                  </a:lnTo>
                  <a:cubicBezTo>
                    <a:pt x="561" y="353"/>
                    <a:pt x="593" y="342"/>
                    <a:pt x="602" y="325"/>
                  </a:cubicBezTo>
                  <a:cubicBezTo>
                    <a:pt x="608" y="298"/>
                    <a:pt x="583" y="290"/>
                    <a:pt x="569" y="303"/>
                  </a:cubicBezTo>
                  <a:cubicBezTo>
                    <a:pt x="565" y="322"/>
                    <a:pt x="552" y="330"/>
                    <a:pt x="540" y="340"/>
                  </a:cubicBezTo>
                  <a:close/>
                  <a:moveTo>
                    <a:pt x="595" y="305"/>
                  </a:moveTo>
                  <a:lnTo>
                    <a:pt x="595" y="305"/>
                  </a:lnTo>
                  <a:cubicBezTo>
                    <a:pt x="599" y="312"/>
                    <a:pt x="597" y="322"/>
                    <a:pt x="590" y="325"/>
                  </a:cubicBezTo>
                  <a:cubicBezTo>
                    <a:pt x="584" y="326"/>
                    <a:pt x="583" y="322"/>
                    <a:pt x="577" y="322"/>
                  </a:cubicBezTo>
                  <a:cubicBezTo>
                    <a:pt x="572" y="326"/>
                    <a:pt x="581" y="327"/>
                    <a:pt x="579" y="332"/>
                  </a:cubicBezTo>
                  <a:cubicBezTo>
                    <a:pt x="576" y="341"/>
                    <a:pt x="559" y="343"/>
                    <a:pt x="549" y="340"/>
                  </a:cubicBezTo>
                  <a:cubicBezTo>
                    <a:pt x="567" y="332"/>
                    <a:pt x="568" y="294"/>
                    <a:pt x="595" y="305"/>
                  </a:cubicBezTo>
                  <a:close/>
                  <a:moveTo>
                    <a:pt x="667" y="331"/>
                  </a:moveTo>
                  <a:lnTo>
                    <a:pt x="667" y="331"/>
                  </a:lnTo>
                  <a:cubicBezTo>
                    <a:pt x="667" y="331"/>
                    <a:pt x="667" y="331"/>
                    <a:pt x="667" y="331"/>
                  </a:cubicBezTo>
                  <a:cubicBezTo>
                    <a:pt x="676" y="368"/>
                    <a:pt x="751" y="362"/>
                    <a:pt x="741" y="409"/>
                  </a:cubicBezTo>
                  <a:cubicBezTo>
                    <a:pt x="761" y="383"/>
                    <a:pt x="801" y="400"/>
                    <a:pt x="808" y="427"/>
                  </a:cubicBezTo>
                  <a:cubicBezTo>
                    <a:pt x="812" y="398"/>
                    <a:pt x="768" y="381"/>
                    <a:pt x="746" y="396"/>
                  </a:cubicBezTo>
                  <a:cubicBezTo>
                    <a:pt x="746" y="391"/>
                    <a:pt x="743" y="387"/>
                    <a:pt x="743" y="383"/>
                  </a:cubicBezTo>
                  <a:cubicBezTo>
                    <a:pt x="720" y="363"/>
                    <a:pt x="687" y="353"/>
                    <a:pt x="667" y="331"/>
                  </a:cubicBezTo>
                  <a:close/>
                  <a:moveTo>
                    <a:pt x="867" y="799"/>
                  </a:moveTo>
                  <a:lnTo>
                    <a:pt x="867" y="799"/>
                  </a:lnTo>
                  <a:cubicBezTo>
                    <a:pt x="866" y="750"/>
                    <a:pt x="862" y="701"/>
                    <a:pt x="865" y="638"/>
                  </a:cubicBezTo>
                  <a:cubicBezTo>
                    <a:pt x="866" y="622"/>
                    <a:pt x="864" y="591"/>
                    <a:pt x="869" y="579"/>
                  </a:cubicBezTo>
                  <a:cubicBezTo>
                    <a:pt x="879" y="559"/>
                    <a:pt x="927" y="572"/>
                    <a:pt x="940" y="580"/>
                  </a:cubicBezTo>
                  <a:cubicBezTo>
                    <a:pt x="935" y="588"/>
                    <a:pt x="934" y="600"/>
                    <a:pt x="927" y="606"/>
                  </a:cubicBezTo>
                  <a:cubicBezTo>
                    <a:pt x="925" y="597"/>
                    <a:pt x="928" y="582"/>
                    <a:pt x="923" y="576"/>
                  </a:cubicBezTo>
                  <a:cubicBezTo>
                    <a:pt x="926" y="594"/>
                    <a:pt x="919" y="606"/>
                    <a:pt x="926" y="621"/>
                  </a:cubicBezTo>
                  <a:cubicBezTo>
                    <a:pt x="934" y="613"/>
                    <a:pt x="934" y="597"/>
                    <a:pt x="941" y="589"/>
                  </a:cubicBezTo>
                  <a:cubicBezTo>
                    <a:pt x="949" y="598"/>
                    <a:pt x="952" y="611"/>
                    <a:pt x="960" y="621"/>
                  </a:cubicBezTo>
                  <a:cubicBezTo>
                    <a:pt x="971" y="608"/>
                    <a:pt x="976" y="589"/>
                    <a:pt x="990" y="579"/>
                  </a:cubicBezTo>
                  <a:cubicBezTo>
                    <a:pt x="997" y="590"/>
                    <a:pt x="1004" y="600"/>
                    <a:pt x="1008" y="613"/>
                  </a:cubicBezTo>
                  <a:cubicBezTo>
                    <a:pt x="998" y="607"/>
                    <a:pt x="998" y="591"/>
                    <a:pt x="987" y="586"/>
                  </a:cubicBezTo>
                  <a:cubicBezTo>
                    <a:pt x="972" y="606"/>
                    <a:pt x="959" y="630"/>
                    <a:pt x="946" y="652"/>
                  </a:cubicBezTo>
                  <a:cubicBezTo>
                    <a:pt x="965" y="639"/>
                    <a:pt x="970" y="610"/>
                    <a:pt x="987" y="595"/>
                  </a:cubicBezTo>
                  <a:cubicBezTo>
                    <a:pt x="1007" y="611"/>
                    <a:pt x="1013" y="641"/>
                    <a:pt x="1036" y="654"/>
                  </a:cubicBezTo>
                  <a:cubicBezTo>
                    <a:pt x="1036" y="642"/>
                    <a:pt x="1018" y="635"/>
                    <a:pt x="1013" y="622"/>
                  </a:cubicBezTo>
                  <a:cubicBezTo>
                    <a:pt x="1027" y="615"/>
                    <a:pt x="1021" y="590"/>
                    <a:pt x="1038" y="586"/>
                  </a:cubicBezTo>
                  <a:cubicBezTo>
                    <a:pt x="1042" y="600"/>
                    <a:pt x="1043" y="616"/>
                    <a:pt x="1057" y="621"/>
                  </a:cubicBezTo>
                  <a:cubicBezTo>
                    <a:pt x="1056" y="574"/>
                    <a:pt x="1058" y="520"/>
                    <a:pt x="1054" y="474"/>
                  </a:cubicBezTo>
                  <a:cubicBezTo>
                    <a:pt x="1058" y="471"/>
                    <a:pt x="1067" y="473"/>
                    <a:pt x="1065" y="465"/>
                  </a:cubicBezTo>
                  <a:cubicBezTo>
                    <a:pt x="1021" y="459"/>
                    <a:pt x="961" y="462"/>
                    <a:pt x="914" y="463"/>
                  </a:cubicBezTo>
                  <a:lnTo>
                    <a:pt x="914" y="472"/>
                  </a:lnTo>
                  <a:cubicBezTo>
                    <a:pt x="955" y="472"/>
                    <a:pt x="1004" y="472"/>
                    <a:pt x="1049" y="472"/>
                  </a:cubicBezTo>
                  <a:cubicBezTo>
                    <a:pt x="1050" y="506"/>
                    <a:pt x="1053" y="559"/>
                    <a:pt x="1049" y="600"/>
                  </a:cubicBezTo>
                  <a:cubicBezTo>
                    <a:pt x="1041" y="592"/>
                    <a:pt x="1038" y="578"/>
                    <a:pt x="1038" y="561"/>
                  </a:cubicBezTo>
                  <a:cubicBezTo>
                    <a:pt x="1045" y="562"/>
                    <a:pt x="1048" y="561"/>
                    <a:pt x="1049" y="556"/>
                  </a:cubicBezTo>
                  <a:cubicBezTo>
                    <a:pt x="1047" y="551"/>
                    <a:pt x="1036" y="553"/>
                    <a:pt x="1036" y="546"/>
                  </a:cubicBezTo>
                  <a:cubicBezTo>
                    <a:pt x="1038" y="540"/>
                    <a:pt x="1046" y="540"/>
                    <a:pt x="1048" y="535"/>
                  </a:cubicBezTo>
                  <a:cubicBezTo>
                    <a:pt x="1048" y="528"/>
                    <a:pt x="1037" y="527"/>
                    <a:pt x="1045" y="521"/>
                  </a:cubicBezTo>
                  <a:cubicBezTo>
                    <a:pt x="1036" y="521"/>
                    <a:pt x="1037" y="509"/>
                    <a:pt x="1038" y="504"/>
                  </a:cubicBezTo>
                  <a:cubicBezTo>
                    <a:pt x="1041" y="504"/>
                    <a:pt x="1045" y="504"/>
                    <a:pt x="1046" y="502"/>
                  </a:cubicBezTo>
                  <a:cubicBezTo>
                    <a:pt x="1048" y="492"/>
                    <a:pt x="1036" y="490"/>
                    <a:pt x="1046" y="485"/>
                  </a:cubicBezTo>
                  <a:cubicBezTo>
                    <a:pt x="1039" y="481"/>
                    <a:pt x="1032" y="486"/>
                    <a:pt x="1023" y="485"/>
                  </a:cubicBezTo>
                  <a:cubicBezTo>
                    <a:pt x="1031" y="492"/>
                    <a:pt x="1023" y="491"/>
                    <a:pt x="1022" y="499"/>
                  </a:cubicBezTo>
                  <a:cubicBezTo>
                    <a:pt x="1024" y="504"/>
                    <a:pt x="1033" y="502"/>
                    <a:pt x="1034" y="508"/>
                  </a:cubicBezTo>
                  <a:cubicBezTo>
                    <a:pt x="1035" y="517"/>
                    <a:pt x="1031" y="520"/>
                    <a:pt x="1025" y="521"/>
                  </a:cubicBezTo>
                  <a:cubicBezTo>
                    <a:pt x="1034" y="530"/>
                    <a:pt x="1021" y="527"/>
                    <a:pt x="1022" y="538"/>
                  </a:cubicBezTo>
                  <a:cubicBezTo>
                    <a:pt x="1024" y="542"/>
                    <a:pt x="1033" y="539"/>
                    <a:pt x="1034" y="546"/>
                  </a:cubicBezTo>
                  <a:cubicBezTo>
                    <a:pt x="1035" y="555"/>
                    <a:pt x="1022" y="550"/>
                    <a:pt x="1022" y="557"/>
                  </a:cubicBezTo>
                  <a:cubicBezTo>
                    <a:pt x="1021" y="563"/>
                    <a:pt x="1029" y="560"/>
                    <a:pt x="1031" y="563"/>
                  </a:cubicBezTo>
                  <a:cubicBezTo>
                    <a:pt x="1030" y="582"/>
                    <a:pt x="1022" y="597"/>
                    <a:pt x="1019" y="609"/>
                  </a:cubicBezTo>
                  <a:cubicBezTo>
                    <a:pt x="1014" y="558"/>
                    <a:pt x="1024" y="514"/>
                    <a:pt x="1015" y="475"/>
                  </a:cubicBezTo>
                  <a:cubicBezTo>
                    <a:pt x="1012" y="514"/>
                    <a:pt x="1016" y="562"/>
                    <a:pt x="1012" y="609"/>
                  </a:cubicBezTo>
                  <a:cubicBezTo>
                    <a:pt x="1006" y="595"/>
                    <a:pt x="1010" y="578"/>
                    <a:pt x="999" y="570"/>
                  </a:cubicBezTo>
                  <a:cubicBezTo>
                    <a:pt x="992" y="573"/>
                    <a:pt x="1003" y="579"/>
                    <a:pt x="999" y="582"/>
                  </a:cubicBezTo>
                  <a:cubicBezTo>
                    <a:pt x="996" y="575"/>
                    <a:pt x="992" y="570"/>
                    <a:pt x="992" y="560"/>
                  </a:cubicBezTo>
                  <a:cubicBezTo>
                    <a:pt x="995" y="559"/>
                    <a:pt x="1004" y="563"/>
                    <a:pt x="1003" y="557"/>
                  </a:cubicBezTo>
                  <a:cubicBezTo>
                    <a:pt x="1004" y="547"/>
                    <a:pt x="989" y="557"/>
                    <a:pt x="990" y="544"/>
                  </a:cubicBezTo>
                  <a:cubicBezTo>
                    <a:pt x="989" y="538"/>
                    <a:pt x="997" y="541"/>
                    <a:pt x="999" y="538"/>
                  </a:cubicBezTo>
                  <a:cubicBezTo>
                    <a:pt x="992" y="529"/>
                    <a:pt x="997" y="523"/>
                    <a:pt x="990" y="514"/>
                  </a:cubicBezTo>
                  <a:cubicBezTo>
                    <a:pt x="990" y="509"/>
                    <a:pt x="992" y="507"/>
                    <a:pt x="993" y="504"/>
                  </a:cubicBezTo>
                  <a:cubicBezTo>
                    <a:pt x="1001" y="504"/>
                    <a:pt x="1009" y="503"/>
                    <a:pt x="1009" y="495"/>
                  </a:cubicBezTo>
                  <a:cubicBezTo>
                    <a:pt x="1008" y="489"/>
                    <a:pt x="993" y="496"/>
                    <a:pt x="992" y="489"/>
                  </a:cubicBezTo>
                  <a:cubicBezTo>
                    <a:pt x="993" y="487"/>
                    <a:pt x="1000" y="490"/>
                    <a:pt x="999" y="485"/>
                  </a:cubicBezTo>
                  <a:cubicBezTo>
                    <a:pt x="993" y="485"/>
                    <a:pt x="983" y="482"/>
                    <a:pt x="977" y="486"/>
                  </a:cubicBezTo>
                  <a:cubicBezTo>
                    <a:pt x="979" y="488"/>
                    <a:pt x="983" y="487"/>
                    <a:pt x="982" y="491"/>
                  </a:cubicBezTo>
                  <a:cubicBezTo>
                    <a:pt x="975" y="491"/>
                    <a:pt x="966" y="490"/>
                    <a:pt x="966" y="497"/>
                  </a:cubicBezTo>
                  <a:cubicBezTo>
                    <a:pt x="967" y="505"/>
                    <a:pt x="976" y="504"/>
                    <a:pt x="983" y="502"/>
                  </a:cubicBezTo>
                  <a:cubicBezTo>
                    <a:pt x="991" y="513"/>
                    <a:pt x="982" y="529"/>
                    <a:pt x="979" y="538"/>
                  </a:cubicBezTo>
                  <a:cubicBezTo>
                    <a:pt x="981" y="542"/>
                    <a:pt x="988" y="541"/>
                    <a:pt x="986" y="548"/>
                  </a:cubicBezTo>
                  <a:cubicBezTo>
                    <a:pt x="986" y="556"/>
                    <a:pt x="971" y="549"/>
                    <a:pt x="972" y="557"/>
                  </a:cubicBezTo>
                  <a:cubicBezTo>
                    <a:pt x="972" y="566"/>
                    <a:pt x="983" y="556"/>
                    <a:pt x="986" y="563"/>
                  </a:cubicBezTo>
                  <a:cubicBezTo>
                    <a:pt x="985" y="570"/>
                    <a:pt x="984" y="577"/>
                    <a:pt x="977" y="579"/>
                  </a:cubicBezTo>
                  <a:cubicBezTo>
                    <a:pt x="977" y="576"/>
                    <a:pt x="982" y="571"/>
                    <a:pt x="976" y="572"/>
                  </a:cubicBezTo>
                  <a:cubicBezTo>
                    <a:pt x="966" y="577"/>
                    <a:pt x="974" y="598"/>
                    <a:pt x="962" y="603"/>
                  </a:cubicBezTo>
                  <a:cubicBezTo>
                    <a:pt x="960" y="562"/>
                    <a:pt x="965" y="513"/>
                    <a:pt x="959" y="476"/>
                  </a:cubicBezTo>
                  <a:cubicBezTo>
                    <a:pt x="956" y="511"/>
                    <a:pt x="962" y="569"/>
                    <a:pt x="956" y="606"/>
                  </a:cubicBezTo>
                  <a:cubicBezTo>
                    <a:pt x="953" y="593"/>
                    <a:pt x="944" y="585"/>
                    <a:pt x="939" y="574"/>
                  </a:cubicBezTo>
                  <a:cubicBezTo>
                    <a:pt x="903" y="551"/>
                    <a:pt x="871" y="524"/>
                    <a:pt x="835" y="501"/>
                  </a:cubicBezTo>
                  <a:cubicBezTo>
                    <a:pt x="833" y="665"/>
                    <a:pt x="832" y="814"/>
                    <a:pt x="832" y="978"/>
                  </a:cubicBezTo>
                  <a:cubicBezTo>
                    <a:pt x="841" y="980"/>
                    <a:pt x="858" y="981"/>
                    <a:pt x="865" y="976"/>
                  </a:cubicBezTo>
                  <a:cubicBezTo>
                    <a:pt x="863" y="923"/>
                    <a:pt x="867" y="856"/>
                    <a:pt x="867" y="799"/>
                  </a:cubicBezTo>
                  <a:close/>
                  <a:moveTo>
                    <a:pt x="796" y="1041"/>
                  </a:moveTo>
                  <a:lnTo>
                    <a:pt x="796" y="1041"/>
                  </a:lnTo>
                  <a:cubicBezTo>
                    <a:pt x="796" y="1046"/>
                    <a:pt x="789" y="1051"/>
                    <a:pt x="792" y="1054"/>
                  </a:cubicBezTo>
                  <a:cubicBezTo>
                    <a:pt x="798" y="1040"/>
                    <a:pt x="811" y="1032"/>
                    <a:pt x="819" y="1020"/>
                  </a:cubicBezTo>
                  <a:cubicBezTo>
                    <a:pt x="798" y="1020"/>
                    <a:pt x="779" y="1014"/>
                    <a:pt x="780" y="1037"/>
                  </a:cubicBezTo>
                  <a:cubicBezTo>
                    <a:pt x="787" y="1037"/>
                    <a:pt x="795" y="1035"/>
                    <a:pt x="796" y="1041"/>
                  </a:cubicBezTo>
                  <a:close/>
                  <a:moveTo>
                    <a:pt x="823" y="1054"/>
                  </a:moveTo>
                  <a:lnTo>
                    <a:pt x="823" y="1054"/>
                  </a:lnTo>
                  <a:cubicBezTo>
                    <a:pt x="844" y="1043"/>
                    <a:pt x="863" y="1030"/>
                    <a:pt x="887" y="1021"/>
                  </a:cubicBezTo>
                  <a:cubicBezTo>
                    <a:pt x="871" y="1018"/>
                    <a:pt x="851" y="1020"/>
                    <a:pt x="833" y="1020"/>
                  </a:cubicBezTo>
                  <a:cubicBezTo>
                    <a:pt x="808" y="1041"/>
                    <a:pt x="785" y="1065"/>
                    <a:pt x="773" y="1100"/>
                  </a:cubicBezTo>
                  <a:cubicBezTo>
                    <a:pt x="782" y="1094"/>
                    <a:pt x="789" y="1085"/>
                    <a:pt x="798" y="1077"/>
                  </a:cubicBezTo>
                  <a:cubicBezTo>
                    <a:pt x="806" y="1069"/>
                    <a:pt x="816" y="1063"/>
                    <a:pt x="823" y="1054"/>
                  </a:cubicBezTo>
                  <a:close/>
                  <a:moveTo>
                    <a:pt x="949" y="1010"/>
                  </a:moveTo>
                  <a:lnTo>
                    <a:pt x="949" y="1010"/>
                  </a:lnTo>
                  <a:cubicBezTo>
                    <a:pt x="948" y="1002"/>
                    <a:pt x="950" y="991"/>
                    <a:pt x="947" y="985"/>
                  </a:cubicBezTo>
                  <a:lnTo>
                    <a:pt x="878" y="985"/>
                  </a:lnTo>
                  <a:cubicBezTo>
                    <a:pt x="878" y="996"/>
                    <a:pt x="877" y="1000"/>
                    <a:pt x="878" y="1010"/>
                  </a:cubicBezTo>
                  <a:cubicBezTo>
                    <a:pt x="898" y="1012"/>
                    <a:pt x="924" y="1011"/>
                    <a:pt x="949" y="1010"/>
                  </a:cubicBezTo>
                  <a:close/>
                  <a:moveTo>
                    <a:pt x="746" y="1035"/>
                  </a:moveTo>
                  <a:lnTo>
                    <a:pt x="746" y="1035"/>
                  </a:lnTo>
                  <a:cubicBezTo>
                    <a:pt x="751" y="1038"/>
                    <a:pt x="765" y="1038"/>
                    <a:pt x="770" y="1035"/>
                  </a:cubicBezTo>
                  <a:cubicBezTo>
                    <a:pt x="773" y="1030"/>
                    <a:pt x="777" y="1027"/>
                    <a:pt x="776" y="1018"/>
                  </a:cubicBezTo>
                  <a:cubicBezTo>
                    <a:pt x="760" y="1018"/>
                    <a:pt x="740" y="1014"/>
                    <a:pt x="746" y="1035"/>
                  </a:cubicBezTo>
                  <a:close/>
                  <a:moveTo>
                    <a:pt x="707" y="1034"/>
                  </a:moveTo>
                  <a:lnTo>
                    <a:pt x="707" y="1034"/>
                  </a:lnTo>
                  <a:cubicBezTo>
                    <a:pt x="714" y="1037"/>
                    <a:pt x="726" y="1035"/>
                    <a:pt x="736" y="1035"/>
                  </a:cubicBezTo>
                  <a:cubicBezTo>
                    <a:pt x="737" y="1030"/>
                    <a:pt x="740" y="1027"/>
                    <a:pt x="739" y="1020"/>
                  </a:cubicBezTo>
                  <a:cubicBezTo>
                    <a:pt x="726" y="1017"/>
                    <a:pt x="702" y="1014"/>
                    <a:pt x="707" y="1034"/>
                  </a:cubicBezTo>
                  <a:close/>
                  <a:moveTo>
                    <a:pt x="669" y="1018"/>
                  </a:moveTo>
                  <a:lnTo>
                    <a:pt x="669" y="1018"/>
                  </a:lnTo>
                  <a:cubicBezTo>
                    <a:pt x="667" y="1022"/>
                    <a:pt x="670" y="1030"/>
                    <a:pt x="671" y="1035"/>
                  </a:cubicBezTo>
                  <a:lnTo>
                    <a:pt x="698" y="1035"/>
                  </a:lnTo>
                  <a:cubicBezTo>
                    <a:pt x="698" y="1029"/>
                    <a:pt x="702" y="1027"/>
                    <a:pt x="701" y="1020"/>
                  </a:cubicBezTo>
                  <a:cubicBezTo>
                    <a:pt x="692" y="1017"/>
                    <a:pt x="677" y="1018"/>
                    <a:pt x="669" y="1018"/>
                  </a:cubicBezTo>
                  <a:close/>
                  <a:moveTo>
                    <a:pt x="662" y="1018"/>
                  </a:moveTo>
                  <a:lnTo>
                    <a:pt x="662" y="1018"/>
                  </a:lnTo>
                  <a:cubicBezTo>
                    <a:pt x="653" y="1016"/>
                    <a:pt x="639" y="1016"/>
                    <a:pt x="629" y="1018"/>
                  </a:cubicBezTo>
                  <a:cubicBezTo>
                    <a:pt x="627" y="1036"/>
                    <a:pt x="646" y="1039"/>
                    <a:pt x="661" y="1034"/>
                  </a:cubicBezTo>
                  <a:cubicBezTo>
                    <a:pt x="663" y="1031"/>
                    <a:pt x="662" y="1023"/>
                    <a:pt x="662" y="1018"/>
                  </a:cubicBezTo>
                  <a:close/>
                  <a:moveTo>
                    <a:pt x="618" y="1017"/>
                  </a:moveTo>
                  <a:lnTo>
                    <a:pt x="618" y="1017"/>
                  </a:lnTo>
                  <a:lnTo>
                    <a:pt x="589" y="1017"/>
                  </a:lnTo>
                  <a:cubicBezTo>
                    <a:pt x="587" y="1022"/>
                    <a:pt x="594" y="1028"/>
                    <a:pt x="596" y="1034"/>
                  </a:cubicBezTo>
                  <a:cubicBezTo>
                    <a:pt x="610" y="1034"/>
                    <a:pt x="615" y="1036"/>
                    <a:pt x="625" y="1034"/>
                  </a:cubicBezTo>
                  <a:cubicBezTo>
                    <a:pt x="625" y="1026"/>
                    <a:pt x="621" y="1021"/>
                    <a:pt x="618" y="1017"/>
                  </a:cubicBezTo>
                  <a:close/>
                  <a:moveTo>
                    <a:pt x="547" y="1015"/>
                  </a:moveTo>
                  <a:lnTo>
                    <a:pt x="547" y="1015"/>
                  </a:lnTo>
                  <a:cubicBezTo>
                    <a:pt x="548" y="1024"/>
                    <a:pt x="553" y="1028"/>
                    <a:pt x="557" y="1034"/>
                  </a:cubicBezTo>
                  <a:lnTo>
                    <a:pt x="585" y="1034"/>
                  </a:lnTo>
                  <a:cubicBezTo>
                    <a:pt x="585" y="1026"/>
                    <a:pt x="580" y="1022"/>
                    <a:pt x="577" y="1017"/>
                  </a:cubicBezTo>
                  <a:cubicBezTo>
                    <a:pt x="566" y="1018"/>
                    <a:pt x="559" y="1014"/>
                    <a:pt x="547" y="1015"/>
                  </a:cubicBezTo>
                  <a:close/>
                  <a:moveTo>
                    <a:pt x="458" y="1005"/>
                  </a:moveTo>
                  <a:lnTo>
                    <a:pt x="458" y="1005"/>
                  </a:lnTo>
                  <a:cubicBezTo>
                    <a:pt x="528" y="1008"/>
                    <a:pt x="593" y="1008"/>
                    <a:pt x="661" y="1010"/>
                  </a:cubicBezTo>
                  <a:cubicBezTo>
                    <a:pt x="724" y="1011"/>
                    <a:pt x="801" y="1008"/>
                    <a:pt x="869" y="1010"/>
                  </a:cubicBezTo>
                  <a:cubicBezTo>
                    <a:pt x="872" y="1004"/>
                    <a:pt x="870" y="993"/>
                    <a:pt x="871" y="985"/>
                  </a:cubicBezTo>
                  <a:cubicBezTo>
                    <a:pt x="734" y="984"/>
                    <a:pt x="598" y="983"/>
                    <a:pt x="459" y="982"/>
                  </a:cubicBezTo>
                  <a:cubicBezTo>
                    <a:pt x="458" y="983"/>
                    <a:pt x="456" y="984"/>
                    <a:pt x="456" y="986"/>
                  </a:cubicBezTo>
                  <a:cubicBezTo>
                    <a:pt x="457" y="993"/>
                    <a:pt x="455" y="1001"/>
                    <a:pt x="458" y="1005"/>
                  </a:cubicBezTo>
                  <a:close/>
                  <a:moveTo>
                    <a:pt x="515" y="1208"/>
                  </a:moveTo>
                  <a:lnTo>
                    <a:pt x="515" y="1208"/>
                  </a:lnTo>
                  <a:cubicBezTo>
                    <a:pt x="521" y="1201"/>
                    <a:pt x="533" y="1200"/>
                    <a:pt x="543" y="1197"/>
                  </a:cubicBezTo>
                  <a:cubicBezTo>
                    <a:pt x="539" y="1178"/>
                    <a:pt x="549" y="1161"/>
                    <a:pt x="550" y="1142"/>
                  </a:cubicBezTo>
                  <a:cubicBezTo>
                    <a:pt x="538" y="1140"/>
                    <a:pt x="534" y="1130"/>
                    <a:pt x="526" y="1125"/>
                  </a:cubicBezTo>
                  <a:cubicBezTo>
                    <a:pt x="518" y="1131"/>
                    <a:pt x="508" y="1136"/>
                    <a:pt x="495" y="1138"/>
                  </a:cubicBezTo>
                  <a:cubicBezTo>
                    <a:pt x="497" y="1162"/>
                    <a:pt x="489" y="1177"/>
                    <a:pt x="485" y="1195"/>
                  </a:cubicBezTo>
                  <a:cubicBezTo>
                    <a:pt x="502" y="1211"/>
                    <a:pt x="511" y="1233"/>
                    <a:pt x="527" y="1249"/>
                  </a:cubicBezTo>
                  <a:cubicBezTo>
                    <a:pt x="528" y="1241"/>
                    <a:pt x="536" y="1240"/>
                    <a:pt x="537" y="1231"/>
                  </a:cubicBezTo>
                  <a:cubicBezTo>
                    <a:pt x="528" y="1225"/>
                    <a:pt x="521" y="1218"/>
                    <a:pt x="515" y="1208"/>
                  </a:cubicBezTo>
                  <a:close/>
                  <a:moveTo>
                    <a:pt x="515" y="1204"/>
                  </a:moveTo>
                  <a:lnTo>
                    <a:pt x="515" y="1204"/>
                  </a:lnTo>
                  <a:cubicBezTo>
                    <a:pt x="491" y="1194"/>
                    <a:pt x="512" y="1164"/>
                    <a:pt x="513" y="1141"/>
                  </a:cubicBezTo>
                  <a:cubicBezTo>
                    <a:pt x="522" y="1131"/>
                    <a:pt x="529" y="1145"/>
                    <a:pt x="534" y="1152"/>
                  </a:cubicBezTo>
                  <a:cubicBezTo>
                    <a:pt x="527" y="1168"/>
                    <a:pt x="531" y="1196"/>
                    <a:pt x="515" y="1204"/>
                  </a:cubicBezTo>
                  <a:close/>
                  <a:moveTo>
                    <a:pt x="304" y="1119"/>
                  </a:moveTo>
                  <a:lnTo>
                    <a:pt x="304" y="1119"/>
                  </a:lnTo>
                  <a:cubicBezTo>
                    <a:pt x="312" y="1119"/>
                    <a:pt x="317" y="1112"/>
                    <a:pt x="324" y="1115"/>
                  </a:cubicBezTo>
                  <a:cubicBezTo>
                    <a:pt x="326" y="1122"/>
                    <a:pt x="326" y="1130"/>
                    <a:pt x="328" y="1136"/>
                  </a:cubicBezTo>
                  <a:cubicBezTo>
                    <a:pt x="336" y="1132"/>
                    <a:pt x="347" y="1131"/>
                    <a:pt x="350" y="1122"/>
                  </a:cubicBezTo>
                  <a:cubicBezTo>
                    <a:pt x="344" y="1123"/>
                    <a:pt x="344" y="1119"/>
                    <a:pt x="343" y="1116"/>
                  </a:cubicBezTo>
                  <a:cubicBezTo>
                    <a:pt x="352" y="1102"/>
                    <a:pt x="366" y="1084"/>
                    <a:pt x="377" y="1069"/>
                  </a:cubicBezTo>
                  <a:cubicBezTo>
                    <a:pt x="370" y="1065"/>
                    <a:pt x="373" y="1051"/>
                    <a:pt x="366" y="1047"/>
                  </a:cubicBezTo>
                  <a:cubicBezTo>
                    <a:pt x="362" y="1051"/>
                    <a:pt x="354" y="1053"/>
                    <a:pt x="347" y="1054"/>
                  </a:cubicBezTo>
                  <a:cubicBezTo>
                    <a:pt x="365" y="1074"/>
                    <a:pt x="335" y="1095"/>
                    <a:pt x="324" y="1108"/>
                  </a:cubicBezTo>
                  <a:cubicBezTo>
                    <a:pt x="321" y="1105"/>
                    <a:pt x="319" y="1101"/>
                    <a:pt x="318" y="1096"/>
                  </a:cubicBezTo>
                  <a:cubicBezTo>
                    <a:pt x="310" y="1096"/>
                    <a:pt x="306" y="1099"/>
                    <a:pt x="301" y="1102"/>
                  </a:cubicBezTo>
                  <a:cubicBezTo>
                    <a:pt x="302" y="1108"/>
                    <a:pt x="302" y="1114"/>
                    <a:pt x="304" y="1119"/>
                  </a:cubicBezTo>
                  <a:close/>
                  <a:moveTo>
                    <a:pt x="425" y="1128"/>
                  </a:moveTo>
                  <a:lnTo>
                    <a:pt x="425" y="1128"/>
                  </a:lnTo>
                  <a:cubicBezTo>
                    <a:pt x="430" y="1122"/>
                    <a:pt x="429" y="1117"/>
                    <a:pt x="425" y="1110"/>
                  </a:cubicBezTo>
                  <a:cubicBezTo>
                    <a:pt x="405" y="1105"/>
                    <a:pt x="404" y="1133"/>
                    <a:pt x="425" y="1128"/>
                  </a:cubicBezTo>
                  <a:close/>
                  <a:moveTo>
                    <a:pt x="455" y="1099"/>
                  </a:moveTo>
                  <a:lnTo>
                    <a:pt x="455" y="1099"/>
                  </a:lnTo>
                  <a:cubicBezTo>
                    <a:pt x="459" y="1084"/>
                    <a:pt x="478" y="1096"/>
                    <a:pt x="478" y="1106"/>
                  </a:cubicBezTo>
                  <a:cubicBezTo>
                    <a:pt x="480" y="1087"/>
                    <a:pt x="447" y="1082"/>
                    <a:pt x="451" y="1106"/>
                  </a:cubicBezTo>
                  <a:cubicBezTo>
                    <a:pt x="456" y="1110"/>
                    <a:pt x="465" y="1111"/>
                    <a:pt x="464" y="1100"/>
                  </a:cubicBezTo>
                  <a:cubicBezTo>
                    <a:pt x="461" y="1099"/>
                    <a:pt x="455" y="1102"/>
                    <a:pt x="455" y="1099"/>
                  </a:cubicBezTo>
                  <a:close/>
                  <a:moveTo>
                    <a:pt x="433" y="1182"/>
                  </a:moveTo>
                  <a:lnTo>
                    <a:pt x="433" y="1182"/>
                  </a:lnTo>
                  <a:cubicBezTo>
                    <a:pt x="424" y="1164"/>
                    <a:pt x="438" y="1147"/>
                    <a:pt x="452" y="1144"/>
                  </a:cubicBezTo>
                  <a:cubicBezTo>
                    <a:pt x="456" y="1158"/>
                    <a:pt x="453" y="1176"/>
                    <a:pt x="446" y="1185"/>
                  </a:cubicBezTo>
                  <a:cubicBezTo>
                    <a:pt x="451" y="1189"/>
                    <a:pt x="452" y="1197"/>
                    <a:pt x="455" y="1203"/>
                  </a:cubicBezTo>
                  <a:cubicBezTo>
                    <a:pt x="464" y="1202"/>
                    <a:pt x="465" y="1193"/>
                    <a:pt x="472" y="1191"/>
                  </a:cubicBezTo>
                  <a:cubicBezTo>
                    <a:pt x="457" y="1180"/>
                    <a:pt x="473" y="1143"/>
                    <a:pt x="467" y="1126"/>
                  </a:cubicBezTo>
                  <a:cubicBezTo>
                    <a:pt x="449" y="1140"/>
                    <a:pt x="435" y="1157"/>
                    <a:pt x="410" y="1164"/>
                  </a:cubicBezTo>
                  <a:cubicBezTo>
                    <a:pt x="414" y="1169"/>
                    <a:pt x="412" y="1180"/>
                    <a:pt x="415" y="1187"/>
                  </a:cubicBezTo>
                  <a:cubicBezTo>
                    <a:pt x="420" y="1189"/>
                    <a:pt x="427" y="1184"/>
                    <a:pt x="433" y="1182"/>
                  </a:cubicBezTo>
                  <a:close/>
                  <a:moveTo>
                    <a:pt x="405" y="1155"/>
                  </a:moveTo>
                  <a:lnTo>
                    <a:pt x="405" y="1155"/>
                  </a:lnTo>
                  <a:cubicBezTo>
                    <a:pt x="406" y="1150"/>
                    <a:pt x="402" y="1150"/>
                    <a:pt x="402" y="1145"/>
                  </a:cubicBezTo>
                  <a:cubicBezTo>
                    <a:pt x="375" y="1135"/>
                    <a:pt x="391" y="1175"/>
                    <a:pt x="405" y="1155"/>
                  </a:cubicBezTo>
                  <a:close/>
                  <a:moveTo>
                    <a:pt x="374" y="1165"/>
                  </a:moveTo>
                  <a:lnTo>
                    <a:pt x="374" y="1165"/>
                  </a:lnTo>
                  <a:cubicBezTo>
                    <a:pt x="375" y="1159"/>
                    <a:pt x="371" y="1158"/>
                    <a:pt x="372" y="1152"/>
                  </a:cubicBezTo>
                  <a:cubicBezTo>
                    <a:pt x="384" y="1130"/>
                    <a:pt x="397" y="1109"/>
                    <a:pt x="413" y="1090"/>
                  </a:cubicBezTo>
                  <a:cubicBezTo>
                    <a:pt x="408" y="1084"/>
                    <a:pt x="404" y="1078"/>
                    <a:pt x="402" y="1069"/>
                  </a:cubicBezTo>
                  <a:cubicBezTo>
                    <a:pt x="393" y="1070"/>
                    <a:pt x="389" y="1075"/>
                    <a:pt x="382" y="1077"/>
                  </a:cubicBezTo>
                  <a:cubicBezTo>
                    <a:pt x="406" y="1098"/>
                    <a:pt x="367" y="1121"/>
                    <a:pt x="360" y="1141"/>
                  </a:cubicBezTo>
                  <a:cubicBezTo>
                    <a:pt x="353" y="1138"/>
                    <a:pt x="344" y="1136"/>
                    <a:pt x="341" y="1144"/>
                  </a:cubicBezTo>
                  <a:cubicBezTo>
                    <a:pt x="348" y="1148"/>
                    <a:pt x="362" y="1154"/>
                    <a:pt x="357" y="1165"/>
                  </a:cubicBezTo>
                  <a:cubicBezTo>
                    <a:pt x="343" y="1166"/>
                    <a:pt x="333" y="1146"/>
                    <a:pt x="321" y="1158"/>
                  </a:cubicBezTo>
                  <a:cubicBezTo>
                    <a:pt x="333" y="1161"/>
                    <a:pt x="341" y="1174"/>
                    <a:pt x="353" y="1174"/>
                  </a:cubicBezTo>
                  <a:cubicBezTo>
                    <a:pt x="360" y="1174"/>
                    <a:pt x="365" y="1165"/>
                    <a:pt x="374" y="1165"/>
                  </a:cubicBezTo>
                  <a:close/>
                  <a:moveTo>
                    <a:pt x="284" y="1109"/>
                  </a:moveTo>
                  <a:lnTo>
                    <a:pt x="284" y="1109"/>
                  </a:lnTo>
                  <a:cubicBezTo>
                    <a:pt x="277" y="1108"/>
                    <a:pt x="272" y="1109"/>
                    <a:pt x="267" y="1110"/>
                  </a:cubicBezTo>
                  <a:lnTo>
                    <a:pt x="267" y="1119"/>
                  </a:lnTo>
                  <a:cubicBezTo>
                    <a:pt x="274" y="1120"/>
                    <a:pt x="277" y="1117"/>
                    <a:pt x="284" y="1118"/>
                  </a:cubicBezTo>
                  <a:lnTo>
                    <a:pt x="284" y="1109"/>
                  </a:lnTo>
                  <a:lnTo>
                    <a:pt x="284" y="1109"/>
                  </a:lnTo>
                  <a:close/>
                  <a:moveTo>
                    <a:pt x="315" y="1027"/>
                  </a:moveTo>
                  <a:lnTo>
                    <a:pt x="315" y="1027"/>
                  </a:lnTo>
                  <a:cubicBezTo>
                    <a:pt x="315" y="1032"/>
                    <a:pt x="319" y="1032"/>
                    <a:pt x="318" y="1037"/>
                  </a:cubicBezTo>
                  <a:cubicBezTo>
                    <a:pt x="306" y="1051"/>
                    <a:pt x="297" y="1068"/>
                    <a:pt x="278" y="1076"/>
                  </a:cubicBezTo>
                  <a:cubicBezTo>
                    <a:pt x="279" y="1085"/>
                    <a:pt x="276" y="1089"/>
                    <a:pt x="277" y="1097"/>
                  </a:cubicBezTo>
                  <a:cubicBezTo>
                    <a:pt x="284" y="1097"/>
                    <a:pt x="294" y="1098"/>
                    <a:pt x="300" y="1096"/>
                  </a:cubicBezTo>
                  <a:cubicBezTo>
                    <a:pt x="300" y="1091"/>
                    <a:pt x="295" y="1093"/>
                    <a:pt x="297" y="1087"/>
                  </a:cubicBezTo>
                  <a:cubicBezTo>
                    <a:pt x="308" y="1072"/>
                    <a:pt x="322" y="1059"/>
                    <a:pt x="337" y="1048"/>
                  </a:cubicBezTo>
                  <a:cubicBezTo>
                    <a:pt x="333" y="1039"/>
                    <a:pt x="339" y="1033"/>
                    <a:pt x="338" y="1024"/>
                  </a:cubicBezTo>
                  <a:cubicBezTo>
                    <a:pt x="329" y="1023"/>
                    <a:pt x="323" y="1026"/>
                    <a:pt x="315" y="1027"/>
                  </a:cubicBezTo>
                  <a:close/>
                  <a:moveTo>
                    <a:pt x="252" y="955"/>
                  </a:moveTo>
                  <a:lnTo>
                    <a:pt x="252" y="955"/>
                  </a:lnTo>
                  <a:cubicBezTo>
                    <a:pt x="246" y="978"/>
                    <a:pt x="226" y="988"/>
                    <a:pt x="203" y="995"/>
                  </a:cubicBezTo>
                  <a:cubicBezTo>
                    <a:pt x="205" y="1005"/>
                    <a:pt x="200" y="1010"/>
                    <a:pt x="200" y="1018"/>
                  </a:cubicBezTo>
                  <a:lnTo>
                    <a:pt x="225" y="1018"/>
                  </a:lnTo>
                  <a:cubicBezTo>
                    <a:pt x="229" y="1014"/>
                    <a:pt x="219" y="1014"/>
                    <a:pt x="220" y="1008"/>
                  </a:cubicBezTo>
                  <a:cubicBezTo>
                    <a:pt x="235" y="995"/>
                    <a:pt x="250" y="983"/>
                    <a:pt x="269" y="975"/>
                  </a:cubicBezTo>
                  <a:cubicBezTo>
                    <a:pt x="269" y="966"/>
                    <a:pt x="269" y="956"/>
                    <a:pt x="271" y="949"/>
                  </a:cubicBezTo>
                  <a:cubicBezTo>
                    <a:pt x="262" y="949"/>
                    <a:pt x="251" y="950"/>
                    <a:pt x="248" y="945"/>
                  </a:cubicBezTo>
                  <a:cubicBezTo>
                    <a:pt x="249" y="937"/>
                    <a:pt x="251" y="931"/>
                    <a:pt x="252" y="923"/>
                  </a:cubicBezTo>
                  <a:cubicBezTo>
                    <a:pt x="245" y="923"/>
                    <a:pt x="238" y="923"/>
                    <a:pt x="232" y="925"/>
                  </a:cubicBezTo>
                  <a:cubicBezTo>
                    <a:pt x="232" y="926"/>
                    <a:pt x="234" y="931"/>
                    <a:pt x="232" y="937"/>
                  </a:cubicBezTo>
                  <a:cubicBezTo>
                    <a:pt x="214" y="946"/>
                    <a:pt x="200" y="965"/>
                    <a:pt x="177" y="965"/>
                  </a:cubicBezTo>
                  <a:cubicBezTo>
                    <a:pt x="177" y="972"/>
                    <a:pt x="175" y="977"/>
                    <a:pt x="174" y="984"/>
                  </a:cubicBezTo>
                  <a:cubicBezTo>
                    <a:pt x="180" y="986"/>
                    <a:pt x="189" y="985"/>
                    <a:pt x="196" y="986"/>
                  </a:cubicBezTo>
                  <a:cubicBezTo>
                    <a:pt x="204" y="972"/>
                    <a:pt x="241" y="943"/>
                    <a:pt x="252" y="955"/>
                  </a:cubicBezTo>
                  <a:close/>
                  <a:moveTo>
                    <a:pt x="140" y="925"/>
                  </a:moveTo>
                  <a:lnTo>
                    <a:pt x="140" y="925"/>
                  </a:lnTo>
                  <a:cubicBezTo>
                    <a:pt x="146" y="927"/>
                    <a:pt x="157" y="924"/>
                    <a:pt x="161" y="929"/>
                  </a:cubicBezTo>
                  <a:cubicBezTo>
                    <a:pt x="160" y="937"/>
                    <a:pt x="156" y="943"/>
                    <a:pt x="154" y="950"/>
                  </a:cubicBezTo>
                  <a:cubicBezTo>
                    <a:pt x="161" y="953"/>
                    <a:pt x="171" y="952"/>
                    <a:pt x="179" y="953"/>
                  </a:cubicBezTo>
                  <a:cubicBezTo>
                    <a:pt x="182" y="950"/>
                    <a:pt x="175" y="949"/>
                    <a:pt x="176" y="943"/>
                  </a:cubicBezTo>
                  <a:cubicBezTo>
                    <a:pt x="192" y="932"/>
                    <a:pt x="208" y="921"/>
                    <a:pt x="229" y="914"/>
                  </a:cubicBezTo>
                  <a:cubicBezTo>
                    <a:pt x="229" y="905"/>
                    <a:pt x="234" y="896"/>
                    <a:pt x="232" y="888"/>
                  </a:cubicBezTo>
                  <a:cubicBezTo>
                    <a:pt x="224" y="889"/>
                    <a:pt x="219" y="886"/>
                    <a:pt x="210" y="887"/>
                  </a:cubicBezTo>
                  <a:cubicBezTo>
                    <a:pt x="211" y="891"/>
                    <a:pt x="215" y="892"/>
                    <a:pt x="213" y="899"/>
                  </a:cubicBezTo>
                  <a:cubicBezTo>
                    <a:pt x="199" y="909"/>
                    <a:pt x="182" y="926"/>
                    <a:pt x="157" y="922"/>
                  </a:cubicBezTo>
                  <a:cubicBezTo>
                    <a:pt x="159" y="918"/>
                    <a:pt x="159" y="913"/>
                    <a:pt x="159" y="907"/>
                  </a:cubicBezTo>
                  <a:cubicBezTo>
                    <a:pt x="154" y="906"/>
                    <a:pt x="149" y="905"/>
                    <a:pt x="144" y="904"/>
                  </a:cubicBezTo>
                  <a:cubicBezTo>
                    <a:pt x="142" y="910"/>
                    <a:pt x="139" y="915"/>
                    <a:pt x="140" y="925"/>
                  </a:cubicBezTo>
                  <a:close/>
                  <a:moveTo>
                    <a:pt x="189" y="788"/>
                  </a:moveTo>
                  <a:lnTo>
                    <a:pt x="189" y="788"/>
                  </a:lnTo>
                  <a:cubicBezTo>
                    <a:pt x="183" y="784"/>
                    <a:pt x="180" y="780"/>
                    <a:pt x="172" y="779"/>
                  </a:cubicBezTo>
                  <a:cubicBezTo>
                    <a:pt x="174" y="787"/>
                    <a:pt x="180" y="795"/>
                    <a:pt x="169" y="802"/>
                  </a:cubicBezTo>
                  <a:cubicBezTo>
                    <a:pt x="157" y="810"/>
                    <a:pt x="121" y="817"/>
                    <a:pt x="114" y="818"/>
                  </a:cubicBezTo>
                  <a:cubicBezTo>
                    <a:pt x="115" y="807"/>
                    <a:pt x="121" y="802"/>
                    <a:pt x="127" y="796"/>
                  </a:cubicBezTo>
                  <a:cubicBezTo>
                    <a:pt x="121" y="794"/>
                    <a:pt x="117" y="789"/>
                    <a:pt x="111" y="788"/>
                  </a:cubicBezTo>
                  <a:cubicBezTo>
                    <a:pt x="109" y="800"/>
                    <a:pt x="100" y="804"/>
                    <a:pt x="97" y="815"/>
                  </a:cubicBezTo>
                  <a:cubicBezTo>
                    <a:pt x="106" y="823"/>
                    <a:pt x="117" y="829"/>
                    <a:pt x="130" y="834"/>
                  </a:cubicBezTo>
                  <a:cubicBezTo>
                    <a:pt x="140" y="819"/>
                    <a:pt x="163" y="817"/>
                    <a:pt x="183" y="812"/>
                  </a:cubicBezTo>
                  <a:cubicBezTo>
                    <a:pt x="182" y="801"/>
                    <a:pt x="189" y="798"/>
                    <a:pt x="189" y="788"/>
                  </a:cubicBezTo>
                  <a:close/>
                  <a:moveTo>
                    <a:pt x="144" y="802"/>
                  </a:moveTo>
                  <a:lnTo>
                    <a:pt x="144" y="802"/>
                  </a:lnTo>
                  <a:cubicBezTo>
                    <a:pt x="150" y="803"/>
                    <a:pt x="158" y="798"/>
                    <a:pt x="154" y="795"/>
                  </a:cubicBezTo>
                  <a:cubicBezTo>
                    <a:pt x="153" y="799"/>
                    <a:pt x="146" y="798"/>
                    <a:pt x="144" y="802"/>
                  </a:cubicBezTo>
                  <a:close/>
                  <a:moveTo>
                    <a:pt x="68" y="642"/>
                  </a:moveTo>
                  <a:lnTo>
                    <a:pt x="68" y="642"/>
                  </a:lnTo>
                  <a:cubicBezTo>
                    <a:pt x="64" y="638"/>
                    <a:pt x="60" y="634"/>
                    <a:pt x="55" y="632"/>
                  </a:cubicBezTo>
                  <a:cubicBezTo>
                    <a:pt x="54" y="635"/>
                    <a:pt x="52" y="636"/>
                    <a:pt x="51" y="639"/>
                  </a:cubicBezTo>
                  <a:cubicBezTo>
                    <a:pt x="55" y="642"/>
                    <a:pt x="58" y="647"/>
                    <a:pt x="65" y="648"/>
                  </a:cubicBezTo>
                  <a:cubicBezTo>
                    <a:pt x="65" y="645"/>
                    <a:pt x="69" y="646"/>
                    <a:pt x="68" y="642"/>
                  </a:cubicBezTo>
                  <a:close/>
                  <a:moveTo>
                    <a:pt x="170" y="681"/>
                  </a:moveTo>
                  <a:lnTo>
                    <a:pt x="170" y="681"/>
                  </a:lnTo>
                  <a:cubicBezTo>
                    <a:pt x="166" y="676"/>
                    <a:pt x="161" y="673"/>
                    <a:pt x="154" y="671"/>
                  </a:cubicBezTo>
                  <a:cubicBezTo>
                    <a:pt x="138" y="688"/>
                    <a:pt x="101" y="687"/>
                    <a:pt x="77" y="684"/>
                  </a:cubicBezTo>
                  <a:cubicBezTo>
                    <a:pt x="73" y="688"/>
                    <a:pt x="74" y="697"/>
                    <a:pt x="68" y="700"/>
                  </a:cubicBezTo>
                  <a:cubicBezTo>
                    <a:pt x="53" y="700"/>
                    <a:pt x="68" y="662"/>
                    <a:pt x="51" y="669"/>
                  </a:cubicBezTo>
                  <a:cubicBezTo>
                    <a:pt x="51" y="674"/>
                    <a:pt x="52" y="688"/>
                    <a:pt x="54" y="695"/>
                  </a:cubicBezTo>
                  <a:cubicBezTo>
                    <a:pt x="61" y="700"/>
                    <a:pt x="68" y="704"/>
                    <a:pt x="72" y="711"/>
                  </a:cubicBezTo>
                  <a:cubicBezTo>
                    <a:pt x="90" y="699"/>
                    <a:pt x="128" y="692"/>
                    <a:pt x="156" y="698"/>
                  </a:cubicBezTo>
                  <a:cubicBezTo>
                    <a:pt x="160" y="692"/>
                    <a:pt x="167" y="689"/>
                    <a:pt x="170" y="681"/>
                  </a:cubicBezTo>
                  <a:close/>
                  <a:moveTo>
                    <a:pt x="88" y="641"/>
                  </a:moveTo>
                  <a:lnTo>
                    <a:pt x="88" y="641"/>
                  </a:lnTo>
                  <a:cubicBezTo>
                    <a:pt x="84" y="648"/>
                    <a:pt x="77" y="651"/>
                    <a:pt x="74" y="659"/>
                  </a:cubicBezTo>
                  <a:cubicBezTo>
                    <a:pt x="79" y="663"/>
                    <a:pt x="82" y="669"/>
                    <a:pt x="90" y="669"/>
                  </a:cubicBezTo>
                  <a:cubicBezTo>
                    <a:pt x="99" y="656"/>
                    <a:pt x="139" y="659"/>
                    <a:pt x="153" y="667"/>
                  </a:cubicBezTo>
                  <a:cubicBezTo>
                    <a:pt x="154" y="657"/>
                    <a:pt x="164" y="656"/>
                    <a:pt x="167" y="648"/>
                  </a:cubicBezTo>
                  <a:cubicBezTo>
                    <a:pt x="158" y="640"/>
                    <a:pt x="148" y="635"/>
                    <a:pt x="140" y="646"/>
                  </a:cubicBezTo>
                  <a:cubicBezTo>
                    <a:pt x="121" y="646"/>
                    <a:pt x="99" y="649"/>
                    <a:pt x="88" y="641"/>
                  </a:cubicBezTo>
                  <a:close/>
                  <a:moveTo>
                    <a:pt x="105" y="548"/>
                  </a:moveTo>
                  <a:lnTo>
                    <a:pt x="105" y="548"/>
                  </a:lnTo>
                  <a:cubicBezTo>
                    <a:pt x="102" y="536"/>
                    <a:pt x="77" y="537"/>
                    <a:pt x="84" y="560"/>
                  </a:cubicBezTo>
                  <a:cubicBezTo>
                    <a:pt x="97" y="565"/>
                    <a:pt x="108" y="558"/>
                    <a:pt x="105" y="548"/>
                  </a:cubicBezTo>
                  <a:close/>
                  <a:moveTo>
                    <a:pt x="156" y="559"/>
                  </a:moveTo>
                  <a:lnTo>
                    <a:pt x="156" y="559"/>
                  </a:lnTo>
                  <a:cubicBezTo>
                    <a:pt x="157" y="549"/>
                    <a:pt x="149" y="546"/>
                    <a:pt x="144" y="547"/>
                  </a:cubicBezTo>
                  <a:cubicBezTo>
                    <a:pt x="117" y="551"/>
                    <a:pt x="152" y="583"/>
                    <a:pt x="156" y="559"/>
                  </a:cubicBezTo>
                  <a:close/>
                  <a:moveTo>
                    <a:pt x="170" y="638"/>
                  </a:moveTo>
                  <a:lnTo>
                    <a:pt x="170" y="638"/>
                  </a:lnTo>
                  <a:cubicBezTo>
                    <a:pt x="165" y="627"/>
                    <a:pt x="168" y="613"/>
                    <a:pt x="170" y="602"/>
                  </a:cubicBezTo>
                  <a:cubicBezTo>
                    <a:pt x="161" y="598"/>
                    <a:pt x="158" y="586"/>
                    <a:pt x="147" y="583"/>
                  </a:cubicBezTo>
                  <a:cubicBezTo>
                    <a:pt x="136" y="580"/>
                    <a:pt x="123" y="585"/>
                    <a:pt x="114" y="579"/>
                  </a:cubicBezTo>
                  <a:cubicBezTo>
                    <a:pt x="111" y="585"/>
                    <a:pt x="111" y="594"/>
                    <a:pt x="102" y="596"/>
                  </a:cubicBezTo>
                  <a:cubicBezTo>
                    <a:pt x="93" y="592"/>
                    <a:pt x="88" y="584"/>
                    <a:pt x="77" y="582"/>
                  </a:cubicBezTo>
                  <a:cubicBezTo>
                    <a:pt x="80" y="590"/>
                    <a:pt x="76" y="602"/>
                    <a:pt x="74" y="609"/>
                  </a:cubicBezTo>
                  <a:cubicBezTo>
                    <a:pt x="79" y="619"/>
                    <a:pt x="88" y="625"/>
                    <a:pt x="95" y="632"/>
                  </a:cubicBezTo>
                  <a:cubicBezTo>
                    <a:pt x="99" y="626"/>
                    <a:pt x="112" y="627"/>
                    <a:pt x="120" y="629"/>
                  </a:cubicBezTo>
                  <a:cubicBezTo>
                    <a:pt x="121" y="624"/>
                    <a:pt x="123" y="619"/>
                    <a:pt x="127" y="616"/>
                  </a:cubicBezTo>
                  <a:cubicBezTo>
                    <a:pt x="142" y="622"/>
                    <a:pt x="152" y="635"/>
                    <a:pt x="170" y="638"/>
                  </a:cubicBezTo>
                  <a:close/>
                  <a:moveTo>
                    <a:pt x="111" y="612"/>
                  </a:moveTo>
                  <a:lnTo>
                    <a:pt x="111" y="612"/>
                  </a:lnTo>
                  <a:cubicBezTo>
                    <a:pt x="108" y="619"/>
                    <a:pt x="95" y="615"/>
                    <a:pt x="88" y="613"/>
                  </a:cubicBezTo>
                  <a:cubicBezTo>
                    <a:pt x="90" y="604"/>
                    <a:pt x="85" y="596"/>
                    <a:pt x="88" y="590"/>
                  </a:cubicBezTo>
                  <a:cubicBezTo>
                    <a:pt x="97" y="596"/>
                    <a:pt x="107" y="601"/>
                    <a:pt x="111" y="612"/>
                  </a:cubicBezTo>
                  <a:close/>
                  <a:moveTo>
                    <a:pt x="157" y="631"/>
                  </a:moveTo>
                  <a:lnTo>
                    <a:pt x="157" y="631"/>
                  </a:lnTo>
                  <a:cubicBezTo>
                    <a:pt x="144" y="621"/>
                    <a:pt x="125" y="619"/>
                    <a:pt x="121" y="600"/>
                  </a:cubicBezTo>
                  <a:cubicBezTo>
                    <a:pt x="131" y="594"/>
                    <a:pt x="144" y="601"/>
                    <a:pt x="157" y="599"/>
                  </a:cubicBezTo>
                  <a:cubicBezTo>
                    <a:pt x="152" y="609"/>
                    <a:pt x="157" y="624"/>
                    <a:pt x="157" y="631"/>
                  </a:cubicBezTo>
                  <a:close/>
                  <a:moveTo>
                    <a:pt x="98" y="744"/>
                  </a:moveTo>
                  <a:lnTo>
                    <a:pt x="98" y="744"/>
                  </a:lnTo>
                  <a:cubicBezTo>
                    <a:pt x="109" y="732"/>
                    <a:pt x="143" y="727"/>
                    <a:pt x="163" y="733"/>
                  </a:cubicBezTo>
                  <a:cubicBezTo>
                    <a:pt x="162" y="722"/>
                    <a:pt x="172" y="722"/>
                    <a:pt x="173" y="714"/>
                  </a:cubicBezTo>
                  <a:cubicBezTo>
                    <a:pt x="167" y="712"/>
                    <a:pt x="162" y="707"/>
                    <a:pt x="154" y="707"/>
                  </a:cubicBezTo>
                  <a:cubicBezTo>
                    <a:pt x="147" y="721"/>
                    <a:pt x="117" y="718"/>
                    <a:pt x="98" y="717"/>
                  </a:cubicBezTo>
                  <a:cubicBezTo>
                    <a:pt x="91" y="723"/>
                    <a:pt x="86" y="733"/>
                    <a:pt x="81" y="742"/>
                  </a:cubicBezTo>
                  <a:cubicBezTo>
                    <a:pt x="88" y="746"/>
                    <a:pt x="97" y="749"/>
                    <a:pt x="101" y="756"/>
                  </a:cubicBezTo>
                  <a:cubicBezTo>
                    <a:pt x="99" y="766"/>
                    <a:pt x="89" y="769"/>
                    <a:pt x="87" y="779"/>
                  </a:cubicBezTo>
                  <a:cubicBezTo>
                    <a:pt x="93" y="782"/>
                    <a:pt x="97" y="786"/>
                    <a:pt x="105" y="786"/>
                  </a:cubicBezTo>
                  <a:cubicBezTo>
                    <a:pt x="110" y="765"/>
                    <a:pt x="152" y="763"/>
                    <a:pt x="169" y="769"/>
                  </a:cubicBezTo>
                  <a:cubicBezTo>
                    <a:pt x="170" y="759"/>
                    <a:pt x="178" y="756"/>
                    <a:pt x="180" y="747"/>
                  </a:cubicBezTo>
                  <a:cubicBezTo>
                    <a:pt x="174" y="745"/>
                    <a:pt x="165" y="744"/>
                    <a:pt x="161" y="739"/>
                  </a:cubicBezTo>
                  <a:cubicBezTo>
                    <a:pt x="156" y="756"/>
                    <a:pt x="104" y="763"/>
                    <a:pt x="98" y="744"/>
                  </a:cubicBezTo>
                  <a:close/>
                  <a:moveTo>
                    <a:pt x="153" y="377"/>
                  </a:moveTo>
                  <a:lnTo>
                    <a:pt x="153" y="377"/>
                  </a:lnTo>
                  <a:cubicBezTo>
                    <a:pt x="148" y="380"/>
                    <a:pt x="142" y="382"/>
                    <a:pt x="136" y="383"/>
                  </a:cubicBezTo>
                  <a:cubicBezTo>
                    <a:pt x="136" y="393"/>
                    <a:pt x="143" y="398"/>
                    <a:pt x="146" y="406"/>
                  </a:cubicBezTo>
                  <a:cubicBezTo>
                    <a:pt x="170" y="398"/>
                    <a:pt x="186" y="419"/>
                    <a:pt x="203" y="427"/>
                  </a:cubicBezTo>
                  <a:cubicBezTo>
                    <a:pt x="208" y="422"/>
                    <a:pt x="217" y="422"/>
                    <a:pt x="225" y="420"/>
                  </a:cubicBezTo>
                  <a:cubicBezTo>
                    <a:pt x="223" y="411"/>
                    <a:pt x="219" y="405"/>
                    <a:pt x="213" y="400"/>
                  </a:cubicBezTo>
                  <a:cubicBezTo>
                    <a:pt x="212" y="404"/>
                    <a:pt x="210" y="407"/>
                    <a:pt x="205" y="407"/>
                  </a:cubicBezTo>
                  <a:cubicBezTo>
                    <a:pt x="184" y="400"/>
                    <a:pt x="167" y="390"/>
                    <a:pt x="153" y="377"/>
                  </a:cubicBezTo>
                  <a:close/>
                  <a:moveTo>
                    <a:pt x="123" y="412"/>
                  </a:moveTo>
                  <a:lnTo>
                    <a:pt x="123" y="412"/>
                  </a:lnTo>
                  <a:cubicBezTo>
                    <a:pt x="124" y="419"/>
                    <a:pt x="129" y="422"/>
                    <a:pt x="130" y="430"/>
                  </a:cubicBezTo>
                  <a:cubicBezTo>
                    <a:pt x="125" y="434"/>
                    <a:pt x="118" y="437"/>
                    <a:pt x="111" y="439"/>
                  </a:cubicBezTo>
                  <a:cubicBezTo>
                    <a:pt x="114" y="447"/>
                    <a:pt x="118" y="453"/>
                    <a:pt x="123" y="459"/>
                  </a:cubicBezTo>
                  <a:cubicBezTo>
                    <a:pt x="136" y="441"/>
                    <a:pt x="168" y="463"/>
                    <a:pt x="185" y="469"/>
                  </a:cubicBezTo>
                  <a:cubicBezTo>
                    <a:pt x="191" y="464"/>
                    <a:pt x="198" y="459"/>
                    <a:pt x="208" y="458"/>
                  </a:cubicBezTo>
                  <a:cubicBezTo>
                    <a:pt x="204" y="448"/>
                    <a:pt x="198" y="442"/>
                    <a:pt x="192" y="435"/>
                  </a:cubicBezTo>
                  <a:cubicBezTo>
                    <a:pt x="193" y="440"/>
                    <a:pt x="188" y="444"/>
                    <a:pt x="185" y="446"/>
                  </a:cubicBezTo>
                  <a:cubicBezTo>
                    <a:pt x="172" y="452"/>
                    <a:pt x="138" y="435"/>
                    <a:pt x="133" y="426"/>
                  </a:cubicBezTo>
                  <a:cubicBezTo>
                    <a:pt x="134" y="421"/>
                    <a:pt x="142" y="422"/>
                    <a:pt x="143" y="416"/>
                  </a:cubicBezTo>
                  <a:cubicBezTo>
                    <a:pt x="143" y="401"/>
                    <a:pt x="129" y="402"/>
                    <a:pt x="123" y="412"/>
                  </a:cubicBezTo>
                  <a:close/>
                  <a:moveTo>
                    <a:pt x="149" y="350"/>
                  </a:moveTo>
                  <a:lnTo>
                    <a:pt x="149" y="350"/>
                  </a:lnTo>
                  <a:cubicBezTo>
                    <a:pt x="139" y="339"/>
                    <a:pt x="154" y="330"/>
                    <a:pt x="156" y="318"/>
                  </a:cubicBezTo>
                  <a:cubicBezTo>
                    <a:pt x="153" y="318"/>
                    <a:pt x="155" y="313"/>
                    <a:pt x="151" y="314"/>
                  </a:cubicBezTo>
                  <a:cubicBezTo>
                    <a:pt x="149" y="325"/>
                    <a:pt x="140" y="329"/>
                    <a:pt x="137" y="340"/>
                  </a:cubicBezTo>
                  <a:cubicBezTo>
                    <a:pt x="142" y="345"/>
                    <a:pt x="145" y="351"/>
                    <a:pt x="149" y="358"/>
                  </a:cubicBezTo>
                  <a:cubicBezTo>
                    <a:pt x="178" y="364"/>
                    <a:pt x="199" y="378"/>
                    <a:pt x="219" y="393"/>
                  </a:cubicBezTo>
                  <a:cubicBezTo>
                    <a:pt x="227" y="390"/>
                    <a:pt x="233" y="386"/>
                    <a:pt x="243" y="387"/>
                  </a:cubicBezTo>
                  <a:cubicBezTo>
                    <a:pt x="241" y="379"/>
                    <a:pt x="237" y="373"/>
                    <a:pt x="232" y="367"/>
                  </a:cubicBezTo>
                  <a:cubicBezTo>
                    <a:pt x="206" y="376"/>
                    <a:pt x="184" y="350"/>
                    <a:pt x="163" y="340"/>
                  </a:cubicBezTo>
                  <a:cubicBezTo>
                    <a:pt x="158" y="343"/>
                    <a:pt x="155" y="348"/>
                    <a:pt x="149" y="350"/>
                  </a:cubicBezTo>
                  <a:close/>
                  <a:moveTo>
                    <a:pt x="231" y="291"/>
                  </a:moveTo>
                  <a:lnTo>
                    <a:pt x="231" y="291"/>
                  </a:lnTo>
                  <a:cubicBezTo>
                    <a:pt x="230" y="285"/>
                    <a:pt x="236" y="285"/>
                    <a:pt x="235" y="279"/>
                  </a:cubicBezTo>
                  <a:cubicBezTo>
                    <a:pt x="219" y="285"/>
                    <a:pt x="202" y="290"/>
                    <a:pt x="187" y="298"/>
                  </a:cubicBezTo>
                  <a:cubicBezTo>
                    <a:pt x="189" y="310"/>
                    <a:pt x="191" y="322"/>
                    <a:pt x="190" y="337"/>
                  </a:cubicBezTo>
                  <a:cubicBezTo>
                    <a:pt x="200" y="336"/>
                    <a:pt x="207" y="341"/>
                    <a:pt x="215" y="346"/>
                  </a:cubicBezTo>
                  <a:cubicBezTo>
                    <a:pt x="224" y="352"/>
                    <a:pt x="233" y="358"/>
                    <a:pt x="243" y="355"/>
                  </a:cubicBezTo>
                  <a:cubicBezTo>
                    <a:pt x="247" y="369"/>
                    <a:pt x="252" y="380"/>
                    <a:pt x="262" y="387"/>
                  </a:cubicBezTo>
                  <a:cubicBezTo>
                    <a:pt x="265" y="374"/>
                    <a:pt x="270" y="362"/>
                    <a:pt x="282" y="358"/>
                  </a:cubicBezTo>
                  <a:cubicBezTo>
                    <a:pt x="225" y="436"/>
                    <a:pt x="178" y="554"/>
                    <a:pt x="189" y="693"/>
                  </a:cubicBezTo>
                  <a:cubicBezTo>
                    <a:pt x="194" y="759"/>
                    <a:pt x="212" y="813"/>
                    <a:pt x="236" y="863"/>
                  </a:cubicBezTo>
                  <a:cubicBezTo>
                    <a:pt x="224" y="860"/>
                    <a:pt x="227" y="846"/>
                    <a:pt x="223" y="838"/>
                  </a:cubicBezTo>
                  <a:cubicBezTo>
                    <a:pt x="219" y="828"/>
                    <a:pt x="207" y="819"/>
                    <a:pt x="195" y="819"/>
                  </a:cubicBezTo>
                  <a:cubicBezTo>
                    <a:pt x="177" y="820"/>
                    <a:pt x="181" y="838"/>
                    <a:pt x="166" y="842"/>
                  </a:cubicBezTo>
                  <a:cubicBezTo>
                    <a:pt x="160" y="842"/>
                    <a:pt x="164" y="833"/>
                    <a:pt x="157" y="834"/>
                  </a:cubicBezTo>
                  <a:cubicBezTo>
                    <a:pt x="156" y="843"/>
                    <a:pt x="151" y="848"/>
                    <a:pt x="143" y="850"/>
                  </a:cubicBezTo>
                  <a:cubicBezTo>
                    <a:pt x="139" y="847"/>
                    <a:pt x="139" y="842"/>
                    <a:pt x="134" y="841"/>
                  </a:cubicBezTo>
                  <a:cubicBezTo>
                    <a:pt x="134" y="861"/>
                    <a:pt x="125" y="872"/>
                    <a:pt x="123" y="890"/>
                  </a:cubicBezTo>
                  <a:cubicBezTo>
                    <a:pt x="140" y="892"/>
                    <a:pt x="152" y="898"/>
                    <a:pt x="169" y="900"/>
                  </a:cubicBezTo>
                  <a:cubicBezTo>
                    <a:pt x="175" y="888"/>
                    <a:pt x="190" y="884"/>
                    <a:pt x="205" y="880"/>
                  </a:cubicBezTo>
                  <a:cubicBezTo>
                    <a:pt x="206" y="874"/>
                    <a:pt x="202" y="864"/>
                    <a:pt x="208" y="863"/>
                  </a:cubicBezTo>
                  <a:cubicBezTo>
                    <a:pt x="212" y="862"/>
                    <a:pt x="216" y="863"/>
                    <a:pt x="220" y="864"/>
                  </a:cubicBezTo>
                  <a:cubicBezTo>
                    <a:pt x="226" y="865"/>
                    <a:pt x="232" y="867"/>
                    <a:pt x="238" y="864"/>
                  </a:cubicBezTo>
                  <a:cubicBezTo>
                    <a:pt x="303" y="986"/>
                    <a:pt x="401" y="1075"/>
                    <a:pt x="550" y="1113"/>
                  </a:cubicBezTo>
                  <a:cubicBezTo>
                    <a:pt x="543" y="1104"/>
                    <a:pt x="531" y="1105"/>
                    <a:pt x="521" y="1102"/>
                  </a:cubicBezTo>
                  <a:cubicBezTo>
                    <a:pt x="412" y="1067"/>
                    <a:pt x="323" y="993"/>
                    <a:pt x="267" y="903"/>
                  </a:cubicBezTo>
                  <a:cubicBezTo>
                    <a:pt x="255" y="884"/>
                    <a:pt x="243" y="864"/>
                    <a:pt x="232" y="844"/>
                  </a:cubicBezTo>
                  <a:cubicBezTo>
                    <a:pt x="204" y="791"/>
                    <a:pt x="191" y="723"/>
                    <a:pt x="195" y="655"/>
                  </a:cubicBezTo>
                  <a:cubicBezTo>
                    <a:pt x="240" y="670"/>
                    <a:pt x="261" y="760"/>
                    <a:pt x="218" y="793"/>
                  </a:cubicBezTo>
                  <a:cubicBezTo>
                    <a:pt x="238" y="855"/>
                    <a:pt x="264" y="922"/>
                    <a:pt x="346" y="916"/>
                  </a:cubicBezTo>
                  <a:cubicBezTo>
                    <a:pt x="454" y="908"/>
                    <a:pt x="475" y="752"/>
                    <a:pt x="454" y="641"/>
                  </a:cubicBezTo>
                  <a:cubicBezTo>
                    <a:pt x="369" y="648"/>
                    <a:pt x="279" y="657"/>
                    <a:pt x="192" y="642"/>
                  </a:cubicBezTo>
                  <a:cubicBezTo>
                    <a:pt x="196" y="517"/>
                    <a:pt x="233" y="430"/>
                    <a:pt x="288" y="358"/>
                  </a:cubicBezTo>
                  <a:cubicBezTo>
                    <a:pt x="309" y="331"/>
                    <a:pt x="333" y="304"/>
                    <a:pt x="360" y="283"/>
                  </a:cubicBezTo>
                  <a:cubicBezTo>
                    <a:pt x="388" y="262"/>
                    <a:pt x="419" y="246"/>
                    <a:pt x="449" y="224"/>
                  </a:cubicBezTo>
                  <a:cubicBezTo>
                    <a:pt x="418" y="235"/>
                    <a:pt x="387" y="259"/>
                    <a:pt x="360" y="279"/>
                  </a:cubicBezTo>
                  <a:cubicBezTo>
                    <a:pt x="332" y="300"/>
                    <a:pt x="310" y="327"/>
                    <a:pt x="287" y="352"/>
                  </a:cubicBezTo>
                  <a:cubicBezTo>
                    <a:pt x="277" y="340"/>
                    <a:pt x="288" y="315"/>
                    <a:pt x="271" y="311"/>
                  </a:cubicBezTo>
                  <a:cubicBezTo>
                    <a:pt x="268" y="309"/>
                    <a:pt x="265" y="310"/>
                    <a:pt x="262" y="311"/>
                  </a:cubicBezTo>
                  <a:cubicBezTo>
                    <a:pt x="259" y="312"/>
                    <a:pt x="255" y="313"/>
                    <a:pt x="252" y="309"/>
                  </a:cubicBezTo>
                  <a:cubicBezTo>
                    <a:pt x="250" y="302"/>
                    <a:pt x="257" y="303"/>
                    <a:pt x="256" y="296"/>
                  </a:cubicBezTo>
                  <a:cubicBezTo>
                    <a:pt x="246" y="298"/>
                    <a:pt x="235" y="298"/>
                    <a:pt x="231" y="291"/>
                  </a:cubicBezTo>
                  <a:close/>
                  <a:moveTo>
                    <a:pt x="208" y="652"/>
                  </a:moveTo>
                  <a:lnTo>
                    <a:pt x="208" y="652"/>
                  </a:lnTo>
                  <a:cubicBezTo>
                    <a:pt x="287" y="663"/>
                    <a:pt x="368" y="655"/>
                    <a:pt x="448" y="651"/>
                  </a:cubicBezTo>
                  <a:cubicBezTo>
                    <a:pt x="454" y="697"/>
                    <a:pt x="455" y="743"/>
                    <a:pt x="451" y="789"/>
                  </a:cubicBezTo>
                  <a:cubicBezTo>
                    <a:pt x="442" y="782"/>
                    <a:pt x="448" y="764"/>
                    <a:pt x="448" y="754"/>
                  </a:cubicBezTo>
                  <a:cubicBezTo>
                    <a:pt x="448" y="753"/>
                    <a:pt x="446" y="753"/>
                    <a:pt x="446" y="752"/>
                  </a:cubicBezTo>
                  <a:cubicBezTo>
                    <a:pt x="438" y="751"/>
                    <a:pt x="434" y="754"/>
                    <a:pt x="429" y="757"/>
                  </a:cubicBezTo>
                  <a:cubicBezTo>
                    <a:pt x="425" y="761"/>
                    <a:pt x="420" y="764"/>
                    <a:pt x="412" y="763"/>
                  </a:cubicBezTo>
                  <a:cubicBezTo>
                    <a:pt x="406" y="759"/>
                    <a:pt x="408" y="746"/>
                    <a:pt x="403" y="740"/>
                  </a:cubicBezTo>
                  <a:cubicBezTo>
                    <a:pt x="397" y="739"/>
                    <a:pt x="394" y="741"/>
                    <a:pt x="390" y="743"/>
                  </a:cubicBezTo>
                  <a:cubicBezTo>
                    <a:pt x="391" y="749"/>
                    <a:pt x="398" y="747"/>
                    <a:pt x="399" y="753"/>
                  </a:cubicBezTo>
                  <a:cubicBezTo>
                    <a:pt x="399" y="757"/>
                    <a:pt x="396" y="760"/>
                    <a:pt x="395" y="763"/>
                  </a:cubicBezTo>
                  <a:cubicBezTo>
                    <a:pt x="387" y="763"/>
                    <a:pt x="381" y="761"/>
                    <a:pt x="375" y="758"/>
                  </a:cubicBezTo>
                  <a:cubicBezTo>
                    <a:pt x="368" y="755"/>
                    <a:pt x="361" y="752"/>
                    <a:pt x="351" y="754"/>
                  </a:cubicBezTo>
                  <a:cubicBezTo>
                    <a:pt x="348" y="767"/>
                    <a:pt x="353" y="782"/>
                    <a:pt x="351" y="798"/>
                  </a:cubicBezTo>
                  <a:cubicBezTo>
                    <a:pt x="357" y="791"/>
                    <a:pt x="353" y="774"/>
                    <a:pt x="356" y="765"/>
                  </a:cubicBezTo>
                  <a:cubicBezTo>
                    <a:pt x="359" y="772"/>
                    <a:pt x="359" y="782"/>
                    <a:pt x="360" y="792"/>
                  </a:cubicBezTo>
                  <a:cubicBezTo>
                    <a:pt x="367" y="786"/>
                    <a:pt x="361" y="776"/>
                    <a:pt x="364" y="766"/>
                  </a:cubicBezTo>
                  <a:cubicBezTo>
                    <a:pt x="368" y="770"/>
                    <a:pt x="369" y="778"/>
                    <a:pt x="369" y="786"/>
                  </a:cubicBezTo>
                  <a:cubicBezTo>
                    <a:pt x="373" y="784"/>
                    <a:pt x="373" y="777"/>
                    <a:pt x="373" y="770"/>
                  </a:cubicBezTo>
                  <a:cubicBezTo>
                    <a:pt x="377" y="772"/>
                    <a:pt x="377" y="778"/>
                    <a:pt x="377" y="783"/>
                  </a:cubicBezTo>
                  <a:cubicBezTo>
                    <a:pt x="381" y="781"/>
                    <a:pt x="382" y="776"/>
                    <a:pt x="382" y="770"/>
                  </a:cubicBezTo>
                  <a:cubicBezTo>
                    <a:pt x="385" y="771"/>
                    <a:pt x="385" y="776"/>
                    <a:pt x="386" y="779"/>
                  </a:cubicBezTo>
                  <a:cubicBezTo>
                    <a:pt x="388" y="778"/>
                    <a:pt x="391" y="776"/>
                    <a:pt x="390" y="772"/>
                  </a:cubicBezTo>
                  <a:cubicBezTo>
                    <a:pt x="395" y="774"/>
                    <a:pt x="395" y="781"/>
                    <a:pt x="395" y="788"/>
                  </a:cubicBezTo>
                  <a:cubicBezTo>
                    <a:pt x="387" y="789"/>
                    <a:pt x="384" y="794"/>
                    <a:pt x="377" y="796"/>
                  </a:cubicBezTo>
                  <a:cubicBezTo>
                    <a:pt x="374" y="800"/>
                    <a:pt x="381" y="800"/>
                    <a:pt x="377" y="803"/>
                  </a:cubicBezTo>
                  <a:cubicBezTo>
                    <a:pt x="372" y="806"/>
                    <a:pt x="365" y="808"/>
                    <a:pt x="363" y="815"/>
                  </a:cubicBezTo>
                  <a:cubicBezTo>
                    <a:pt x="366" y="817"/>
                    <a:pt x="369" y="813"/>
                    <a:pt x="372" y="810"/>
                  </a:cubicBezTo>
                  <a:cubicBezTo>
                    <a:pt x="376" y="806"/>
                    <a:pt x="379" y="802"/>
                    <a:pt x="385" y="806"/>
                  </a:cubicBezTo>
                  <a:cubicBezTo>
                    <a:pt x="390" y="803"/>
                    <a:pt x="389" y="795"/>
                    <a:pt x="397" y="795"/>
                  </a:cubicBezTo>
                  <a:cubicBezTo>
                    <a:pt x="396" y="807"/>
                    <a:pt x="391" y="817"/>
                    <a:pt x="382" y="822"/>
                  </a:cubicBezTo>
                  <a:cubicBezTo>
                    <a:pt x="391" y="827"/>
                    <a:pt x="394" y="813"/>
                    <a:pt x="402" y="812"/>
                  </a:cubicBezTo>
                  <a:cubicBezTo>
                    <a:pt x="409" y="814"/>
                    <a:pt x="406" y="826"/>
                    <a:pt x="418" y="824"/>
                  </a:cubicBezTo>
                  <a:cubicBezTo>
                    <a:pt x="415" y="818"/>
                    <a:pt x="402" y="810"/>
                    <a:pt x="403" y="795"/>
                  </a:cubicBezTo>
                  <a:cubicBezTo>
                    <a:pt x="411" y="800"/>
                    <a:pt x="420" y="804"/>
                    <a:pt x="428" y="809"/>
                  </a:cubicBezTo>
                  <a:cubicBezTo>
                    <a:pt x="428" y="812"/>
                    <a:pt x="425" y="811"/>
                    <a:pt x="425" y="814"/>
                  </a:cubicBezTo>
                  <a:cubicBezTo>
                    <a:pt x="428" y="815"/>
                    <a:pt x="432" y="816"/>
                    <a:pt x="432" y="821"/>
                  </a:cubicBezTo>
                  <a:cubicBezTo>
                    <a:pt x="434" y="819"/>
                    <a:pt x="433" y="814"/>
                    <a:pt x="439" y="816"/>
                  </a:cubicBezTo>
                  <a:cubicBezTo>
                    <a:pt x="439" y="813"/>
                    <a:pt x="436" y="811"/>
                    <a:pt x="439" y="808"/>
                  </a:cubicBezTo>
                  <a:cubicBezTo>
                    <a:pt x="420" y="809"/>
                    <a:pt x="420" y="790"/>
                    <a:pt x="405" y="786"/>
                  </a:cubicBezTo>
                  <a:cubicBezTo>
                    <a:pt x="404" y="780"/>
                    <a:pt x="405" y="776"/>
                    <a:pt x="408" y="773"/>
                  </a:cubicBezTo>
                  <a:cubicBezTo>
                    <a:pt x="410" y="774"/>
                    <a:pt x="411" y="777"/>
                    <a:pt x="412" y="780"/>
                  </a:cubicBezTo>
                  <a:cubicBezTo>
                    <a:pt x="415" y="779"/>
                    <a:pt x="414" y="774"/>
                    <a:pt x="416" y="772"/>
                  </a:cubicBezTo>
                  <a:cubicBezTo>
                    <a:pt x="420" y="774"/>
                    <a:pt x="417" y="781"/>
                    <a:pt x="422" y="782"/>
                  </a:cubicBezTo>
                  <a:cubicBezTo>
                    <a:pt x="426" y="780"/>
                    <a:pt x="421" y="771"/>
                    <a:pt x="425" y="769"/>
                  </a:cubicBezTo>
                  <a:cubicBezTo>
                    <a:pt x="429" y="772"/>
                    <a:pt x="427" y="781"/>
                    <a:pt x="429" y="786"/>
                  </a:cubicBezTo>
                  <a:cubicBezTo>
                    <a:pt x="433" y="784"/>
                    <a:pt x="431" y="768"/>
                    <a:pt x="433" y="769"/>
                  </a:cubicBezTo>
                  <a:cubicBezTo>
                    <a:pt x="434" y="776"/>
                    <a:pt x="434" y="783"/>
                    <a:pt x="436" y="789"/>
                  </a:cubicBezTo>
                  <a:cubicBezTo>
                    <a:pt x="441" y="783"/>
                    <a:pt x="437" y="768"/>
                    <a:pt x="441" y="760"/>
                  </a:cubicBezTo>
                  <a:cubicBezTo>
                    <a:pt x="445" y="770"/>
                    <a:pt x="439" y="795"/>
                    <a:pt x="448" y="795"/>
                  </a:cubicBezTo>
                  <a:cubicBezTo>
                    <a:pt x="440" y="840"/>
                    <a:pt x="417" y="870"/>
                    <a:pt x="387" y="893"/>
                  </a:cubicBezTo>
                  <a:cubicBezTo>
                    <a:pt x="383" y="891"/>
                    <a:pt x="377" y="890"/>
                    <a:pt x="380" y="884"/>
                  </a:cubicBezTo>
                  <a:cubicBezTo>
                    <a:pt x="374" y="885"/>
                    <a:pt x="373" y="886"/>
                    <a:pt x="367" y="884"/>
                  </a:cubicBezTo>
                  <a:cubicBezTo>
                    <a:pt x="365" y="873"/>
                    <a:pt x="346" y="876"/>
                    <a:pt x="351" y="861"/>
                  </a:cubicBezTo>
                  <a:cubicBezTo>
                    <a:pt x="356" y="866"/>
                    <a:pt x="359" y="860"/>
                    <a:pt x="357" y="854"/>
                  </a:cubicBezTo>
                  <a:cubicBezTo>
                    <a:pt x="360" y="854"/>
                    <a:pt x="360" y="856"/>
                    <a:pt x="360" y="859"/>
                  </a:cubicBezTo>
                  <a:cubicBezTo>
                    <a:pt x="360" y="862"/>
                    <a:pt x="360" y="864"/>
                    <a:pt x="363" y="864"/>
                  </a:cubicBezTo>
                  <a:cubicBezTo>
                    <a:pt x="366" y="863"/>
                    <a:pt x="363" y="854"/>
                    <a:pt x="366" y="852"/>
                  </a:cubicBezTo>
                  <a:cubicBezTo>
                    <a:pt x="372" y="853"/>
                    <a:pt x="365" y="867"/>
                    <a:pt x="372" y="867"/>
                  </a:cubicBezTo>
                  <a:cubicBezTo>
                    <a:pt x="375" y="865"/>
                    <a:pt x="371" y="855"/>
                    <a:pt x="374" y="852"/>
                  </a:cubicBezTo>
                  <a:cubicBezTo>
                    <a:pt x="380" y="854"/>
                    <a:pt x="375" y="866"/>
                    <a:pt x="379" y="870"/>
                  </a:cubicBezTo>
                  <a:cubicBezTo>
                    <a:pt x="386" y="868"/>
                    <a:pt x="377" y="850"/>
                    <a:pt x="386" y="850"/>
                  </a:cubicBezTo>
                  <a:cubicBezTo>
                    <a:pt x="387" y="858"/>
                    <a:pt x="384" y="870"/>
                    <a:pt x="389" y="874"/>
                  </a:cubicBezTo>
                  <a:cubicBezTo>
                    <a:pt x="393" y="868"/>
                    <a:pt x="388" y="852"/>
                    <a:pt x="392" y="845"/>
                  </a:cubicBezTo>
                  <a:cubicBezTo>
                    <a:pt x="395" y="856"/>
                    <a:pt x="390" y="871"/>
                    <a:pt x="397" y="880"/>
                  </a:cubicBezTo>
                  <a:cubicBezTo>
                    <a:pt x="396" y="868"/>
                    <a:pt x="403" y="848"/>
                    <a:pt x="395" y="837"/>
                  </a:cubicBezTo>
                  <a:cubicBezTo>
                    <a:pt x="386" y="836"/>
                    <a:pt x="381" y="839"/>
                    <a:pt x="375" y="841"/>
                  </a:cubicBezTo>
                  <a:cubicBezTo>
                    <a:pt x="369" y="844"/>
                    <a:pt x="363" y="847"/>
                    <a:pt x="351" y="845"/>
                  </a:cubicBezTo>
                  <a:cubicBezTo>
                    <a:pt x="347" y="834"/>
                    <a:pt x="352" y="816"/>
                    <a:pt x="334" y="825"/>
                  </a:cubicBezTo>
                  <a:cubicBezTo>
                    <a:pt x="336" y="831"/>
                    <a:pt x="342" y="831"/>
                    <a:pt x="340" y="841"/>
                  </a:cubicBezTo>
                  <a:cubicBezTo>
                    <a:pt x="330" y="846"/>
                    <a:pt x="319" y="843"/>
                    <a:pt x="310" y="840"/>
                  </a:cubicBezTo>
                  <a:cubicBezTo>
                    <a:pt x="300" y="836"/>
                    <a:pt x="290" y="833"/>
                    <a:pt x="282" y="838"/>
                  </a:cubicBezTo>
                  <a:cubicBezTo>
                    <a:pt x="282" y="851"/>
                    <a:pt x="285" y="862"/>
                    <a:pt x="284" y="876"/>
                  </a:cubicBezTo>
                  <a:cubicBezTo>
                    <a:pt x="291" y="871"/>
                    <a:pt x="289" y="857"/>
                    <a:pt x="290" y="847"/>
                  </a:cubicBezTo>
                  <a:cubicBezTo>
                    <a:pt x="295" y="851"/>
                    <a:pt x="294" y="862"/>
                    <a:pt x="295" y="871"/>
                  </a:cubicBezTo>
                  <a:cubicBezTo>
                    <a:pt x="303" y="869"/>
                    <a:pt x="299" y="855"/>
                    <a:pt x="300" y="847"/>
                  </a:cubicBezTo>
                  <a:cubicBezTo>
                    <a:pt x="303" y="852"/>
                    <a:pt x="303" y="862"/>
                    <a:pt x="305" y="868"/>
                  </a:cubicBezTo>
                  <a:cubicBezTo>
                    <a:pt x="310" y="866"/>
                    <a:pt x="308" y="857"/>
                    <a:pt x="310" y="851"/>
                  </a:cubicBezTo>
                  <a:cubicBezTo>
                    <a:pt x="315" y="850"/>
                    <a:pt x="312" y="858"/>
                    <a:pt x="313" y="861"/>
                  </a:cubicBezTo>
                  <a:cubicBezTo>
                    <a:pt x="319" y="861"/>
                    <a:pt x="315" y="851"/>
                    <a:pt x="321" y="851"/>
                  </a:cubicBezTo>
                  <a:cubicBezTo>
                    <a:pt x="320" y="856"/>
                    <a:pt x="323" y="858"/>
                    <a:pt x="323" y="863"/>
                  </a:cubicBezTo>
                  <a:cubicBezTo>
                    <a:pt x="328" y="863"/>
                    <a:pt x="326" y="856"/>
                    <a:pt x="328" y="854"/>
                  </a:cubicBezTo>
                  <a:cubicBezTo>
                    <a:pt x="331" y="856"/>
                    <a:pt x="330" y="863"/>
                    <a:pt x="334" y="864"/>
                  </a:cubicBezTo>
                  <a:cubicBezTo>
                    <a:pt x="325" y="872"/>
                    <a:pt x="316" y="888"/>
                    <a:pt x="303" y="887"/>
                  </a:cubicBezTo>
                  <a:cubicBezTo>
                    <a:pt x="306" y="893"/>
                    <a:pt x="300" y="891"/>
                    <a:pt x="300" y="897"/>
                  </a:cubicBezTo>
                  <a:cubicBezTo>
                    <a:pt x="300" y="898"/>
                    <a:pt x="301" y="898"/>
                    <a:pt x="302" y="898"/>
                  </a:cubicBezTo>
                  <a:cubicBezTo>
                    <a:pt x="304" y="897"/>
                    <a:pt x="307" y="897"/>
                    <a:pt x="305" y="901"/>
                  </a:cubicBezTo>
                  <a:cubicBezTo>
                    <a:pt x="311" y="901"/>
                    <a:pt x="308" y="892"/>
                    <a:pt x="317" y="894"/>
                  </a:cubicBezTo>
                  <a:cubicBezTo>
                    <a:pt x="310" y="884"/>
                    <a:pt x="333" y="884"/>
                    <a:pt x="337" y="876"/>
                  </a:cubicBezTo>
                  <a:cubicBezTo>
                    <a:pt x="338" y="888"/>
                    <a:pt x="332" y="894"/>
                    <a:pt x="327" y="900"/>
                  </a:cubicBezTo>
                  <a:cubicBezTo>
                    <a:pt x="335" y="903"/>
                    <a:pt x="337" y="889"/>
                    <a:pt x="344" y="887"/>
                  </a:cubicBezTo>
                  <a:cubicBezTo>
                    <a:pt x="347" y="895"/>
                    <a:pt x="349" y="903"/>
                    <a:pt x="360" y="903"/>
                  </a:cubicBezTo>
                  <a:cubicBezTo>
                    <a:pt x="355" y="897"/>
                    <a:pt x="348" y="892"/>
                    <a:pt x="349" y="880"/>
                  </a:cubicBezTo>
                  <a:cubicBezTo>
                    <a:pt x="362" y="883"/>
                    <a:pt x="368" y="896"/>
                    <a:pt x="383" y="893"/>
                  </a:cubicBezTo>
                  <a:cubicBezTo>
                    <a:pt x="370" y="908"/>
                    <a:pt x="337" y="912"/>
                    <a:pt x="315" y="907"/>
                  </a:cubicBezTo>
                  <a:cubicBezTo>
                    <a:pt x="262" y="896"/>
                    <a:pt x="238" y="845"/>
                    <a:pt x="223" y="798"/>
                  </a:cubicBezTo>
                  <a:cubicBezTo>
                    <a:pt x="228" y="790"/>
                    <a:pt x="237" y="787"/>
                    <a:pt x="241" y="778"/>
                  </a:cubicBezTo>
                  <a:cubicBezTo>
                    <a:pt x="244" y="783"/>
                    <a:pt x="244" y="792"/>
                    <a:pt x="243" y="801"/>
                  </a:cubicBezTo>
                  <a:cubicBezTo>
                    <a:pt x="249" y="798"/>
                    <a:pt x="254" y="774"/>
                    <a:pt x="245" y="772"/>
                  </a:cubicBezTo>
                  <a:cubicBezTo>
                    <a:pt x="247" y="768"/>
                    <a:pt x="246" y="762"/>
                    <a:pt x="251" y="762"/>
                  </a:cubicBezTo>
                  <a:cubicBezTo>
                    <a:pt x="253" y="771"/>
                    <a:pt x="252" y="784"/>
                    <a:pt x="254" y="793"/>
                  </a:cubicBezTo>
                  <a:cubicBezTo>
                    <a:pt x="262" y="790"/>
                    <a:pt x="255" y="772"/>
                    <a:pt x="259" y="765"/>
                  </a:cubicBezTo>
                  <a:cubicBezTo>
                    <a:pt x="265" y="768"/>
                    <a:pt x="261" y="781"/>
                    <a:pt x="262" y="789"/>
                  </a:cubicBezTo>
                  <a:cubicBezTo>
                    <a:pt x="271" y="789"/>
                    <a:pt x="263" y="772"/>
                    <a:pt x="269" y="769"/>
                  </a:cubicBezTo>
                  <a:cubicBezTo>
                    <a:pt x="274" y="772"/>
                    <a:pt x="267" y="785"/>
                    <a:pt x="274" y="786"/>
                  </a:cubicBezTo>
                  <a:cubicBezTo>
                    <a:pt x="277" y="781"/>
                    <a:pt x="274" y="777"/>
                    <a:pt x="277" y="772"/>
                  </a:cubicBezTo>
                  <a:cubicBezTo>
                    <a:pt x="283" y="771"/>
                    <a:pt x="277" y="781"/>
                    <a:pt x="281" y="782"/>
                  </a:cubicBezTo>
                  <a:cubicBezTo>
                    <a:pt x="284" y="780"/>
                    <a:pt x="282" y="772"/>
                    <a:pt x="288" y="773"/>
                  </a:cubicBezTo>
                  <a:cubicBezTo>
                    <a:pt x="290" y="779"/>
                    <a:pt x="290" y="783"/>
                    <a:pt x="288" y="789"/>
                  </a:cubicBezTo>
                  <a:cubicBezTo>
                    <a:pt x="273" y="792"/>
                    <a:pt x="270" y="813"/>
                    <a:pt x="251" y="806"/>
                  </a:cubicBezTo>
                  <a:cubicBezTo>
                    <a:pt x="248" y="807"/>
                    <a:pt x="250" y="814"/>
                    <a:pt x="245" y="812"/>
                  </a:cubicBezTo>
                  <a:cubicBezTo>
                    <a:pt x="246" y="816"/>
                    <a:pt x="254" y="813"/>
                    <a:pt x="252" y="819"/>
                  </a:cubicBezTo>
                  <a:cubicBezTo>
                    <a:pt x="255" y="817"/>
                    <a:pt x="260" y="810"/>
                    <a:pt x="267" y="815"/>
                  </a:cubicBezTo>
                  <a:cubicBezTo>
                    <a:pt x="267" y="810"/>
                    <a:pt x="264" y="811"/>
                    <a:pt x="267" y="808"/>
                  </a:cubicBezTo>
                  <a:cubicBezTo>
                    <a:pt x="274" y="806"/>
                    <a:pt x="282" y="803"/>
                    <a:pt x="288" y="799"/>
                  </a:cubicBezTo>
                  <a:cubicBezTo>
                    <a:pt x="290" y="809"/>
                    <a:pt x="284" y="810"/>
                    <a:pt x="282" y="816"/>
                  </a:cubicBezTo>
                  <a:cubicBezTo>
                    <a:pt x="288" y="815"/>
                    <a:pt x="289" y="808"/>
                    <a:pt x="294" y="806"/>
                  </a:cubicBezTo>
                  <a:cubicBezTo>
                    <a:pt x="302" y="808"/>
                    <a:pt x="301" y="819"/>
                    <a:pt x="310" y="819"/>
                  </a:cubicBezTo>
                  <a:cubicBezTo>
                    <a:pt x="307" y="810"/>
                    <a:pt x="297" y="809"/>
                    <a:pt x="300" y="795"/>
                  </a:cubicBezTo>
                  <a:cubicBezTo>
                    <a:pt x="304" y="799"/>
                    <a:pt x="307" y="804"/>
                    <a:pt x="314" y="805"/>
                  </a:cubicBezTo>
                  <a:cubicBezTo>
                    <a:pt x="321" y="797"/>
                    <a:pt x="306" y="792"/>
                    <a:pt x="301" y="788"/>
                  </a:cubicBezTo>
                  <a:cubicBezTo>
                    <a:pt x="300" y="782"/>
                    <a:pt x="302" y="779"/>
                    <a:pt x="304" y="776"/>
                  </a:cubicBezTo>
                  <a:cubicBezTo>
                    <a:pt x="306" y="777"/>
                    <a:pt x="306" y="781"/>
                    <a:pt x="307" y="783"/>
                  </a:cubicBezTo>
                  <a:cubicBezTo>
                    <a:pt x="310" y="784"/>
                    <a:pt x="310" y="781"/>
                    <a:pt x="310" y="778"/>
                  </a:cubicBezTo>
                  <a:cubicBezTo>
                    <a:pt x="309" y="775"/>
                    <a:pt x="309" y="773"/>
                    <a:pt x="313" y="773"/>
                  </a:cubicBezTo>
                  <a:cubicBezTo>
                    <a:pt x="314" y="777"/>
                    <a:pt x="313" y="782"/>
                    <a:pt x="315" y="785"/>
                  </a:cubicBezTo>
                  <a:cubicBezTo>
                    <a:pt x="318" y="782"/>
                    <a:pt x="317" y="776"/>
                    <a:pt x="318" y="772"/>
                  </a:cubicBezTo>
                  <a:cubicBezTo>
                    <a:pt x="322" y="775"/>
                    <a:pt x="320" y="785"/>
                    <a:pt x="323" y="789"/>
                  </a:cubicBezTo>
                  <a:cubicBezTo>
                    <a:pt x="327" y="787"/>
                    <a:pt x="325" y="777"/>
                    <a:pt x="326" y="770"/>
                  </a:cubicBezTo>
                  <a:cubicBezTo>
                    <a:pt x="332" y="774"/>
                    <a:pt x="327" y="788"/>
                    <a:pt x="331" y="793"/>
                  </a:cubicBezTo>
                  <a:cubicBezTo>
                    <a:pt x="337" y="792"/>
                    <a:pt x="333" y="756"/>
                    <a:pt x="336" y="775"/>
                  </a:cubicBezTo>
                  <a:cubicBezTo>
                    <a:pt x="338" y="779"/>
                    <a:pt x="337" y="786"/>
                    <a:pt x="337" y="792"/>
                  </a:cubicBezTo>
                  <a:cubicBezTo>
                    <a:pt x="338" y="794"/>
                    <a:pt x="338" y="797"/>
                    <a:pt x="341" y="798"/>
                  </a:cubicBezTo>
                  <a:cubicBezTo>
                    <a:pt x="343" y="783"/>
                    <a:pt x="345" y="764"/>
                    <a:pt x="338" y="752"/>
                  </a:cubicBezTo>
                  <a:cubicBezTo>
                    <a:pt x="326" y="754"/>
                    <a:pt x="317" y="765"/>
                    <a:pt x="303" y="760"/>
                  </a:cubicBezTo>
                  <a:cubicBezTo>
                    <a:pt x="304" y="747"/>
                    <a:pt x="295" y="735"/>
                    <a:pt x="285" y="746"/>
                  </a:cubicBezTo>
                  <a:cubicBezTo>
                    <a:pt x="287" y="750"/>
                    <a:pt x="292" y="749"/>
                    <a:pt x="294" y="753"/>
                  </a:cubicBezTo>
                  <a:cubicBezTo>
                    <a:pt x="290" y="768"/>
                    <a:pt x="280" y="763"/>
                    <a:pt x="270" y="757"/>
                  </a:cubicBezTo>
                  <a:cubicBezTo>
                    <a:pt x="263" y="753"/>
                    <a:pt x="255" y="749"/>
                    <a:pt x="251" y="754"/>
                  </a:cubicBezTo>
                  <a:cubicBezTo>
                    <a:pt x="256" y="706"/>
                    <a:pt x="232" y="676"/>
                    <a:pt x="208" y="652"/>
                  </a:cubicBezTo>
                  <a:close/>
                  <a:moveTo>
                    <a:pt x="192" y="855"/>
                  </a:moveTo>
                  <a:lnTo>
                    <a:pt x="192" y="855"/>
                  </a:lnTo>
                  <a:cubicBezTo>
                    <a:pt x="192" y="861"/>
                    <a:pt x="188" y="862"/>
                    <a:pt x="189" y="868"/>
                  </a:cubicBezTo>
                  <a:cubicBezTo>
                    <a:pt x="171" y="874"/>
                    <a:pt x="160" y="887"/>
                    <a:pt x="138" y="888"/>
                  </a:cubicBezTo>
                  <a:cubicBezTo>
                    <a:pt x="138" y="861"/>
                    <a:pt x="170" y="852"/>
                    <a:pt x="192" y="855"/>
                  </a:cubicBezTo>
                  <a:close/>
                  <a:moveTo>
                    <a:pt x="220" y="860"/>
                  </a:moveTo>
                  <a:lnTo>
                    <a:pt x="220" y="860"/>
                  </a:lnTo>
                  <a:cubicBezTo>
                    <a:pt x="207" y="861"/>
                    <a:pt x="200" y="855"/>
                    <a:pt x="190" y="852"/>
                  </a:cubicBezTo>
                  <a:cubicBezTo>
                    <a:pt x="192" y="816"/>
                    <a:pt x="222" y="824"/>
                    <a:pt x="220" y="860"/>
                  </a:cubicBezTo>
                  <a:close/>
                  <a:moveTo>
                    <a:pt x="248" y="334"/>
                  </a:moveTo>
                  <a:lnTo>
                    <a:pt x="248" y="334"/>
                  </a:lnTo>
                  <a:cubicBezTo>
                    <a:pt x="260" y="324"/>
                    <a:pt x="279" y="328"/>
                    <a:pt x="278" y="341"/>
                  </a:cubicBezTo>
                  <a:cubicBezTo>
                    <a:pt x="277" y="351"/>
                    <a:pt x="254" y="357"/>
                    <a:pt x="256" y="371"/>
                  </a:cubicBezTo>
                  <a:cubicBezTo>
                    <a:pt x="246" y="364"/>
                    <a:pt x="247" y="349"/>
                    <a:pt x="248" y="334"/>
                  </a:cubicBezTo>
                  <a:close/>
                  <a:moveTo>
                    <a:pt x="245" y="328"/>
                  </a:moveTo>
                  <a:lnTo>
                    <a:pt x="245" y="328"/>
                  </a:lnTo>
                  <a:cubicBezTo>
                    <a:pt x="229" y="348"/>
                    <a:pt x="210" y="319"/>
                    <a:pt x="196" y="314"/>
                  </a:cubicBezTo>
                  <a:cubicBezTo>
                    <a:pt x="213" y="295"/>
                    <a:pt x="235" y="315"/>
                    <a:pt x="245" y="328"/>
                  </a:cubicBezTo>
                  <a:close/>
                  <a:moveTo>
                    <a:pt x="300" y="682"/>
                  </a:moveTo>
                  <a:lnTo>
                    <a:pt x="300" y="682"/>
                  </a:lnTo>
                  <a:cubicBezTo>
                    <a:pt x="296" y="674"/>
                    <a:pt x="300" y="667"/>
                    <a:pt x="294" y="661"/>
                  </a:cubicBezTo>
                  <a:cubicBezTo>
                    <a:pt x="288" y="661"/>
                    <a:pt x="286" y="665"/>
                    <a:pt x="282" y="668"/>
                  </a:cubicBezTo>
                  <a:cubicBezTo>
                    <a:pt x="287" y="670"/>
                    <a:pt x="290" y="672"/>
                    <a:pt x="290" y="678"/>
                  </a:cubicBezTo>
                  <a:cubicBezTo>
                    <a:pt x="289" y="680"/>
                    <a:pt x="288" y="681"/>
                    <a:pt x="287" y="682"/>
                  </a:cubicBezTo>
                  <a:cubicBezTo>
                    <a:pt x="265" y="686"/>
                    <a:pt x="257" y="662"/>
                    <a:pt x="241" y="674"/>
                  </a:cubicBezTo>
                  <a:cubicBezTo>
                    <a:pt x="242" y="680"/>
                    <a:pt x="238" y="690"/>
                    <a:pt x="243" y="691"/>
                  </a:cubicBezTo>
                  <a:cubicBezTo>
                    <a:pt x="246" y="690"/>
                    <a:pt x="243" y="684"/>
                    <a:pt x="246" y="684"/>
                  </a:cubicBezTo>
                  <a:cubicBezTo>
                    <a:pt x="254" y="687"/>
                    <a:pt x="244" y="708"/>
                    <a:pt x="252" y="711"/>
                  </a:cubicBezTo>
                  <a:cubicBezTo>
                    <a:pt x="256" y="705"/>
                    <a:pt x="250" y="690"/>
                    <a:pt x="256" y="687"/>
                  </a:cubicBezTo>
                  <a:cubicBezTo>
                    <a:pt x="259" y="693"/>
                    <a:pt x="259" y="700"/>
                    <a:pt x="259" y="708"/>
                  </a:cubicBezTo>
                  <a:cubicBezTo>
                    <a:pt x="265" y="706"/>
                    <a:pt x="263" y="695"/>
                    <a:pt x="267" y="690"/>
                  </a:cubicBezTo>
                  <a:cubicBezTo>
                    <a:pt x="273" y="690"/>
                    <a:pt x="266" y="705"/>
                    <a:pt x="272" y="706"/>
                  </a:cubicBezTo>
                  <a:cubicBezTo>
                    <a:pt x="275" y="702"/>
                    <a:pt x="272" y="693"/>
                    <a:pt x="277" y="693"/>
                  </a:cubicBezTo>
                  <a:cubicBezTo>
                    <a:pt x="279" y="695"/>
                    <a:pt x="277" y="701"/>
                    <a:pt x="281" y="703"/>
                  </a:cubicBezTo>
                  <a:cubicBezTo>
                    <a:pt x="282" y="701"/>
                    <a:pt x="281" y="697"/>
                    <a:pt x="285" y="698"/>
                  </a:cubicBezTo>
                  <a:cubicBezTo>
                    <a:pt x="285" y="702"/>
                    <a:pt x="288" y="701"/>
                    <a:pt x="287" y="706"/>
                  </a:cubicBezTo>
                  <a:cubicBezTo>
                    <a:pt x="274" y="710"/>
                    <a:pt x="271" y="729"/>
                    <a:pt x="254" y="724"/>
                  </a:cubicBezTo>
                  <a:cubicBezTo>
                    <a:pt x="255" y="728"/>
                    <a:pt x="255" y="729"/>
                    <a:pt x="254" y="733"/>
                  </a:cubicBezTo>
                  <a:cubicBezTo>
                    <a:pt x="270" y="737"/>
                    <a:pt x="273" y="719"/>
                    <a:pt x="287" y="716"/>
                  </a:cubicBezTo>
                  <a:cubicBezTo>
                    <a:pt x="291" y="728"/>
                    <a:pt x="277" y="731"/>
                    <a:pt x="279" y="737"/>
                  </a:cubicBezTo>
                  <a:cubicBezTo>
                    <a:pt x="284" y="734"/>
                    <a:pt x="286" y="729"/>
                    <a:pt x="292" y="729"/>
                  </a:cubicBezTo>
                  <a:cubicBezTo>
                    <a:pt x="296" y="731"/>
                    <a:pt x="301" y="740"/>
                    <a:pt x="307" y="736"/>
                  </a:cubicBezTo>
                  <a:cubicBezTo>
                    <a:pt x="301" y="733"/>
                    <a:pt x="297" y="727"/>
                    <a:pt x="295" y="720"/>
                  </a:cubicBezTo>
                  <a:cubicBezTo>
                    <a:pt x="297" y="720"/>
                    <a:pt x="298" y="718"/>
                    <a:pt x="300" y="717"/>
                  </a:cubicBezTo>
                  <a:cubicBezTo>
                    <a:pt x="304" y="725"/>
                    <a:pt x="316" y="725"/>
                    <a:pt x="321" y="731"/>
                  </a:cubicBezTo>
                  <a:cubicBezTo>
                    <a:pt x="321" y="734"/>
                    <a:pt x="317" y="733"/>
                    <a:pt x="318" y="737"/>
                  </a:cubicBezTo>
                  <a:cubicBezTo>
                    <a:pt x="323" y="736"/>
                    <a:pt x="325" y="732"/>
                    <a:pt x="327" y="739"/>
                  </a:cubicBezTo>
                  <a:cubicBezTo>
                    <a:pt x="331" y="737"/>
                    <a:pt x="337" y="737"/>
                    <a:pt x="336" y="730"/>
                  </a:cubicBezTo>
                  <a:cubicBezTo>
                    <a:pt x="324" y="731"/>
                    <a:pt x="312" y="726"/>
                    <a:pt x="314" y="717"/>
                  </a:cubicBezTo>
                  <a:cubicBezTo>
                    <a:pt x="309" y="713"/>
                    <a:pt x="300" y="713"/>
                    <a:pt x="298" y="706"/>
                  </a:cubicBezTo>
                  <a:cubicBezTo>
                    <a:pt x="298" y="703"/>
                    <a:pt x="299" y="701"/>
                    <a:pt x="301" y="700"/>
                  </a:cubicBezTo>
                  <a:cubicBezTo>
                    <a:pt x="301" y="703"/>
                    <a:pt x="303" y="704"/>
                    <a:pt x="305" y="706"/>
                  </a:cubicBezTo>
                  <a:cubicBezTo>
                    <a:pt x="306" y="701"/>
                    <a:pt x="303" y="692"/>
                    <a:pt x="308" y="691"/>
                  </a:cubicBezTo>
                  <a:cubicBezTo>
                    <a:pt x="310" y="696"/>
                    <a:pt x="308" y="705"/>
                    <a:pt x="314" y="706"/>
                  </a:cubicBezTo>
                  <a:cubicBezTo>
                    <a:pt x="315" y="700"/>
                    <a:pt x="312" y="690"/>
                    <a:pt x="315" y="687"/>
                  </a:cubicBezTo>
                  <a:cubicBezTo>
                    <a:pt x="322" y="690"/>
                    <a:pt x="315" y="707"/>
                    <a:pt x="323" y="708"/>
                  </a:cubicBezTo>
                  <a:cubicBezTo>
                    <a:pt x="324" y="701"/>
                    <a:pt x="320" y="687"/>
                    <a:pt x="326" y="684"/>
                  </a:cubicBezTo>
                  <a:cubicBezTo>
                    <a:pt x="329" y="692"/>
                    <a:pt x="325" y="708"/>
                    <a:pt x="331" y="713"/>
                  </a:cubicBezTo>
                  <a:cubicBezTo>
                    <a:pt x="336" y="705"/>
                    <a:pt x="326" y="685"/>
                    <a:pt x="334" y="678"/>
                  </a:cubicBezTo>
                  <a:cubicBezTo>
                    <a:pt x="339" y="689"/>
                    <a:pt x="331" y="712"/>
                    <a:pt x="341" y="717"/>
                  </a:cubicBezTo>
                  <a:cubicBezTo>
                    <a:pt x="338" y="703"/>
                    <a:pt x="342" y="683"/>
                    <a:pt x="338" y="669"/>
                  </a:cubicBezTo>
                  <a:cubicBezTo>
                    <a:pt x="322" y="665"/>
                    <a:pt x="314" y="680"/>
                    <a:pt x="300" y="682"/>
                  </a:cubicBezTo>
                  <a:close/>
                  <a:moveTo>
                    <a:pt x="330" y="812"/>
                  </a:moveTo>
                  <a:lnTo>
                    <a:pt x="330" y="812"/>
                  </a:lnTo>
                  <a:cubicBezTo>
                    <a:pt x="323" y="814"/>
                    <a:pt x="321" y="809"/>
                    <a:pt x="317" y="808"/>
                  </a:cubicBezTo>
                  <a:cubicBezTo>
                    <a:pt x="319" y="812"/>
                    <a:pt x="315" y="811"/>
                    <a:pt x="314" y="814"/>
                  </a:cubicBezTo>
                  <a:cubicBezTo>
                    <a:pt x="321" y="813"/>
                    <a:pt x="322" y="819"/>
                    <a:pt x="326" y="821"/>
                  </a:cubicBezTo>
                  <a:cubicBezTo>
                    <a:pt x="323" y="814"/>
                    <a:pt x="332" y="819"/>
                    <a:pt x="330" y="812"/>
                  </a:cubicBezTo>
                  <a:close/>
                  <a:moveTo>
                    <a:pt x="350" y="669"/>
                  </a:moveTo>
                  <a:lnTo>
                    <a:pt x="350" y="669"/>
                  </a:lnTo>
                  <a:cubicBezTo>
                    <a:pt x="345" y="681"/>
                    <a:pt x="345" y="709"/>
                    <a:pt x="353" y="717"/>
                  </a:cubicBezTo>
                  <a:cubicBezTo>
                    <a:pt x="354" y="705"/>
                    <a:pt x="351" y="688"/>
                    <a:pt x="354" y="678"/>
                  </a:cubicBezTo>
                  <a:cubicBezTo>
                    <a:pt x="359" y="687"/>
                    <a:pt x="356" y="703"/>
                    <a:pt x="361" y="711"/>
                  </a:cubicBezTo>
                  <a:cubicBezTo>
                    <a:pt x="363" y="702"/>
                    <a:pt x="358" y="687"/>
                    <a:pt x="364" y="682"/>
                  </a:cubicBezTo>
                  <a:cubicBezTo>
                    <a:pt x="369" y="687"/>
                    <a:pt x="365" y="701"/>
                    <a:pt x="370" y="706"/>
                  </a:cubicBezTo>
                  <a:cubicBezTo>
                    <a:pt x="373" y="701"/>
                    <a:pt x="371" y="691"/>
                    <a:pt x="374" y="687"/>
                  </a:cubicBezTo>
                  <a:cubicBezTo>
                    <a:pt x="380" y="688"/>
                    <a:pt x="375" y="700"/>
                    <a:pt x="380" y="703"/>
                  </a:cubicBezTo>
                  <a:cubicBezTo>
                    <a:pt x="382" y="699"/>
                    <a:pt x="380" y="690"/>
                    <a:pt x="385" y="688"/>
                  </a:cubicBezTo>
                  <a:cubicBezTo>
                    <a:pt x="386" y="699"/>
                    <a:pt x="396" y="695"/>
                    <a:pt x="395" y="710"/>
                  </a:cubicBezTo>
                  <a:cubicBezTo>
                    <a:pt x="387" y="712"/>
                    <a:pt x="377" y="713"/>
                    <a:pt x="374" y="720"/>
                  </a:cubicBezTo>
                  <a:cubicBezTo>
                    <a:pt x="376" y="720"/>
                    <a:pt x="376" y="722"/>
                    <a:pt x="376" y="724"/>
                  </a:cubicBezTo>
                  <a:cubicBezTo>
                    <a:pt x="384" y="726"/>
                    <a:pt x="383" y="719"/>
                    <a:pt x="390" y="720"/>
                  </a:cubicBezTo>
                  <a:cubicBezTo>
                    <a:pt x="392" y="730"/>
                    <a:pt x="383" y="728"/>
                    <a:pt x="382" y="736"/>
                  </a:cubicBezTo>
                  <a:cubicBezTo>
                    <a:pt x="392" y="736"/>
                    <a:pt x="391" y="726"/>
                    <a:pt x="397" y="723"/>
                  </a:cubicBezTo>
                  <a:cubicBezTo>
                    <a:pt x="401" y="729"/>
                    <a:pt x="406" y="736"/>
                    <a:pt x="415" y="737"/>
                  </a:cubicBezTo>
                  <a:cubicBezTo>
                    <a:pt x="411" y="732"/>
                    <a:pt x="401" y="726"/>
                    <a:pt x="405" y="718"/>
                  </a:cubicBezTo>
                  <a:cubicBezTo>
                    <a:pt x="417" y="726"/>
                    <a:pt x="428" y="729"/>
                    <a:pt x="438" y="740"/>
                  </a:cubicBezTo>
                  <a:cubicBezTo>
                    <a:pt x="436" y="730"/>
                    <a:pt x="446" y="741"/>
                    <a:pt x="446" y="737"/>
                  </a:cubicBezTo>
                  <a:cubicBezTo>
                    <a:pt x="443" y="735"/>
                    <a:pt x="442" y="734"/>
                    <a:pt x="444" y="730"/>
                  </a:cubicBezTo>
                  <a:cubicBezTo>
                    <a:pt x="423" y="730"/>
                    <a:pt x="417" y="715"/>
                    <a:pt x="403" y="707"/>
                  </a:cubicBezTo>
                  <a:cubicBezTo>
                    <a:pt x="405" y="703"/>
                    <a:pt x="405" y="697"/>
                    <a:pt x="409" y="695"/>
                  </a:cubicBezTo>
                  <a:cubicBezTo>
                    <a:pt x="408" y="699"/>
                    <a:pt x="410" y="701"/>
                    <a:pt x="413" y="700"/>
                  </a:cubicBezTo>
                  <a:cubicBezTo>
                    <a:pt x="414" y="694"/>
                    <a:pt x="411" y="685"/>
                    <a:pt x="418" y="685"/>
                  </a:cubicBezTo>
                  <a:cubicBezTo>
                    <a:pt x="418" y="693"/>
                    <a:pt x="416" y="702"/>
                    <a:pt x="422" y="704"/>
                  </a:cubicBezTo>
                  <a:cubicBezTo>
                    <a:pt x="423" y="693"/>
                    <a:pt x="421" y="688"/>
                    <a:pt x="426" y="682"/>
                  </a:cubicBezTo>
                  <a:cubicBezTo>
                    <a:pt x="429" y="689"/>
                    <a:pt x="427" y="702"/>
                    <a:pt x="432" y="707"/>
                  </a:cubicBezTo>
                  <a:cubicBezTo>
                    <a:pt x="432" y="695"/>
                    <a:pt x="431" y="682"/>
                    <a:pt x="436" y="675"/>
                  </a:cubicBezTo>
                  <a:cubicBezTo>
                    <a:pt x="440" y="685"/>
                    <a:pt x="434" y="704"/>
                    <a:pt x="441" y="711"/>
                  </a:cubicBezTo>
                  <a:cubicBezTo>
                    <a:pt x="441" y="698"/>
                    <a:pt x="439" y="681"/>
                    <a:pt x="445" y="672"/>
                  </a:cubicBezTo>
                  <a:cubicBezTo>
                    <a:pt x="447" y="687"/>
                    <a:pt x="443" y="706"/>
                    <a:pt x="451" y="716"/>
                  </a:cubicBezTo>
                  <a:cubicBezTo>
                    <a:pt x="448" y="697"/>
                    <a:pt x="452" y="678"/>
                    <a:pt x="445" y="662"/>
                  </a:cubicBezTo>
                  <a:cubicBezTo>
                    <a:pt x="428" y="661"/>
                    <a:pt x="421" y="684"/>
                    <a:pt x="405" y="675"/>
                  </a:cubicBezTo>
                  <a:cubicBezTo>
                    <a:pt x="404" y="668"/>
                    <a:pt x="404" y="662"/>
                    <a:pt x="400" y="658"/>
                  </a:cubicBezTo>
                  <a:cubicBezTo>
                    <a:pt x="394" y="656"/>
                    <a:pt x="393" y="658"/>
                    <a:pt x="389" y="661"/>
                  </a:cubicBezTo>
                  <a:cubicBezTo>
                    <a:pt x="389" y="667"/>
                    <a:pt x="398" y="664"/>
                    <a:pt x="396" y="672"/>
                  </a:cubicBezTo>
                  <a:cubicBezTo>
                    <a:pt x="384" y="689"/>
                    <a:pt x="369" y="667"/>
                    <a:pt x="350" y="669"/>
                  </a:cubicBezTo>
                  <a:close/>
                  <a:moveTo>
                    <a:pt x="351" y="739"/>
                  </a:moveTo>
                  <a:lnTo>
                    <a:pt x="351" y="739"/>
                  </a:lnTo>
                  <a:cubicBezTo>
                    <a:pt x="359" y="734"/>
                    <a:pt x="358" y="740"/>
                    <a:pt x="369" y="736"/>
                  </a:cubicBezTo>
                  <a:cubicBezTo>
                    <a:pt x="367" y="731"/>
                    <a:pt x="368" y="730"/>
                    <a:pt x="370" y="727"/>
                  </a:cubicBezTo>
                  <a:cubicBezTo>
                    <a:pt x="365" y="731"/>
                    <a:pt x="357" y="728"/>
                    <a:pt x="353" y="730"/>
                  </a:cubicBezTo>
                  <a:cubicBezTo>
                    <a:pt x="358" y="733"/>
                    <a:pt x="346" y="736"/>
                    <a:pt x="351" y="739"/>
                  </a:cubicBezTo>
                  <a:close/>
                  <a:moveTo>
                    <a:pt x="330" y="187"/>
                  </a:moveTo>
                  <a:lnTo>
                    <a:pt x="330" y="187"/>
                  </a:lnTo>
                  <a:cubicBezTo>
                    <a:pt x="337" y="206"/>
                    <a:pt x="360" y="216"/>
                    <a:pt x="354" y="243"/>
                  </a:cubicBezTo>
                  <a:cubicBezTo>
                    <a:pt x="351" y="246"/>
                    <a:pt x="347" y="241"/>
                    <a:pt x="341" y="242"/>
                  </a:cubicBezTo>
                  <a:cubicBezTo>
                    <a:pt x="332" y="224"/>
                    <a:pt x="316" y="214"/>
                    <a:pt x="310" y="194"/>
                  </a:cubicBezTo>
                  <a:cubicBezTo>
                    <a:pt x="301" y="194"/>
                    <a:pt x="297" y="190"/>
                    <a:pt x="288" y="190"/>
                  </a:cubicBezTo>
                  <a:cubicBezTo>
                    <a:pt x="286" y="196"/>
                    <a:pt x="287" y="206"/>
                    <a:pt x="287" y="214"/>
                  </a:cubicBezTo>
                  <a:cubicBezTo>
                    <a:pt x="292" y="215"/>
                    <a:pt x="292" y="212"/>
                    <a:pt x="297" y="213"/>
                  </a:cubicBezTo>
                  <a:cubicBezTo>
                    <a:pt x="309" y="228"/>
                    <a:pt x="325" y="238"/>
                    <a:pt x="331" y="259"/>
                  </a:cubicBezTo>
                  <a:cubicBezTo>
                    <a:pt x="342" y="258"/>
                    <a:pt x="349" y="261"/>
                    <a:pt x="360" y="260"/>
                  </a:cubicBezTo>
                  <a:cubicBezTo>
                    <a:pt x="361" y="253"/>
                    <a:pt x="358" y="242"/>
                    <a:pt x="361" y="237"/>
                  </a:cubicBezTo>
                  <a:cubicBezTo>
                    <a:pt x="370" y="238"/>
                    <a:pt x="375" y="242"/>
                    <a:pt x="385" y="242"/>
                  </a:cubicBezTo>
                  <a:cubicBezTo>
                    <a:pt x="387" y="237"/>
                    <a:pt x="383" y="229"/>
                    <a:pt x="385" y="221"/>
                  </a:cubicBezTo>
                  <a:cubicBezTo>
                    <a:pt x="381" y="218"/>
                    <a:pt x="380" y="224"/>
                    <a:pt x="374" y="223"/>
                  </a:cubicBezTo>
                  <a:cubicBezTo>
                    <a:pt x="361" y="207"/>
                    <a:pt x="350" y="189"/>
                    <a:pt x="341" y="168"/>
                  </a:cubicBezTo>
                  <a:cubicBezTo>
                    <a:pt x="325" y="158"/>
                    <a:pt x="321" y="170"/>
                    <a:pt x="321" y="188"/>
                  </a:cubicBezTo>
                  <a:cubicBezTo>
                    <a:pt x="326" y="189"/>
                    <a:pt x="325" y="186"/>
                    <a:pt x="330" y="187"/>
                  </a:cubicBezTo>
                  <a:close/>
                  <a:moveTo>
                    <a:pt x="1038" y="1089"/>
                  </a:moveTo>
                  <a:lnTo>
                    <a:pt x="1038" y="1089"/>
                  </a:lnTo>
                  <a:cubicBezTo>
                    <a:pt x="1044" y="1087"/>
                    <a:pt x="1053" y="1087"/>
                    <a:pt x="1061" y="1087"/>
                  </a:cubicBezTo>
                  <a:cubicBezTo>
                    <a:pt x="1060" y="1081"/>
                    <a:pt x="1059" y="1074"/>
                    <a:pt x="1057" y="1070"/>
                  </a:cubicBezTo>
                  <a:cubicBezTo>
                    <a:pt x="1032" y="1065"/>
                    <a:pt x="1024" y="1043"/>
                    <a:pt x="1013" y="1024"/>
                  </a:cubicBezTo>
                  <a:lnTo>
                    <a:pt x="987" y="1024"/>
                  </a:lnTo>
                  <a:cubicBezTo>
                    <a:pt x="988" y="1032"/>
                    <a:pt x="992" y="1037"/>
                    <a:pt x="992" y="1046"/>
                  </a:cubicBezTo>
                  <a:cubicBezTo>
                    <a:pt x="1018" y="1043"/>
                    <a:pt x="1026" y="1072"/>
                    <a:pt x="1038" y="1089"/>
                  </a:cubicBezTo>
                  <a:close/>
                  <a:moveTo>
                    <a:pt x="1065" y="1118"/>
                  </a:moveTo>
                  <a:lnTo>
                    <a:pt x="1065" y="1118"/>
                  </a:lnTo>
                  <a:cubicBezTo>
                    <a:pt x="1065" y="1111"/>
                    <a:pt x="1066" y="1105"/>
                    <a:pt x="1064" y="1100"/>
                  </a:cubicBezTo>
                  <a:cubicBezTo>
                    <a:pt x="1058" y="1099"/>
                    <a:pt x="1058" y="1103"/>
                    <a:pt x="1052" y="1102"/>
                  </a:cubicBezTo>
                  <a:cubicBezTo>
                    <a:pt x="1053" y="1107"/>
                    <a:pt x="1053" y="1113"/>
                    <a:pt x="1055" y="1118"/>
                  </a:cubicBezTo>
                  <a:lnTo>
                    <a:pt x="1065" y="1118"/>
                  </a:lnTo>
                  <a:lnTo>
                    <a:pt x="1065" y="1118"/>
                  </a:lnTo>
                  <a:close/>
                  <a:moveTo>
                    <a:pt x="1127" y="1021"/>
                  </a:moveTo>
                  <a:lnTo>
                    <a:pt x="1127" y="1021"/>
                  </a:lnTo>
                  <a:cubicBezTo>
                    <a:pt x="1137" y="998"/>
                    <a:pt x="1128" y="959"/>
                    <a:pt x="1100" y="971"/>
                  </a:cubicBezTo>
                  <a:lnTo>
                    <a:pt x="1100" y="956"/>
                  </a:lnTo>
                  <a:cubicBezTo>
                    <a:pt x="1085" y="954"/>
                    <a:pt x="1081" y="938"/>
                    <a:pt x="1062" y="945"/>
                  </a:cubicBezTo>
                  <a:cubicBezTo>
                    <a:pt x="1064" y="954"/>
                    <a:pt x="1063" y="957"/>
                    <a:pt x="1064" y="966"/>
                  </a:cubicBezTo>
                  <a:cubicBezTo>
                    <a:pt x="1059" y="971"/>
                    <a:pt x="1050" y="972"/>
                    <a:pt x="1042" y="969"/>
                  </a:cubicBezTo>
                  <a:cubicBezTo>
                    <a:pt x="1040" y="972"/>
                    <a:pt x="1044" y="980"/>
                    <a:pt x="1045" y="985"/>
                  </a:cubicBezTo>
                  <a:cubicBezTo>
                    <a:pt x="1069" y="985"/>
                    <a:pt x="1080" y="1008"/>
                    <a:pt x="1097" y="1020"/>
                  </a:cubicBezTo>
                  <a:cubicBezTo>
                    <a:pt x="1108" y="1019"/>
                    <a:pt x="1118" y="1020"/>
                    <a:pt x="1127" y="1021"/>
                  </a:cubicBezTo>
                  <a:close/>
                  <a:moveTo>
                    <a:pt x="1095" y="997"/>
                  </a:moveTo>
                  <a:lnTo>
                    <a:pt x="1095" y="997"/>
                  </a:lnTo>
                  <a:cubicBezTo>
                    <a:pt x="1084" y="988"/>
                    <a:pt x="1058" y="977"/>
                    <a:pt x="1069" y="959"/>
                  </a:cubicBezTo>
                  <a:cubicBezTo>
                    <a:pt x="1091" y="960"/>
                    <a:pt x="1099" y="980"/>
                    <a:pt x="1095" y="997"/>
                  </a:cubicBezTo>
                  <a:close/>
                  <a:moveTo>
                    <a:pt x="1128" y="1002"/>
                  </a:moveTo>
                  <a:lnTo>
                    <a:pt x="1128" y="1002"/>
                  </a:lnTo>
                  <a:cubicBezTo>
                    <a:pt x="1122" y="1007"/>
                    <a:pt x="1108" y="1005"/>
                    <a:pt x="1101" y="1005"/>
                  </a:cubicBezTo>
                  <a:cubicBezTo>
                    <a:pt x="1088" y="973"/>
                    <a:pt x="1133" y="973"/>
                    <a:pt x="1128" y="1002"/>
                  </a:cubicBezTo>
                  <a:close/>
                  <a:moveTo>
                    <a:pt x="1167" y="932"/>
                  </a:moveTo>
                  <a:lnTo>
                    <a:pt x="1167" y="932"/>
                  </a:lnTo>
                  <a:cubicBezTo>
                    <a:pt x="1173" y="929"/>
                    <a:pt x="1179" y="927"/>
                    <a:pt x="1185" y="925"/>
                  </a:cubicBezTo>
                  <a:cubicBezTo>
                    <a:pt x="1184" y="917"/>
                    <a:pt x="1177" y="915"/>
                    <a:pt x="1177" y="907"/>
                  </a:cubicBezTo>
                  <a:cubicBezTo>
                    <a:pt x="1173" y="907"/>
                    <a:pt x="1172" y="911"/>
                    <a:pt x="1166" y="910"/>
                  </a:cubicBezTo>
                  <a:cubicBezTo>
                    <a:pt x="1147" y="903"/>
                    <a:pt x="1131" y="892"/>
                    <a:pt x="1117" y="880"/>
                  </a:cubicBezTo>
                  <a:cubicBezTo>
                    <a:pt x="1110" y="881"/>
                    <a:pt x="1106" y="885"/>
                    <a:pt x="1100" y="886"/>
                  </a:cubicBezTo>
                  <a:cubicBezTo>
                    <a:pt x="1099" y="893"/>
                    <a:pt x="1105" y="894"/>
                    <a:pt x="1104" y="901"/>
                  </a:cubicBezTo>
                  <a:cubicBezTo>
                    <a:pt x="1132" y="900"/>
                    <a:pt x="1147" y="921"/>
                    <a:pt x="1167" y="932"/>
                  </a:cubicBezTo>
                  <a:close/>
                  <a:moveTo>
                    <a:pt x="1190" y="959"/>
                  </a:moveTo>
                  <a:lnTo>
                    <a:pt x="1190" y="959"/>
                  </a:lnTo>
                  <a:cubicBezTo>
                    <a:pt x="1194" y="959"/>
                    <a:pt x="1196" y="957"/>
                    <a:pt x="1199" y="956"/>
                  </a:cubicBezTo>
                  <a:cubicBezTo>
                    <a:pt x="1194" y="950"/>
                    <a:pt x="1194" y="932"/>
                    <a:pt x="1183" y="940"/>
                  </a:cubicBezTo>
                  <a:cubicBezTo>
                    <a:pt x="1184" y="949"/>
                    <a:pt x="1189" y="952"/>
                    <a:pt x="1190" y="959"/>
                  </a:cubicBezTo>
                  <a:close/>
                  <a:moveTo>
                    <a:pt x="1199" y="854"/>
                  </a:moveTo>
                  <a:lnTo>
                    <a:pt x="1199" y="854"/>
                  </a:lnTo>
                  <a:cubicBezTo>
                    <a:pt x="1197" y="860"/>
                    <a:pt x="1188" y="859"/>
                    <a:pt x="1186" y="865"/>
                  </a:cubicBezTo>
                  <a:cubicBezTo>
                    <a:pt x="1189" y="868"/>
                    <a:pt x="1192" y="871"/>
                    <a:pt x="1193" y="876"/>
                  </a:cubicBezTo>
                  <a:cubicBezTo>
                    <a:pt x="1199" y="874"/>
                    <a:pt x="1203" y="871"/>
                    <a:pt x="1211" y="871"/>
                  </a:cubicBezTo>
                  <a:cubicBezTo>
                    <a:pt x="1209" y="864"/>
                    <a:pt x="1203" y="861"/>
                    <a:pt x="1202" y="854"/>
                  </a:cubicBezTo>
                  <a:cubicBezTo>
                    <a:pt x="1207" y="851"/>
                    <a:pt x="1213" y="850"/>
                    <a:pt x="1219" y="848"/>
                  </a:cubicBezTo>
                  <a:cubicBezTo>
                    <a:pt x="1218" y="841"/>
                    <a:pt x="1215" y="835"/>
                    <a:pt x="1209" y="832"/>
                  </a:cubicBezTo>
                  <a:cubicBezTo>
                    <a:pt x="1205" y="833"/>
                    <a:pt x="1205" y="837"/>
                    <a:pt x="1199" y="837"/>
                  </a:cubicBezTo>
                  <a:cubicBezTo>
                    <a:pt x="1182" y="828"/>
                    <a:pt x="1161" y="822"/>
                    <a:pt x="1146" y="811"/>
                  </a:cubicBezTo>
                  <a:cubicBezTo>
                    <a:pt x="1141" y="815"/>
                    <a:pt x="1136" y="819"/>
                    <a:pt x="1128" y="821"/>
                  </a:cubicBezTo>
                  <a:cubicBezTo>
                    <a:pt x="1129" y="828"/>
                    <a:pt x="1135" y="830"/>
                    <a:pt x="1137" y="837"/>
                  </a:cubicBezTo>
                  <a:cubicBezTo>
                    <a:pt x="1160" y="825"/>
                    <a:pt x="1184" y="844"/>
                    <a:pt x="1199" y="854"/>
                  </a:cubicBezTo>
                  <a:close/>
                  <a:moveTo>
                    <a:pt x="1202" y="824"/>
                  </a:moveTo>
                  <a:lnTo>
                    <a:pt x="1202" y="824"/>
                  </a:lnTo>
                  <a:cubicBezTo>
                    <a:pt x="1214" y="820"/>
                    <a:pt x="1226" y="816"/>
                    <a:pt x="1234" y="808"/>
                  </a:cubicBezTo>
                  <a:cubicBezTo>
                    <a:pt x="1225" y="801"/>
                    <a:pt x="1218" y="793"/>
                    <a:pt x="1215" y="782"/>
                  </a:cubicBezTo>
                  <a:cubicBezTo>
                    <a:pt x="1191" y="782"/>
                    <a:pt x="1176" y="774"/>
                    <a:pt x="1157" y="769"/>
                  </a:cubicBezTo>
                  <a:cubicBezTo>
                    <a:pt x="1153" y="776"/>
                    <a:pt x="1143" y="776"/>
                    <a:pt x="1140" y="785"/>
                  </a:cubicBezTo>
                  <a:cubicBezTo>
                    <a:pt x="1144" y="789"/>
                    <a:pt x="1146" y="794"/>
                    <a:pt x="1152" y="796"/>
                  </a:cubicBezTo>
                  <a:cubicBezTo>
                    <a:pt x="1167" y="777"/>
                    <a:pt x="1200" y="798"/>
                    <a:pt x="1219" y="801"/>
                  </a:cubicBezTo>
                  <a:cubicBezTo>
                    <a:pt x="1217" y="809"/>
                    <a:pt x="1208" y="809"/>
                    <a:pt x="1202" y="812"/>
                  </a:cubicBezTo>
                  <a:cubicBezTo>
                    <a:pt x="1194" y="804"/>
                    <a:pt x="1182" y="788"/>
                    <a:pt x="1167" y="799"/>
                  </a:cubicBezTo>
                  <a:cubicBezTo>
                    <a:pt x="1167" y="804"/>
                    <a:pt x="1166" y="809"/>
                    <a:pt x="1172" y="808"/>
                  </a:cubicBezTo>
                  <a:cubicBezTo>
                    <a:pt x="1176" y="806"/>
                    <a:pt x="1168" y="800"/>
                    <a:pt x="1175" y="799"/>
                  </a:cubicBezTo>
                  <a:cubicBezTo>
                    <a:pt x="1192" y="799"/>
                    <a:pt x="1198" y="810"/>
                    <a:pt x="1202" y="824"/>
                  </a:cubicBezTo>
                  <a:close/>
                  <a:moveTo>
                    <a:pt x="1252" y="685"/>
                  </a:moveTo>
                  <a:lnTo>
                    <a:pt x="1252" y="685"/>
                  </a:lnTo>
                  <a:cubicBezTo>
                    <a:pt x="1244" y="684"/>
                    <a:pt x="1243" y="673"/>
                    <a:pt x="1235" y="674"/>
                  </a:cubicBezTo>
                  <a:cubicBezTo>
                    <a:pt x="1232" y="674"/>
                    <a:pt x="1228" y="680"/>
                    <a:pt x="1223" y="681"/>
                  </a:cubicBezTo>
                  <a:cubicBezTo>
                    <a:pt x="1207" y="684"/>
                    <a:pt x="1187" y="681"/>
                    <a:pt x="1172" y="678"/>
                  </a:cubicBezTo>
                  <a:cubicBezTo>
                    <a:pt x="1168" y="683"/>
                    <a:pt x="1160" y="683"/>
                    <a:pt x="1159" y="690"/>
                  </a:cubicBezTo>
                  <a:cubicBezTo>
                    <a:pt x="1163" y="695"/>
                    <a:pt x="1168" y="699"/>
                    <a:pt x="1175" y="703"/>
                  </a:cubicBezTo>
                  <a:cubicBezTo>
                    <a:pt x="1194" y="684"/>
                    <a:pt x="1241" y="710"/>
                    <a:pt x="1252" y="685"/>
                  </a:cubicBezTo>
                  <a:close/>
                  <a:moveTo>
                    <a:pt x="1208" y="497"/>
                  </a:moveTo>
                  <a:lnTo>
                    <a:pt x="1208" y="497"/>
                  </a:lnTo>
                  <a:cubicBezTo>
                    <a:pt x="1205" y="503"/>
                    <a:pt x="1205" y="508"/>
                    <a:pt x="1209" y="512"/>
                  </a:cubicBezTo>
                  <a:lnTo>
                    <a:pt x="1219" y="512"/>
                  </a:lnTo>
                  <a:cubicBezTo>
                    <a:pt x="1223" y="504"/>
                    <a:pt x="1220" y="494"/>
                    <a:pt x="1208" y="497"/>
                  </a:cubicBezTo>
                  <a:close/>
                  <a:moveTo>
                    <a:pt x="1169" y="520"/>
                  </a:moveTo>
                  <a:lnTo>
                    <a:pt x="1169" y="520"/>
                  </a:lnTo>
                  <a:cubicBezTo>
                    <a:pt x="1173" y="524"/>
                    <a:pt x="1179" y="524"/>
                    <a:pt x="1185" y="521"/>
                  </a:cubicBezTo>
                  <a:cubicBezTo>
                    <a:pt x="1185" y="519"/>
                    <a:pt x="1184" y="517"/>
                    <a:pt x="1186" y="517"/>
                  </a:cubicBezTo>
                  <a:cubicBezTo>
                    <a:pt x="1187" y="505"/>
                    <a:pt x="1164" y="505"/>
                    <a:pt x="1169" y="520"/>
                  </a:cubicBezTo>
                  <a:close/>
                  <a:moveTo>
                    <a:pt x="1128" y="276"/>
                  </a:moveTo>
                  <a:lnTo>
                    <a:pt x="1128" y="276"/>
                  </a:lnTo>
                  <a:cubicBezTo>
                    <a:pt x="1110" y="298"/>
                    <a:pt x="1082" y="311"/>
                    <a:pt x="1059" y="329"/>
                  </a:cubicBezTo>
                  <a:cubicBezTo>
                    <a:pt x="1061" y="338"/>
                    <a:pt x="1056" y="344"/>
                    <a:pt x="1059" y="351"/>
                  </a:cubicBezTo>
                  <a:cubicBezTo>
                    <a:pt x="1067" y="351"/>
                    <a:pt x="1073" y="351"/>
                    <a:pt x="1078" y="352"/>
                  </a:cubicBezTo>
                  <a:lnTo>
                    <a:pt x="1078" y="340"/>
                  </a:lnTo>
                  <a:cubicBezTo>
                    <a:pt x="1098" y="314"/>
                    <a:pt x="1133" y="305"/>
                    <a:pt x="1153" y="280"/>
                  </a:cubicBezTo>
                  <a:cubicBezTo>
                    <a:pt x="1144" y="280"/>
                    <a:pt x="1135" y="279"/>
                    <a:pt x="1128" y="276"/>
                  </a:cubicBezTo>
                  <a:close/>
                  <a:moveTo>
                    <a:pt x="1035" y="301"/>
                  </a:moveTo>
                  <a:lnTo>
                    <a:pt x="1035" y="301"/>
                  </a:lnTo>
                  <a:cubicBezTo>
                    <a:pt x="1032" y="306"/>
                    <a:pt x="1038" y="318"/>
                    <a:pt x="1035" y="324"/>
                  </a:cubicBezTo>
                  <a:cubicBezTo>
                    <a:pt x="1043" y="323"/>
                    <a:pt x="1050" y="322"/>
                    <a:pt x="1057" y="319"/>
                  </a:cubicBezTo>
                  <a:cubicBezTo>
                    <a:pt x="1058" y="314"/>
                    <a:pt x="1054" y="313"/>
                    <a:pt x="1055" y="308"/>
                  </a:cubicBezTo>
                  <a:cubicBezTo>
                    <a:pt x="1074" y="283"/>
                    <a:pt x="1102" y="267"/>
                    <a:pt x="1124" y="244"/>
                  </a:cubicBezTo>
                  <a:cubicBezTo>
                    <a:pt x="1114" y="245"/>
                    <a:pt x="1106" y="244"/>
                    <a:pt x="1098" y="242"/>
                  </a:cubicBezTo>
                  <a:cubicBezTo>
                    <a:pt x="1080" y="264"/>
                    <a:pt x="1057" y="282"/>
                    <a:pt x="1035" y="301"/>
                  </a:cubicBezTo>
                  <a:close/>
                  <a:moveTo>
                    <a:pt x="1008" y="272"/>
                  </a:moveTo>
                  <a:lnTo>
                    <a:pt x="1008" y="272"/>
                  </a:lnTo>
                  <a:lnTo>
                    <a:pt x="1008" y="293"/>
                  </a:lnTo>
                  <a:cubicBezTo>
                    <a:pt x="1014" y="294"/>
                    <a:pt x="1019" y="296"/>
                    <a:pt x="1025" y="293"/>
                  </a:cubicBezTo>
                  <a:cubicBezTo>
                    <a:pt x="1031" y="269"/>
                    <a:pt x="1050" y="258"/>
                    <a:pt x="1068" y="246"/>
                  </a:cubicBezTo>
                  <a:cubicBezTo>
                    <a:pt x="1068" y="236"/>
                    <a:pt x="1067" y="226"/>
                    <a:pt x="1069" y="218"/>
                  </a:cubicBezTo>
                  <a:cubicBezTo>
                    <a:pt x="1061" y="218"/>
                    <a:pt x="1057" y="221"/>
                    <a:pt x="1048" y="220"/>
                  </a:cubicBezTo>
                  <a:cubicBezTo>
                    <a:pt x="1048" y="246"/>
                    <a:pt x="1028" y="262"/>
                    <a:pt x="1008" y="272"/>
                  </a:cubicBezTo>
                  <a:close/>
                  <a:moveTo>
                    <a:pt x="983" y="178"/>
                  </a:moveTo>
                  <a:lnTo>
                    <a:pt x="983" y="178"/>
                  </a:lnTo>
                  <a:cubicBezTo>
                    <a:pt x="979" y="195"/>
                    <a:pt x="965" y="203"/>
                    <a:pt x="956" y="216"/>
                  </a:cubicBezTo>
                  <a:cubicBezTo>
                    <a:pt x="955" y="225"/>
                    <a:pt x="958" y="231"/>
                    <a:pt x="957" y="240"/>
                  </a:cubicBezTo>
                  <a:cubicBezTo>
                    <a:pt x="950" y="241"/>
                    <a:pt x="938" y="238"/>
                    <a:pt x="933" y="242"/>
                  </a:cubicBezTo>
                  <a:cubicBezTo>
                    <a:pt x="943" y="245"/>
                    <a:pt x="943" y="260"/>
                    <a:pt x="953" y="267"/>
                  </a:cubicBezTo>
                  <a:cubicBezTo>
                    <a:pt x="965" y="276"/>
                    <a:pt x="988" y="279"/>
                    <a:pt x="1000" y="267"/>
                  </a:cubicBezTo>
                  <a:cubicBezTo>
                    <a:pt x="1002" y="261"/>
                    <a:pt x="1002" y="252"/>
                    <a:pt x="1003" y="246"/>
                  </a:cubicBezTo>
                  <a:cubicBezTo>
                    <a:pt x="1008" y="244"/>
                    <a:pt x="1012" y="239"/>
                    <a:pt x="1016" y="244"/>
                  </a:cubicBezTo>
                  <a:cubicBezTo>
                    <a:pt x="1015" y="232"/>
                    <a:pt x="1021" y="228"/>
                    <a:pt x="1026" y="223"/>
                  </a:cubicBezTo>
                  <a:cubicBezTo>
                    <a:pt x="1031" y="221"/>
                    <a:pt x="1032" y="230"/>
                    <a:pt x="1035" y="226"/>
                  </a:cubicBezTo>
                  <a:cubicBezTo>
                    <a:pt x="1028" y="213"/>
                    <a:pt x="1027" y="194"/>
                    <a:pt x="1023" y="178"/>
                  </a:cubicBezTo>
                  <a:cubicBezTo>
                    <a:pt x="1010" y="178"/>
                    <a:pt x="995" y="182"/>
                    <a:pt x="983" y="178"/>
                  </a:cubicBezTo>
                  <a:close/>
                  <a:moveTo>
                    <a:pt x="986" y="244"/>
                  </a:moveTo>
                  <a:lnTo>
                    <a:pt x="986" y="244"/>
                  </a:lnTo>
                  <a:cubicBezTo>
                    <a:pt x="997" y="278"/>
                    <a:pt x="951" y="276"/>
                    <a:pt x="956" y="244"/>
                  </a:cubicBezTo>
                  <a:cubicBezTo>
                    <a:pt x="961" y="240"/>
                    <a:pt x="981" y="240"/>
                    <a:pt x="986" y="244"/>
                  </a:cubicBezTo>
                  <a:close/>
                  <a:moveTo>
                    <a:pt x="1005" y="185"/>
                  </a:moveTo>
                  <a:lnTo>
                    <a:pt x="1005" y="185"/>
                  </a:lnTo>
                  <a:cubicBezTo>
                    <a:pt x="1019" y="207"/>
                    <a:pt x="1002" y="237"/>
                    <a:pt x="977" y="237"/>
                  </a:cubicBezTo>
                  <a:cubicBezTo>
                    <a:pt x="967" y="211"/>
                    <a:pt x="995" y="201"/>
                    <a:pt x="1005" y="185"/>
                  </a:cubicBezTo>
                  <a:close/>
                  <a:moveTo>
                    <a:pt x="959" y="125"/>
                  </a:moveTo>
                  <a:lnTo>
                    <a:pt x="959" y="125"/>
                  </a:lnTo>
                  <a:cubicBezTo>
                    <a:pt x="958" y="129"/>
                    <a:pt x="960" y="130"/>
                    <a:pt x="960" y="133"/>
                  </a:cubicBezTo>
                  <a:cubicBezTo>
                    <a:pt x="967" y="134"/>
                    <a:pt x="973" y="133"/>
                    <a:pt x="977" y="131"/>
                  </a:cubicBezTo>
                  <a:lnTo>
                    <a:pt x="977" y="122"/>
                  </a:lnTo>
                  <a:cubicBezTo>
                    <a:pt x="970" y="122"/>
                    <a:pt x="965" y="124"/>
                    <a:pt x="959" y="125"/>
                  </a:cubicBezTo>
                  <a:close/>
                  <a:moveTo>
                    <a:pt x="949" y="151"/>
                  </a:moveTo>
                  <a:lnTo>
                    <a:pt x="949" y="151"/>
                  </a:lnTo>
                  <a:cubicBezTo>
                    <a:pt x="956" y="176"/>
                    <a:pt x="934" y="197"/>
                    <a:pt x="917" y="207"/>
                  </a:cubicBezTo>
                  <a:cubicBezTo>
                    <a:pt x="918" y="214"/>
                    <a:pt x="923" y="218"/>
                    <a:pt x="921" y="229"/>
                  </a:cubicBezTo>
                  <a:cubicBezTo>
                    <a:pt x="929" y="230"/>
                    <a:pt x="932" y="227"/>
                    <a:pt x="939" y="227"/>
                  </a:cubicBezTo>
                  <a:cubicBezTo>
                    <a:pt x="932" y="190"/>
                    <a:pt x="983" y="185"/>
                    <a:pt x="966" y="145"/>
                  </a:cubicBezTo>
                  <a:cubicBezTo>
                    <a:pt x="959" y="145"/>
                    <a:pt x="951" y="146"/>
                    <a:pt x="949" y="151"/>
                  </a:cubicBezTo>
                  <a:close/>
                  <a:moveTo>
                    <a:pt x="1101" y="380"/>
                  </a:moveTo>
                  <a:lnTo>
                    <a:pt x="1101" y="380"/>
                  </a:lnTo>
                  <a:cubicBezTo>
                    <a:pt x="1097" y="362"/>
                    <a:pt x="1143" y="354"/>
                    <a:pt x="1150" y="344"/>
                  </a:cubicBezTo>
                  <a:cubicBezTo>
                    <a:pt x="1149" y="333"/>
                    <a:pt x="1154" y="329"/>
                    <a:pt x="1154" y="319"/>
                  </a:cubicBezTo>
                  <a:cubicBezTo>
                    <a:pt x="1144" y="319"/>
                    <a:pt x="1142" y="318"/>
                    <a:pt x="1133" y="319"/>
                  </a:cubicBezTo>
                  <a:cubicBezTo>
                    <a:pt x="1132" y="348"/>
                    <a:pt x="1101" y="347"/>
                    <a:pt x="1085" y="361"/>
                  </a:cubicBezTo>
                  <a:cubicBezTo>
                    <a:pt x="1086" y="371"/>
                    <a:pt x="1082" y="376"/>
                    <a:pt x="1082" y="386"/>
                  </a:cubicBezTo>
                  <a:cubicBezTo>
                    <a:pt x="1088" y="389"/>
                    <a:pt x="1101" y="386"/>
                    <a:pt x="1104" y="393"/>
                  </a:cubicBezTo>
                  <a:cubicBezTo>
                    <a:pt x="1104" y="401"/>
                    <a:pt x="1099" y="404"/>
                    <a:pt x="1100" y="413"/>
                  </a:cubicBezTo>
                  <a:cubicBezTo>
                    <a:pt x="1105" y="414"/>
                    <a:pt x="1109" y="415"/>
                    <a:pt x="1116" y="414"/>
                  </a:cubicBezTo>
                  <a:cubicBezTo>
                    <a:pt x="1124" y="392"/>
                    <a:pt x="1151" y="388"/>
                    <a:pt x="1173" y="378"/>
                  </a:cubicBezTo>
                  <a:cubicBezTo>
                    <a:pt x="1174" y="370"/>
                    <a:pt x="1179" y="366"/>
                    <a:pt x="1180" y="358"/>
                  </a:cubicBezTo>
                  <a:cubicBezTo>
                    <a:pt x="1173" y="358"/>
                    <a:pt x="1168" y="356"/>
                    <a:pt x="1160" y="357"/>
                  </a:cubicBezTo>
                  <a:cubicBezTo>
                    <a:pt x="1156" y="371"/>
                    <a:pt x="1105" y="398"/>
                    <a:pt x="1101" y="380"/>
                  </a:cubicBezTo>
                  <a:close/>
                  <a:moveTo>
                    <a:pt x="1202" y="448"/>
                  </a:moveTo>
                  <a:lnTo>
                    <a:pt x="1202" y="448"/>
                  </a:lnTo>
                  <a:cubicBezTo>
                    <a:pt x="1204" y="439"/>
                    <a:pt x="1211" y="435"/>
                    <a:pt x="1213" y="426"/>
                  </a:cubicBezTo>
                  <a:cubicBezTo>
                    <a:pt x="1205" y="423"/>
                    <a:pt x="1192" y="423"/>
                    <a:pt x="1189" y="414"/>
                  </a:cubicBezTo>
                  <a:cubicBezTo>
                    <a:pt x="1190" y="406"/>
                    <a:pt x="1196" y="403"/>
                    <a:pt x="1199" y="396"/>
                  </a:cubicBezTo>
                  <a:cubicBezTo>
                    <a:pt x="1193" y="393"/>
                    <a:pt x="1187" y="391"/>
                    <a:pt x="1179" y="391"/>
                  </a:cubicBezTo>
                  <a:cubicBezTo>
                    <a:pt x="1169" y="410"/>
                    <a:pt x="1140" y="417"/>
                    <a:pt x="1120" y="420"/>
                  </a:cubicBezTo>
                  <a:cubicBezTo>
                    <a:pt x="1117" y="426"/>
                    <a:pt x="1115" y="433"/>
                    <a:pt x="1113" y="440"/>
                  </a:cubicBezTo>
                  <a:cubicBezTo>
                    <a:pt x="1118" y="441"/>
                    <a:pt x="1120" y="444"/>
                    <a:pt x="1127" y="443"/>
                  </a:cubicBezTo>
                  <a:cubicBezTo>
                    <a:pt x="1133" y="431"/>
                    <a:pt x="1146" y="433"/>
                    <a:pt x="1162" y="427"/>
                  </a:cubicBezTo>
                  <a:cubicBezTo>
                    <a:pt x="1177" y="422"/>
                    <a:pt x="1186" y="414"/>
                    <a:pt x="1193" y="427"/>
                  </a:cubicBezTo>
                  <a:cubicBezTo>
                    <a:pt x="1181" y="453"/>
                    <a:pt x="1129" y="438"/>
                    <a:pt x="1124" y="471"/>
                  </a:cubicBezTo>
                  <a:cubicBezTo>
                    <a:pt x="1129" y="472"/>
                    <a:pt x="1133" y="475"/>
                    <a:pt x="1140" y="475"/>
                  </a:cubicBezTo>
                  <a:cubicBezTo>
                    <a:pt x="1152" y="463"/>
                    <a:pt x="1185" y="445"/>
                    <a:pt x="1205" y="459"/>
                  </a:cubicBezTo>
                  <a:cubicBezTo>
                    <a:pt x="1193" y="484"/>
                    <a:pt x="1144" y="472"/>
                    <a:pt x="1139" y="504"/>
                  </a:cubicBezTo>
                  <a:cubicBezTo>
                    <a:pt x="1146" y="505"/>
                    <a:pt x="1152" y="507"/>
                    <a:pt x="1157" y="510"/>
                  </a:cubicBezTo>
                  <a:cubicBezTo>
                    <a:pt x="1165" y="491"/>
                    <a:pt x="1189" y="489"/>
                    <a:pt x="1212" y="485"/>
                  </a:cubicBezTo>
                  <a:cubicBezTo>
                    <a:pt x="1216" y="477"/>
                    <a:pt x="1225" y="469"/>
                    <a:pt x="1223" y="461"/>
                  </a:cubicBezTo>
                  <a:cubicBezTo>
                    <a:pt x="1217" y="456"/>
                    <a:pt x="1206" y="455"/>
                    <a:pt x="1202" y="448"/>
                  </a:cubicBezTo>
                  <a:close/>
                  <a:moveTo>
                    <a:pt x="1164" y="563"/>
                  </a:moveTo>
                  <a:lnTo>
                    <a:pt x="1164" y="563"/>
                  </a:lnTo>
                  <a:cubicBezTo>
                    <a:pt x="1176" y="535"/>
                    <a:pt x="1237" y="562"/>
                    <a:pt x="1242" y="531"/>
                  </a:cubicBezTo>
                  <a:cubicBezTo>
                    <a:pt x="1235" y="524"/>
                    <a:pt x="1225" y="523"/>
                    <a:pt x="1219" y="531"/>
                  </a:cubicBezTo>
                  <a:cubicBezTo>
                    <a:pt x="1199" y="533"/>
                    <a:pt x="1182" y="538"/>
                    <a:pt x="1160" y="538"/>
                  </a:cubicBezTo>
                  <a:cubicBezTo>
                    <a:pt x="1159" y="548"/>
                    <a:pt x="1151" y="550"/>
                    <a:pt x="1150" y="559"/>
                  </a:cubicBezTo>
                  <a:cubicBezTo>
                    <a:pt x="1155" y="566"/>
                    <a:pt x="1167" y="566"/>
                    <a:pt x="1169" y="576"/>
                  </a:cubicBezTo>
                  <a:cubicBezTo>
                    <a:pt x="1165" y="582"/>
                    <a:pt x="1158" y="586"/>
                    <a:pt x="1154" y="592"/>
                  </a:cubicBezTo>
                  <a:cubicBezTo>
                    <a:pt x="1160" y="594"/>
                    <a:pt x="1164" y="597"/>
                    <a:pt x="1169" y="600"/>
                  </a:cubicBezTo>
                  <a:cubicBezTo>
                    <a:pt x="1176" y="598"/>
                    <a:pt x="1176" y="590"/>
                    <a:pt x="1182" y="587"/>
                  </a:cubicBezTo>
                  <a:cubicBezTo>
                    <a:pt x="1197" y="586"/>
                    <a:pt x="1218" y="582"/>
                    <a:pt x="1234" y="586"/>
                  </a:cubicBezTo>
                  <a:cubicBezTo>
                    <a:pt x="1238" y="579"/>
                    <a:pt x="1244" y="575"/>
                    <a:pt x="1249" y="569"/>
                  </a:cubicBezTo>
                  <a:cubicBezTo>
                    <a:pt x="1244" y="566"/>
                    <a:pt x="1240" y="563"/>
                    <a:pt x="1234" y="561"/>
                  </a:cubicBezTo>
                  <a:cubicBezTo>
                    <a:pt x="1216" y="571"/>
                    <a:pt x="1177" y="579"/>
                    <a:pt x="1164" y="563"/>
                  </a:cubicBezTo>
                  <a:close/>
                  <a:moveTo>
                    <a:pt x="1235" y="628"/>
                  </a:moveTo>
                  <a:lnTo>
                    <a:pt x="1235" y="628"/>
                  </a:lnTo>
                  <a:cubicBezTo>
                    <a:pt x="1239" y="619"/>
                    <a:pt x="1249" y="616"/>
                    <a:pt x="1254" y="608"/>
                  </a:cubicBezTo>
                  <a:cubicBezTo>
                    <a:pt x="1249" y="604"/>
                    <a:pt x="1243" y="601"/>
                    <a:pt x="1235" y="600"/>
                  </a:cubicBezTo>
                  <a:cubicBezTo>
                    <a:pt x="1224" y="628"/>
                    <a:pt x="1166" y="596"/>
                    <a:pt x="1157" y="623"/>
                  </a:cubicBezTo>
                  <a:cubicBezTo>
                    <a:pt x="1170" y="642"/>
                    <a:pt x="1221" y="612"/>
                    <a:pt x="1236" y="638"/>
                  </a:cubicBezTo>
                  <a:cubicBezTo>
                    <a:pt x="1226" y="652"/>
                    <a:pt x="1192" y="646"/>
                    <a:pt x="1172" y="645"/>
                  </a:cubicBezTo>
                  <a:cubicBezTo>
                    <a:pt x="1167" y="649"/>
                    <a:pt x="1161" y="653"/>
                    <a:pt x="1159" y="659"/>
                  </a:cubicBezTo>
                  <a:cubicBezTo>
                    <a:pt x="1165" y="662"/>
                    <a:pt x="1170" y="666"/>
                    <a:pt x="1176" y="668"/>
                  </a:cubicBezTo>
                  <a:cubicBezTo>
                    <a:pt x="1184" y="653"/>
                    <a:pt x="1222" y="660"/>
                    <a:pt x="1236" y="664"/>
                  </a:cubicBezTo>
                  <a:cubicBezTo>
                    <a:pt x="1242" y="657"/>
                    <a:pt x="1251" y="653"/>
                    <a:pt x="1255" y="645"/>
                  </a:cubicBezTo>
                  <a:cubicBezTo>
                    <a:pt x="1248" y="640"/>
                    <a:pt x="1239" y="636"/>
                    <a:pt x="1235" y="628"/>
                  </a:cubicBezTo>
                  <a:close/>
                  <a:moveTo>
                    <a:pt x="1231" y="737"/>
                  </a:moveTo>
                  <a:lnTo>
                    <a:pt x="1231" y="737"/>
                  </a:lnTo>
                  <a:cubicBezTo>
                    <a:pt x="1235" y="731"/>
                    <a:pt x="1243" y="729"/>
                    <a:pt x="1246" y="723"/>
                  </a:cubicBezTo>
                  <a:cubicBezTo>
                    <a:pt x="1243" y="718"/>
                    <a:pt x="1240" y="713"/>
                    <a:pt x="1232" y="713"/>
                  </a:cubicBezTo>
                  <a:cubicBezTo>
                    <a:pt x="1219" y="724"/>
                    <a:pt x="1191" y="715"/>
                    <a:pt x="1172" y="716"/>
                  </a:cubicBezTo>
                  <a:cubicBezTo>
                    <a:pt x="1165" y="722"/>
                    <a:pt x="1158" y="729"/>
                    <a:pt x="1152" y="737"/>
                  </a:cubicBezTo>
                  <a:cubicBezTo>
                    <a:pt x="1160" y="745"/>
                    <a:pt x="1169" y="752"/>
                    <a:pt x="1175" y="763"/>
                  </a:cubicBezTo>
                  <a:cubicBezTo>
                    <a:pt x="1194" y="761"/>
                    <a:pt x="1211" y="764"/>
                    <a:pt x="1228" y="769"/>
                  </a:cubicBezTo>
                  <a:cubicBezTo>
                    <a:pt x="1233" y="763"/>
                    <a:pt x="1241" y="760"/>
                    <a:pt x="1245" y="753"/>
                  </a:cubicBezTo>
                  <a:cubicBezTo>
                    <a:pt x="1241" y="747"/>
                    <a:pt x="1233" y="745"/>
                    <a:pt x="1231" y="737"/>
                  </a:cubicBezTo>
                  <a:close/>
                  <a:moveTo>
                    <a:pt x="1228" y="746"/>
                  </a:moveTo>
                  <a:lnTo>
                    <a:pt x="1228" y="746"/>
                  </a:lnTo>
                  <a:cubicBezTo>
                    <a:pt x="1213" y="756"/>
                    <a:pt x="1182" y="748"/>
                    <a:pt x="1164" y="746"/>
                  </a:cubicBezTo>
                  <a:cubicBezTo>
                    <a:pt x="1168" y="723"/>
                    <a:pt x="1227" y="726"/>
                    <a:pt x="1228" y="746"/>
                  </a:cubicBezTo>
                  <a:close/>
                  <a:moveTo>
                    <a:pt x="1210" y="900"/>
                  </a:moveTo>
                  <a:lnTo>
                    <a:pt x="1210" y="900"/>
                  </a:lnTo>
                  <a:cubicBezTo>
                    <a:pt x="1213" y="914"/>
                    <a:pt x="1199" y="921"/>
                    <a:pt x="1208" y="932"/>
                  </a:cubicBezTo>
                  <a:cubicBezTo>
                    <a:pt x="1216" y="928"/>
                    <a:pt x="1217" y="916"/>
                    <a:pt x="1221" y="907"/>
                  </a:cubicBezTo>
                  <a:cubicBezTo>
                    <a:pt x="1216" y="900"/>
                    <a:pt x="1211" y="893"/>
                    <a:pt x="1208" y="884"/>
                  </a:cubicBezTo>
                  <a:cubicBezTo>
                    <a:pt x="1175" y="880"/>
                    <a:pt x="1152" y="865"/>
                    <a:pt x="1130" y="850"/>
                  </a:cubicBezTo>
                  <a:cubicBezTo>
                    <a:pt x="1126" y="853"/>
                    <a:pt x="1120" y="854"/>
                    <a:pt x="1116" y="857"/>
                  </a:cubicBezTo>
                  <a:cubicBezTo>
                    <a:pt x="1117" y="864"/>
                    <a:pt x="1122" y="867"/>
                    <a:pt x="1124" y="873"/>
                  </a:cubicBezTo>
                  <a:cubicBezTo>
                    <a:pt x="1157" y="875"/>
                    <a:pt x="1176" y="893"/>
                    <a:pt x="1199" y="906"/>
                  </a:cubicBezTo>
                  <a:cubicBezTo>
                    <a:pt x="1202" y="903"/>
                    <a:pt x="1206" y="901"/>
                    <a:pt x="1210" y="900"/>
                  </a:cubicBezTo>
                  <a:close/>
                  <a:moveTo>
                    <a:pt x="1149" y="968"/>
                  </a:moveTo>
                  <a:lnTo>
                    <a:pt x="1149" y="968"/>
                  </a:lnTo>
                  <a:cubicBezTo>
                    <a:pt x="1143" y="973"/>
                    <a:pt x="1143" y="983"/>
                    <a:pt x="1150" y="986"/>
                  </a:cubicBezTo>
                  <a:cubicBezTo>
                    <a:pt x="1154" y="982"/>
                    <a:pt x="1154" y="974"/>
                    <a:pt x="1162" y="972"/>
                  </a:cubicBezTo>
                  <a:cubicBezTo>
                    <a:pt x="1169" y="974"/>
                    <a:pt x="1173" y="980"/>
                    <a:pt x="1180" y="982"/>
                  </a:cubicBezTo>
                  <a:cubicBezTo>
                    <a:pt x="1176" y="970"/>
                    <a:pt x="1166" y="965"/>
                    <a:pt x="1164" y="950"/>
                  </a:cubicBezTo>
                  <a:cubicBezTo>
                    <a:pt x="1150" y="946"/>
                    <a:pt x="1135" y="937"/>
                    <a:pt x="1121" y="927"/>
                  </a:cubicBezTo>
                  <a:cubicBezTo>
                    <a:pt x="1115" y="922"/>
                    <a:pt x="1111" y="914"/>
                    <a:pt x="1103" y="913"/>
                  </a:cubicBezTo>
                  <a:cubicBezTo>
                    <a:pt x="1096" y="912"/>
                    <a:pt x="1088" y="917"/>
                    <a:pt x="1080" y="919"/>
                  </a:cubicBezTo>
                  <a:cubicBezTo>
                    <a:pt x="1082" y="925"/>
                    <a:pt x="1084" y="930"/>
                    <a:pt x="1087" y="936"/>
                  </a:cubicBezTo>
                  <a:cubicBezTo>
                    <a:pt x="1116" y="928"/>
                    <a:pt x="1133" y="953"/>
                    <a:pt x="1149" y="968"/>
                  </a:cubicBezTo>
                  <a:close/>
                  <a:moveTo>
                    <a:pt x="1077" y="1056"/>
                  </a:moveTo>
                  <a:lnTo>
                    <a:pt x="1077" y="1056"/>
                  </a:lnTo>
                  <a:cubicBezTo>
                    <a:pt x="1075" y="1060"/>
                    <a:pt x="1070" y="1060"/>
                    <a:pt x="1069" y="1066"/>
                  </a:cubicBezTo>
                  <a:cubicBezTo>
                    <a:pt x="1070" y="1070"/>
                    <a:pt x="1071" y="1074"/>
                    <a:pt x="1072" y="1077"/>
                  </a:cubicBezTo>
                  <a:cubicBezTo>
                    <a:pt x="1081" y="1076"/>
                    <a:pt x="1079" y="1065"/>
                    <a:pt x="1088" y="1066"/>
                  </a:cubicBezTo>
                  <a:cubicBezTo>
                    <a:pt x="1096" y="1068"/>
                    <a:pt x="1098" y="1076"/>
                    <a:pt x="1105" y="1079"/>
                  </a:cubicBezTo>
                  <a:cubicBezTo>
                    <a:pt x="1107" y="1071"/>
                    <a:pt x="1101" y="1062"/>
                    <a:pt x="1104" y="1053"/>
                  </a:cubicBezTo>
                  <a:cubicBezTo>
                    <a:pt x="1081" y="1042"/>
                    <a:pt x="1070" y="1018"/>
                    <a:pt x="1046" y="1008"/>
                  </a:cubicBezTo>
                  <a:cubicBezTo>
                    <a:pt x="1047" y="989"/>
                    <a:pt x="1031" y="995"/>
                    <a:pt x="1018" y="998"/>
                  </a:cubicBezTo>
                  <a:cubicBezTo>
                    <a:pt x="1017" y="1005"/>
                    <a:pt x="1019" y="1008"/>
                    <a:pt x="1019" y="1014"/>
                  </a:cubicBezTo>
                  <a:cubicBezTo>
                    <a:pt x="1028" y="1014"/>
                    <a:pt x="1031" y="1012"/>
                    <a:pt x="1039" y="1014"/>
                  </a:cubicBezTo>
                  <a:cubicBezTo>
                    <a:pt x="1050" y="1029"/>
                    <a:pt x="1068" y="1038"/>
                    <a:pt x="1077" y="1056"/>
                  </a:cubicBezTo>
                  <a:close/>
                  <a:moveTo>
                    <a:pt x="956" y="1128"/>
                  </a:moveTo>
                  <a:lnTo>
                    <a:pt x="956" y="1128"/>
                  </a:lnTo>
                  <a:cubicBezTo>
                    <a:pt x="947" y="1144"/>
                    <a:pt x="971" y="1149"/>
                    <a:pt x="972" y="1133"/>
                  </a:cubicBezTo>
                  <a:cubicBezTo>
                    <a:pt x="968" y="1128"/>
                    <a:pt x="964" y="1126"/>
                    <a:pt x="956" y="1128"/>
                  </a:cubicBezTo>
                  <a:close/>
                  <a:moveTo>
                    <a:pt x="944" y="1082"/>
                  </a:moveTo>
                  <a:lnTo>
                    <a:pt x="944" y="1082"/>
                  </a:lnTo>
                  <a:cubicBezTo>
                    <a:pt x="951" y="1091"/>
                    <a:pt x="957" y="1101"/>
                    <a:pt x="962" y="1112"/>
                  </a:cubicBezTo>
                  <a:cubicBezTo>
                    <a:pt x="970" y="1112"/>
                    <a:pt x="981" y="1108"/>
                    <a:pt x="986" y="1113"/>
                  </a:cubicBezTo>
                  <a:cubicBezTo>
                    <a:pt x="989" y="1123"/>
                    <a:pt x="987" y="1137"/>
                    <a:pt x="992" y="1144"/>
                  </a:cubicBezTo>
                  <a:cubicBezTo>
                    <a:pt x="994" y="1131"/>
                    <a:pt x="1004" y="1126"/>
                    <a:pt x="1018" y="1125"/>
                  </a:cubicBezTo>
                  <a:cubicBezTo>
                    <a:pt x="1015" y="1114"/>
                    <a:pt x="1017" y="1104"/>
                    <a:pt x="1019" y="1095"/>
                  </a:cubicBezTo>
                  <a:cubicBezTo>
                    <a:pt x="1012" y="1089"/>
                    <a:pt x="1007" y="1081"/>
                    <a:pt x="1002" y="1073"/>
                  </a:cubicBezTo>
                  <a:cubicBezTo>
                    <a:pt x="996" y="1073"/>
                    <a:pt x="993" y="1075"/>
                    <a:pt x="986" y="1074"/>
                  </a:cubicBezTo>
                  <a:cubicBezTo>
                    <a:pt x="982" y="1062"/>
                    <a:pt x="984" y="1043"/>
                    <a:pt x="977" y="1033"/>
                  </a:cubicBezTo>
                  <a:cubicBezTo>
                    <a:pt x="973" y="1045"/>
                    <a:pt x="964" y="1053"/>
                    <a:pt x="949" y="1054"/>
                  </a:cubicBezTo>
                  <a:cubicBezTo>
                    <a:pt x="949" y="1066"/>
                    <a:pt x="946" y="1073"/>
                    <a:pt x="944" y="1082"/>
                  </a:cubicBezTo>
                  <a:close/>
                  <a:moveTo>
                    <a:pt x="998" y="1092"/>
                  </a:moveTo>
                  <a:lnTo>
                    <a:pt x="998" y="1092"/>
                  </a:lnTo>
                  <a:cubicBezTo>
                    <a:pt x="1003" y="1098"/>
                    <a:pt x="1009" y="1103"/>
                    <a:pt x="1009" y="1113"/>
                  </a:cubicBezTo>
                  <a:cubicBezTo>
                    <a:pt x="998" y="1112"/>
                    <a:pt x="998" y="1122"/>
                    <a:pt x="990" y="1125"/>
                  </a:cubicBezTo>
                  <a:cubicBezTo>
                    <a:pt x="991" y="1115"/>
                    <a:pt x="979" y="1090"/>
                    <a:pt x="998" y="1092"/>
                  </a:cubicBezTo>
                  <a:close/>
                  <a:moveTo>
                    <a:pt x="953" y="1073"/>
                  </a:moveTo>
                  <a:lnTo>
                    <a:pt x="953" y="1073"/>
                  </a:lnTo>
                  <a:cubicBezTo>
                    <a:pt x="962" y="1066"/>
                    <a:pt x="974" y="1063"/>
                    <a:pt x="976" y="1050"/>
                  </a:cubicBezTo>
                  <a:cubicBezTo>
                    <a:pt x="986" y="1058"/>
                    <a:pt x="982" y="1080"/>
                    <a:pt x="985" y="1096"/>
                  </a:cubicBezTo>
                  <a:cubicBezTo>
                    <a:pt x="964" y="1104"/>
                    <a:pt x="962" y="1081"/>
                    <a:pt x="953" y="1073"/>
                  </a:cubicBezTo>
                  <a:close/>
                  <a:moveTo>
                    <a:pt x="773" y="1113"/>
                  </a:moveTo>
                  <a:lnTo>
                    <a:pt x="773" y="1113"/>
                  </a:lnTo>
                  <a:cubicBezTo>
                    <a:pt x="872" y="1095"/>
                    <a:pt x="951" y="1043"/>
                    <a:pt x="1013" y="976"/>
                  </a:cubicBezTo>
                  <a:cubicBezTo>
                    <a:pt x="1074" y="911"/>
                    <a:pt x="1123" y="824"/>
                    <a:pt x="1137" y="718"/>
                  </a:cubicBezTo>
                  <a:cubicBezTo>
                    <a:pt x="1154" y="598"/>
                    <a:pt x="1126" y="495"/>
                    <a:pt x="1078" y="413"/>
                  </a:cubicBezTo>
                  <a:cubicBezTo>
                    <a:pt x="1031" y="332"/>
                    <a:pt x="967" y="268"/>
                    <a:pt x="882" y="227"/>
                  </a:cubicBezTo>
                  <a:cubicBezTo>
                    <a:pt x="882" y="226"/>
                    <a:pt x="882" y="225"/>
                    <a:pt x="881" y="226"/>
                  </a:cubicBezTo>
                  <a:cubicBezTo>
                    <a:pt x="879" y="226"/>
                    <a:pt x="879" y="227"/>
                    <a:pt x="878" y="229"/>
                  </a:cubicBezTo>
                  <a:cubicBezTo>
                    <a:pt x="880" y="229"/>
                    <a:pt x="880" y="230"/>
                    <a:pt x="881" y="230"/>
                  </a:cubicBezTo>
                  <a:cubicBezTo>
                    <a:pt x="991" y="287"/>
                    <a:pt x="1072" y="380"/>
                    <a:pt x="1113" y="507"/>
                  </a:cubicBezTo>
                  <a:cubicBezTo>
                    <a:pt x="1126" y="548"/>
                    <a:pt x="1140" y="596"/>
                    <a:pt x="1136" y="645"/>
                  </a:cubicBezTo>
                  <a:cubicBezTo>
                    <a:pt x="1116" y="648"/>
                    <a:pt x="1097" y="653"/>
                    <a:pt x="1077" y="655"/>
                  </a:cubicBezTo>
                  <a:cubicBezTo>
                    <a:pt x="1064" y="656"/>
                    <a:pt x="1051" y="653"/>
                    <a:pt x="1039" y="654"/>
                  </a:cubicBezTo>
                  <a:cubicBezTo>
                    <a:pt x="1034" y="654"/>
                    <a:pt x="1030" y="658"/>
                    <a:pt x="1025" y="658"/>
                  </a:cubicBezTo>
                  <a:cubicBezTo>
                    <a:pt x="977" y="660"/>
                    <a:pt x="926" y="652"/>
                    <a:pt x="877" y="648"/>
                  </a:cubicBezTo>
                  <a:cubicBezTo>
                    <a:pt x="857" y="765"/>
                    <a:pt x="867" y="919"/>
                    <a:pt x="982" y="922"/>
                  </a:cubicBezTo>
                  <a:cubicBezTo>
                    <a:pt x="1025" y="923"/>
                    <a:pt x="1059" y="897"/>
                    <a:pt x="1082" y="870"/>
                  </a:cubicBezTo>
                  <a:cubicBezTo>
                    <a:pt x="1053" y="933"/>
                    <a:pt x="1006" y="977"/>
                    <a:pt x="959" y="1023"/>
                  </a:cubicBezTo>
                  <a:cubicBezTo>
                    <a:pt x="906" y="1062"/>
                    <a:pt x="842" y="1090"/>
                    <a:pt x="773" y="1113"/>
                  </a:cubicBezTo>
                  <a:close/>
                  <a:moveTo>
                    <a:pt x="979" y="912"/>
                  </a:moveTo>
                  <a:lnTo>
                    <a:pt x="979" y="912"/>
                  </a:lnTo>
                  <a:cubicBezTo>
                    <a:pt x="989" y="894"/>
                    <a:pt x="1003" y="881"/>
                    <a:pt x="1015" y="865"/>
                  </a:cubicBezTo>
                  <a:cubicBezTo>
                    <a:pt x="1026" y="870"/>
                    <a:pt x="1030" y="882"/>
                    <a:pt x="1039" y="888"/>
                  </a:cubicBezTo>
                  <a:cubicBezTo>
                    <a:pt x="1036" y="897"/>
                    <a:pt x="1032" y="903"/>
                    <a:pt x="1023" y="906"/>
                  </a:cubicBezTo>
                  <a:cubicBezTo>
                    <a:pt x="1034" y="896"/>
                    <a:pt x="1027" y="875"/>
                    <a:pt x="1010" y="878"/>
                  </a:cubicBezTo>
                  <a:cubicBezTo>
                    <a:pt x="996" y="882"/>
                    <a:pt x="996" y="909"/>
                    <a:pt x="1019" y="906"/>
                  </a:cubicBezTo>
                  <a:cubicBezTo>
                    <a:pt x="1016" y="909"/>
                    <a:pt x="1012" y="911"/>
                    <a:pt x="1005" y="910"/>
                  </a:cubicBezTo>
                  <a:cubicBezTo>
                    <a:pt x="1002" y="905"/>
                    <a:pt x="999" y="900"/>
                    <a:pt x="993" y="897"/>
                  </a:cubicBezTo>
                  <a:cubicBezTo>
                    <a:pt x="990" y="901"/>
                    <a:pt x="1003" y="906"/>
                    <a:pt x="999" y="912"/>
                  </a:cubicBezTo>
                  <a:cubicBezTo>
                    <a:pt x="992" y="909"/>
                    <a:pt x="986" y="911"/>
                    <a:pt x="979" y="912"/>
                  </a:cubicBezTo>
                  <a:close/>
                  <a:moveTo>
                    <a:pt x="1003" y="894"/>
                  </a:moveTo>
                  <a:lnTo>
                    <a:pt x="1003" y="894"/>
                  </a:lnTo>
                  <a:cubicBezTo>
                    <a:pt x="1005" y="887"/>
                    <a:pt x="1009" y="881"/>
                    <a:pt x="1021" y="883"/>
                  </a:cubicBezTo>
                  <a:cubicBezTo>
                    <a:pt x="1023" y="886"/>
                    <a:pt x="1026" y="890"/>
                    <a:pt x="1025" y="897"/>
                  </a:cubicBezTo>
                  <a:cubicBezTo>
                    <a:pt x="1018" y="905"/>
                    <a:pt x="1007" y="903"/>
                    <a:pt x="1003" y="894"/>
                  </a:cubicBezTo>
                  <a:close/>
                  <a:moveTo>
                    <a:pt x="878" y="744"/>
                  </a:moveTo>
                  <a:lnTo>
                    <a:pt x="878" y="744"/>
                  </a:lnTo>
                  <a:cubicBezTo>
                    <a:pt x="936" y="747"/>
                    <a:pt x="1004" y="748"/>
                    <a:pt x="1064" y="746"/>
                  </a:cubicBezTo>
                  <a:cubicBezTo>
                    <a:pt x="1061" y="775"/>
                    <a:pt x="1082" y="788"/>
                    <a:pt x="1090" y="802"/>
                  </a:cubicBezTo>
                  <a:cubicBezTo>
                    <a:pt x="1024" y="810"/>
                    <a:pt x="947" y="810"/>
                    <a:pt x="881" y="805"/>
                  </a:cubicBezTo>
                  <a:cubicBezTo>
                    <a:pt x="877" y="788"/>
                    <a:pt x="874" y="770"/>
                    <a:pt x="875" y="749"/>
                  </a:cubicBezTo>
                  <a:cubicBezTo>
                    <a:pt x="875" y="746"/>
                    <a:pt x="876" y="745"/>
                    <a:pt x="878" y="744"/>
                  </a:cubicBezTo>
                  <a:close/>
                  <a:moveTo>
                    <a:pt x="1124" y="658"/>
                  </a:moveTo>
                  <a:lnTo>
                    <a:pt x="1124" y="658"/>
                  </a:lnTo>
                  <a:cubicBezTo>
                    <a:pt x="1116" y="661"/>
                    <a:pt x="1112" y="668"/>
                    <a:pt x="1104" y="671"/>
                  </a:cubicBezTo>
                  <a:cubicBezTo>
                    <a:pt x="1103" y="667"/>
                    <a:pt x="1103" y="664"/>
                    <a:pt x="1098" y="664"/>
                  </a:cubicBezTo>
                  <a:cubicBezTo>
                    <a:pt x="1095" y="667"/>
                    <a:pt x="1105" y="668"/>
                    <a:pt x="1103" y="675"/>
                  </a:cubicBezTo>
                  <a:cubicBezTo>
                    <a:pt x="1088" y="651"/>
                    <a:pt x="1060" y="690"/>
                    <a:pt x="1087" y="691"/>
                  </a:cubicBezTo>
                  <a:cubicBezTo>
                    <a:pt x="1087" y="695"/>
                    <a:pt x="1082" y="694"/>
                    <a:pt x="1082" y="698"/>
                  </a:cubicBezTo>
                  <a:cubicBezTo>
                    <a:pt x="1075" y="697"/>
                    <a:pt x="1075" y="688"/>
                    <a:pt x="1068" y="685"/>
                  </a:cubicBezTo>
                  <a:cubicBezTo>
                    <a:pt x="1068" y="695"/>
                    <a:pt x="1081" y="697"/>
                    <a:pt x="1078" y="706"/>
                  </a:cubicBezTo>
                  <a:cubicBezTo>
                    <a:pt x="1061" y="676"/>
                    <a:pt x="1034" y="729"/>
                    <a:pt x="1068" y="723"/>
                  </a:cubicBezTo>
                  <a:cubicBezTo>
                    <a:pt x="1072" y="725"/>
                    <a:pt x="1065" y="731"/>
                    <a:pt x="1064" y="733"/>
                  </a:cubicBezTo>
                  <a:cubicBezTo>
                    <a:pt x="1056" y="728"/>
                    <a:pt x="1052" y="720"/>
                    <a:pt x="1045" y="714"/>
                  </a:cubicBezTo>
                  <a:cubicBezTo>
                    <a:pt x="1045" y="722"/>
                    <a:pt x="1059" y="729"/>
                    <a:pt x="1062" y="739"/>
                  </a:cubicBezTo>
                  <a:cubicBezTo>
                    <a:pt x="1040" y="741"/>
                    <a:pt x="1015" y="743"/>
                    <a:pt x="990" y="743"/>
                  </a:cubicBezTo>
                  <a:cubicBezTo>
                    <a:pt x="951" y="743"/>
                    <a:pt x="910" y="740"/>
                    <a:pt x="877" y="734"/>
                  </a:cubicBezTo>
                  <a:cubicBezTo>
                    <a:pt x="876" y="718"/>
                    <a:pt x="891" y="708"/>
                    <a:pt x="900" y="697"/>
                  </a:cubicBezTo>
                  <a:cubicBezTo>
                    <a:pt x="908" y="687"/>
                    <a:pt x="915" y="678"/>
                    <a:pt x="921" y="668"/>
                  </a:cubicBezTo>
                  <a:cubicBezTo>
                    <a:pt x="906" y="678"/>
                    <a:pt x="893" y="703"/>
                    <a:pt x="877" y="717"/>
                  </a:cubicBezTo>
                  <a:cubicBezTo>
                    <a:pt x="879" y="698"/>
                    <a:pt x="876" y="672"/>
                    <a:pt x="884" y="658"/>
                  </a:cubicBezTo>
                  <a:cubicBezTo>
                    <a:pt x="957" y="668"/>
                    <a:pt x="1048" y="670"/>
                    <a:pt x="1121" y="655"/>
                  </a:cubicBezTo>
                  <a:cubicBezTo>
                    <a:pt x="1124" y="655"/>
                    <a:pt x="1124" y="656"/>
                    <a:pt x="1124" y="658"/>
                  </a:cubicBezTo>
                  <a:close/>
                  <a:moveTo>
                    <a:pt x="1074" y="704"/>
                  </a:moveTo>
                  <a:lnTo>
                    <a:pt x="1074" y="704"/>
                  </a:lnTo>
                  <a:cubicBezTo>
                    <a:pt x="1074" y="710"/>
                    <a:pt x="1074" y="715"/>
                    <a:pt x="1072" y="718"/>
                  </a:cubicBezTo>
                  <a:cubicBezTo>
                    <a:pt x="1045" y="733"/>
                    <a:pt x="1051" y="685"/>
                    <a:pt x="1074" y="704"/>
                  </a:cubicBezTo>
                  <a:close/>
                  <a:moveTo>
                    <a:pt x="1098" y="677"/>
                  </a:moveTo>
                  <a:lnTo>
                    <a:pt x="1098" y="677"/>
                  </a:lnTo>
                  <a:cubicBezTo>
                    <a:pt x="1097" y="683"/>
                    <a:pt x="1091" y="684"/>
                    <a:pt x="1090" y="690"/>
                  </a:cubicBezTo>
                  <a:cubicBezTo>
                    <a:pt x="1063" y="688"/>
                    <a:pt x="1086" y="657"/>
                    <a:pt x="1098" y="677"/>
                  </a:cubicBezTo>
                  <a:close/>
                  <a:moveTo>
                    <a:pt x="1111" y="803"/>
                  </a:moveTo>
                  <a:lnTo>
                    <a:pt x="1111" y="803"/>
                  </a:lnTo>
                  <a:cubicBezTo>
                    <a:pt x="1036" y="774"/>
                    <a:pt x="1088" y="679"/>
                    <a:pt x="1136" y="658"/>
                  </a:cubicBezTo>
                  <a:cubicBezTo>
                    <a:pt x="1138" y="711"/>
                    <a:pt x="1124" y="760"/>
                    <a:pt x="1111" y="803"/>
                  </a:cubicBezTo>
                  <a:close/>
                  <a:moveTo>
                    <a:pt x="1095" y="806"/>
                  </a:moveTo>
                  <a:lnTo>
                    <a:pt x="1095" y="806"/>
                  </a:lnTo>
                  <a:cubicBezTo>
                    <a:pt x="1089" y="846"/>
                    <a:pt x="1061" y="860"/>
                    <a:pt x="1039" y="887"/>
                  </a:cubicBezTo>
                  <a:cubicBezTo>
                    <a:pt x="1035" y="876"/>
                    <a:pt x="1025" y="871"/>
                    <a:pt x="1018" y="864"/>
                  </a:cubicBezTo>
                  <a:cubicBezTo>
                    <a:pt x="1028" y="845"/>
                    <a:pt x="1045" y="832"/>
                    <a:pt x="1055" y="814"/>
                  </a:cubicBezTo>
                  <a:cubicBezTo>
                    <a:pt x="1031" y="835"/>
                    <a:pt x="1012" y="865"/>
                    <a:pt x="990" y="891"/>
                  </a:cubicBezTo>
                  <a:cubicBezTo>
                    <a:pt x="984" y="899"/>
                    <a:pt x="978" y="913"/>
                    <a:pt x="966" y="910"/>
                  </a:cubicBezTo>
                  <a:cubicBezTo>
                    <a:pt x="1000" y="896"/>
                    <a:pt x="951" y="864"/>
                    <a:pt x="949" y="894"/>
                  </a:cubicBezTo>
                  <a:cubicBezTo>
                    <a:pt x="948" y="900"/>
                    <a:pt x="955" y="903"/>
                    <a:pt x="954" y="907"/>
                  </a:cubicBezTo>
                  <a:cubicBezTo>
                    <a:pt x="945" y="906"/>
                    <a:pt x="945" y="897"/>
                    <a:pt x="937" y="899"/>
                  </a:cubicBezTo>
                  <a:cubicBezTo>
                    <a:pt x="957" y="870"/>
                    <a:pt x="983" y="846"/>
                    <a:pt x="1002" y="816"/>
                  </a:cubicBezTo>
                  <a:cubicBezTo>
                    <a:pt x="976" y="840"/>
                    <a:pt x="958" y="871"/>
                    <a:pt x="933" y="896"/>
                  </a:cubicBezTo>
                  <a:cubicBezTo>
                    <a:pt x="922" y="890"/>
                    <a:pt x="912" y="883"/>
                    <a:pt x="908" y="871"/>
                  </a:cubicBezTo>
                  <a:cubicBezTo>
                    <a:pt x="923" y="854"/>
                    <a:pt x="939" y="837"/>
                    <a:pt x="951" y="818"/>
                  </a:cubicBezTo>
                  <a:cubicBezTo>
                    <a:pt x="935" y="829"/>
                    <a:pt x="926" y="847"/>
                    <a:pt x="913" y="861"/>
                  </a:cubicBezTo>
                  <a:cubicBezTo>
                    <a:pt x="907" y="860"/>
                    <a:pt x="906" y="855"/>
                    <a:pt x="901" y="854"/>
                  </a:cubicBezTo>
                  <a:cubicBezTo>
                    <a:pt x="896" y="859"/>
                    <a:pt x="914" y="861"/>
                    <a:pt x="908" y="867"/>
                  </a:cubicBezTo>
                  <a:cubicBezTo>
                    <a:pt x="898" y="867"/>
                    <a:pt x="895" y="852"/>
                    <a:pt x="891" y="842"/>
                  </a:cubicBezTo>
                  <a:cubicBezTo>
                    <a:pt x="887" y="832"/>
                    <a:pt x="880" y="820"/>
                    <a:pt x="884" y="809"/>
                  </a:cubicBezTo>
                  <a:cubicBezTo>
                    <a:pt x="952" y="814"/>
                    <a:pt x="1030" y="813"/>
                    <a:pt x="1095" y="806"/>
                  </a:cubicBezTo>
                  <a:close/>
                  <a:moveTo>
                    <a:pt x="951" y="896"/>
                  </a:moveTo>
                  <a:lnTo>
                    <a:pt x="951" y="896"/>
                  </a:lnTo>
                  <a:cubicBezTo>
                    <a:pt x="950" y="880"/>
                    <a:pt x="981" y="880"/>
                    <a:pt x="973" y="901"/>
                  </a:cubicBezTo>
                  <a:cubicBezTo>
                    <a:pt x="965" y="909"/>
                    <a:pt x="952" y="904"/>
                    <a:pt x="951" y="896"/>
                  </a:cubicBezTo>
                  <a:close/>
                  <a:moveTo>
                    <a:pt x="1084" y="842"/>
                  </a:moveTo>
                  <a:lnTo>
                    <a:pt x="1084" y="842"/>
                  </a:lnTo>
                  <a:cubicBezTo>
                    <a:pt x="1080" y="849"/>
                    <a:pt x="1079" y="864"/>
                    <a:pt x="1069" y="861"/>
                  </a:cubicBezTo>
                  <a:cubicBezTo>
                    <a:pt x="1072" y="866"/>
                    <a:pt x="1069" y="871"/>
                    <a:pt x="1067" y="874"/>
                  </a:cubicBezTo>
                  <a:cubicBezTo>
                    <a:pt x="1052" y="871"/>
                    <a:pt x="1055" y="896"/>
                    <a:pt x="1039" y="896"/>
                  </a:cubicBezTo>
                  <a:cubicBezTo>
                    <a:pt x="1053" y="877"/>
                    <a:pt x="1066" y="857"/>
                    <a:pt x="1084" y="842"/>
                  </a:cubicBezTo>
                  <a:close/>
                  <a:moveTo>
                    <a:pt x="1077" y="841"/>
                  </a:moveTo>
                  <a:lnTo>
                    <a:pt x="1077" y="841"/>
                  </a:lnTo>
                  <a:cubicBezTo>
                    <a:pt x="1079" y="836"/>
                    <a:pt x="1078" y="828"/>
                    <a:pt x="1077" y="822"/>
                  </a:cubicBezTo>
                  <a:cubicBezTo>
                    <a:pt x="1046" y="800"/>
                    <a:pt x="1047" y="862"/>
                    <a:pt x="1077" y="841"/>
                  </a:cubicBezTo>
                  <a:close/>
                  <a:moveTo>
                    <a:pt x="1057" y="824"/>
                  </a:moveTo>
                  <a:lnTo>
                    <a:pt x="1057" y="824"/>
                  </a:lnTo>
                  <a:cubicBezTo>
                    <a:pt x="1064" y="824"/>
                    <a:pt x="1061" y="820"/>
                    <a:pt x="1067" y="821"/>
                  </a:cubicBezTo>
                  <a:cubicBezTo>
                    <a:pt x="1095" y="824"/>
                    <a:pt x="1047" y="865"/>
                    <a:pt x="1057" y="824"/>
                  </a:cubicBezTo>
                  <a:close/>
                  <a:moveTo>
                    <a:pt x="1085" y="827"/>
                  </a:moveTo>
                  <a:lnTo>
                    <a:pt x="1085" y="827"/>
                  </a:lnTo>
                  <a:cubicBezTo>
                    <a:pt x="1084" y="821"/>
                    <a:pt x="1078" y="812"/>
                    <a:pt x="1072" y="815"/>
                  </a:cubicBezTo>
                  <a:cubicBezTo>
                    <a:pt x="1078" y="817"/>
                    <a:pt x="1080" y="824"/>
                    <a:pt x="1085" y="827"/>
                  </a:cubicBezTo>
                  <a:close/>
                  <a:moveTo>
                    <a:pt x="1064" y="854"/>
                  </a:moveTo>
                  <a:lnTo>
                    <a:pt x="1064" y="854"/>
                  </a:lnTo>
                  <a:cubicBezTo>
                    <a:pt x="1057" y="848"/>
                    <a:pt x="1053" y="840"/>
                    <a:pt x="1045" y="835"/>
                  </a:cubicBezTo>
                  <a:cubicBezTo>
                    <a:pt x="1049" y="843"/>
                    <a:pt x="1057" y="854"/>
                    <a:pt x="1064" y="854"/>
                  </a:cubicBezTo>
                  <a:close/>
                  <a:moveTo>
                    <a:pt x="1046" y="850"/>
                  </a:moveTo>
                  <a:lnTo>
                    <a:pt x="1046" y="850"/>
                  </a:lnTo>
                  <a:cubicBezTo>
                    <a:pt x="1024" y="839"/>
                    <a:pt x="1024" y="878"/>
                    <a:pt x="1044" y="876"/>
                  </a:cubicBezTo>
                  <a:cubicBezTo>
                    <a:pt x="1054" y="874"/>
                    <a:pt x="1057" y="862"/>
                    <a:pt x="1052" y="854"/>
                  </a:cubicBezTo>
                  <a:cubicBezTo>
                    <a:pt x="1056" y="864"/>
                    <a:pt x="1036" y="883"/>
                    <a:pt x="1031" y="864"/>
                  </a:cubicBezTo>
                  <a:cubicBezTo>
                    <a:pt x="1028" y="855"/>
                    <a:pt x="1037" y="846"/>
                    <a:pt x="1046" y="850"/>
                  </a:cubicBezTo>
                  <a:close/>
                  <a:moveTo>
                    <a:pt x="1052" y="854"/>
                  </a:moveTo>
                  <a:lnTo>
                    <a:pt x="1052" y="854"/>
                  </a:lnTo>
                  <a:cubicBezTo>
                    <a:pt x="1051" y="852"/>
                    <a:pt x="1049" y="851"/>
                    <a:pt x="1046" y="850"/>
                  </a:cubicBezTo>
                  <a:cubicBezTo>
                    <a:pt x="1049" y="851"/>
                    <a:pt x="1050" y="852"/>
                    <a:pt x="1052" y="854"/>
                  </a:cubicBezTo>
                  <a:close/>
                  <a:moveTo>
                    <a:pt x="1038" y="825"/>
                  </a:moveTo>
                  <a:lnTo>
                    <a:pt x="1038" y="825"/>
                  </a:lnTo>
                  <a:cubicBezTo>
                    <a:pt x="1037" y="821"/>
                    <a:pt x="1031" y="814"/>
                    <a:pt x="1028" y="816"/>
                  </a:cubicBezTo>
                  <a:cubicBezTo>
                    <a:pt x="1031" y="819"/>
                    <a:pt x="1032" y="825"/>
                    <a:pt x="1038" y="825"/>
                  </a:cubicBezTo>
                  <a:close/>
                  <a:moveTo>
                    <a:pt x="1000" y="831"/>
                  </a:moveTo>
                  <a:lnTo>
                    <a:pt x="1000" y="831"/>
                  </a:lnTo>
                  <a:cubicBezTo>
                    <a:pt x="1001" y="839"/>
                    <a:pt x="1007" y="843"/>
                    <a:pt x="1021" y="845"/>
                  </a:cubicBezTo>
                  <a:cubicBezTo>
                    <a:pt x="1052" y="829"/>
                    <a:pt x="999" y="800"/>
                    <a:pt x="1000" y="831"/>
                  </a:cubicBezTo>
                  <a:close/>
                  <a:moveTo>
                    <a:pt x="1026" y="829"/>
                  </a:moveTo>
                  <a:lnTo>
                    <a:pt x="1026" y="829"/>
                  </a:lnTo>
                  <a:cubicBezTo>
                    <a:pt x="1029" y="858"/>
                    <a:pt x="986" y="828"/>
                    <a:pt x="1013" y="821"/>
                  </a:cubicBezTo>
                  <a:cubicBezTo>
                    <a:pt x="1018" y="820"/>
                    <a:pt x="1025" y="820"/>
                    <a:pt x="1026" y="829"/>
                  </a:cubicBezTo>
                  <a:close/>
                  <a:moveTo>
                    <a:pt x="1013" y="855"/>
                  </a:moveTo>
                  <a:lnTo>
                    <a:pt x="1013" y="855"/>
                  </a:lnTo>
                  <a:cubicBezTo>
                    <a:pt x="1006" y="849"/>
                    <a:pt x="1002" y="840"/>
                    <a:pt x="993" y="835"/>
                  </a:cubicBezTo>
                  <a:cubicBezTo>
                    <a:pt x="998" y="843"/>
                    <a:pt x="1006" y="855"/>
                    <a:pt x="1013" y="855"/>
                  </a:cubicBezTo>
                  <a:close/>
                  <a:moveTo>
                    <a:pt x="990" y="848"/>
                  </a:moveTo>
                  <a:lnTo>
                    <a:pt x="990" y="848"/>
                  </a:lnTo>
                  <a:cubicBezTo>
                    <a:pt x="972" y="850"/>
                    <a:pt x="976" y="876"/>
                    <a:pt x="989" y="877"/>
                  </a:cubicBezTo>
                  <a:cubicBezTo>
                    <a:pt x="1006" y="879"/>
                    <a:pt x="1010" y="846"/>
                    <a:pt x="990" y="848"/>
                  </a:cubicBezTo>
                  <a:close/>
                  <a:moveTo>
                    <a:pt x="1000" y="867"/>
                  </a:moveTo>
                  <a:lnTo>
                    <a:pt x="1000" y="867"/>
                  </a:lnTo>
                  <a:cubicBezTo>
                    <a:pt x="997" y="871"/>
                    <a:pt x="986" y="873"/>
                    <a:pt x="982" y="868"/>
                  </a:cubicBezTo>
                  <a:cubicBezTo>
                    <a:pt x="973" y="850"/>
                    <a:pt x="1005" y="844"/>
                    <a:pt x="1000" y="867"/>
                  </a:cubicBezTo>
                  <a:close/>
                  <a:moveTo>
                    <a:pt x="986" y="888"/>
                  </a:moveTo>
                  <a:lnTo>
                    <a:pt x="986" y="888"/>
                  </a:lnTo>
                  <a:cubicBezTo>
                    <a:pt x="982" y="881"/>
                    <a:pt x="974" y="869"/>
                    <a:pt x="967" y="870"/>
                  </a:cubicBezTo>
                  <a:cubicBezTo>
                    <a:pt x="975" y="875"/>
                    <a:pt x="978" y="884"/>
                    <a:pt x="986" y="888"/>
                  </a:cubicBezTo>
                  <a:close/>
                  <a:moveTo>
                    <a:pt x="987" y="827"/>
                  </a:moveTo>
                  <a:lnTo>
                    <a:pt x="987" y="827"/>
                  </a:lnTo>
                  <a:cubicBezTo>
                    <a:pt x="987" y="823"/>
                    <a:pt x="982" y="816"/>
                    <a:pt x="979" y="819"/>
                  </a:cubicBezTo>
                  <a:cubicBezTo>
                    <a:pt x="983" y="821"/>
                    <a:pt x="984" y="825"/>
                    <a:pt x="987" y="827"/>
                  </a:cubicBezTo>
                  <a:close/>
                  <a:moveTo>
                    <a:pt x="963" y="818"/>
                  </a:moveTo>
                  <a:lnTo>
                    <a:pt x="963" y="818"/>
                  </a:lnTo>
                  <a:cubicBezTo>
                    <a:pt x="941" y="822"/>
                    <a:pt x="952" y="851"/>
                    <a:pt x="970" y="845"/>
                  </a:cubicBezTo>
                  <a:cubicBezTo>
                    <a:pt x="984" y="841"/>
                    <a:pt x="979" y="815"/>
                    <a:pt x="963" y="818"/>
                  </a:cubicBezTo>
                  <a:close/>
                  <a:moveTo>
                    <a:pt x="977" y="832"/>
                  </a:moveTo>
                  <a:lnTo>
                    <a:pt x="977" y="832"/>
                  </a:lnTo>
                  <a:cubicBezTo>
                    <a:pt x="974" y="847"/>
                    <a:pt x="955" y="844"/>
                    <a:pt x="954" y="832"/>
                  </a:cubicBezTo>
                  <a:cubicBezTo>
                    <a:pt x="953" y="818"/>
                    <a:pt x="974" y="817"/>
                    <a:pt x="977" y="832"/>
                  </a:cubicBezTo>
                  <a:close/>
                  <a:moveTo>
                    <a:pt x="941" y="835"/>
                  </a:moveTo>
                  <a:lnTo>
                    <a:pt x="941" y="835"/>
                  </a:lnTo>
                  <a:cubicBezTo>
                    <a:pt x="946" y="845"/>
                    <a:pt x="953" y="853"/>
                    <a:pt x="962" y="858"/>
                  </a:cubicBezTo>
                  <a:cubicBezTo>
                    <a:pt x="957" y="849"/>
                    <a:pt x="950" y="841"/>
                    <a:pt x="941" y="835"/>
                  </a:cubicBezTo>
                  <a:close/>
                  <a:moveTo>
                    <a:pt x="944" y="877"/>
                  </a:moveTo>
                  <a:lnTo>
                    <a:pt x="944" y="877"/>
                  </a:lnTo>
                  <a:cubicBezTo>
                    <a:pt x="949" y="873"/>
                    <a:pt x="952" y="867"/>
                    <a:pt x="954" y="861"/>
                  </a:cubicBezTo>
                  <a:cubicBezTo>
                    <a:pt x="939" y="828"/>
                    <a:pt x="901" y="878"/>
                    <a:pt x="944" y="877"/>
                  </a:cubicBezTo>
                  <a:close/>
                  <a:moveTo>
                    <a:pt x="950" y="867"/>
                  </a:moveTo>
                  <a:lnTo>
                    <a:pt x="950" y="867"/>
                  </a:lnTo>
                  <a:cubicBezTo>
                    <a:pt x="943" y="879"/>
                    <a:pt x="926" y="874"/>
                    <a:pt x="927" y="863"/>
                  </a:cubicBezTo>
                  <a:cubicBezTo>
                    <a:pt x="928" y="849"/>
                    <a:pt x="950" y="849"/>
                    <a:pt x="950" y="867"/>
                  </a:cubicBezTo>
                  <a:close/>
                  <a:moveTo>
                    <a:pt x="914" y="870"/>
                  </a:moveTo>
                  <a:lnTo>
                    <a:pt x="914" y="870"/>
                  </a:lnTo>
                  <a:cubicBezTo>
                    <a:pt x="918" y="877"/>
                    <a:pt x="926" y="890"/>
                    <a:pt x="934" y="888"/>
                  </a:cubicBezTo>
                  <a:cubicBezTo>
                    <a:pt x="927" y="883"/>
                    <a:pt x="923" y="873"/>
                    <a:pt x="914" y="870"/>
                  </a:cubicBezTo>
                  <a:close/>
                  <a:moveTo>
                    <a:pt x="936" y="827"/>
                  </a:moveTo>
                  <a:lnTo>
                    <a:pt x="936" y="827"/>
                  </a:lnTo>
                  <a:cubicBezTo>
                    <a:pt x="932" y="824"/>
                    <a:pt x="931" y="819"/>
                    <a:pt x="926" y="818"/>
                  </a:cubicBezTo>
                  <a:cubicBezTo>
                    <a:pt x="926" y="822"/>
                    <a:pt x="932" y="830"/>
                    <a:pt x="936" y="827"/>
                  </a:cubicBezTo>
                  <a:close/>
                  <a:moveTo>
                    <a:pt x="908" y="821"/>
                  </a:moveTo>
                  <a:lnTo>
                    <a:pt x="908" y="821"/>
                  </a:lnTo>
                  <a:cubicBezTo>
                    <a:pt x="892" y="826"/>
                    <a:pt x="897" y="850"/>
                    <a:pt x="913" y="850"/>
                  </a:cubicBezTo>
                  <a:cubicBezTo>
                    <a:pt x="930" y="849"/>
                    <a:pt x="932" y="814"/>
                    <a:pt x="908" y="821"/>
                  </a:cubicBezTo>
                  <a:close/>
                  <a:moveTo>
                    <a:pt x="916" y="845"/>
                  </a:moveTo>
                  <a:lnTo>
                    <a:pt x="916" y="845"/>
                  </a:lnTo>
                  <a:cubicBezTo>
                    <a:pt x="896" y="851"/>
                    <a:pt x="895" y="814"/>
                    <a:pt x="920" y="825"/>
                  </a:cubicBezTo>
                  <a:cubicBezTo>
                    <a:pt x="926" y="833"/>
                    <a:pt x="922" y="843"/>
                    <a:pt x="916" y="845"/>
                  </a:cubicBezTo>
                  <a:close/>
                  <a:moveTo>
                    <a:pt x="901" y="816"/>
                  </a:moveTo>
                  <a:lnTo>
                    <a:pt x="901" y="816"/>
                  </a:lnTo>
                  <a:cubicBezTo>
                    <a:pt x="894" y="817"/>
                    <a:pt x="892" y="821"/>
                    <a:pt x="891" y="828"/>
                  </a:cubicBezTo>
                  <a:cubicBezTo>
                    <a:pt x="897" y="827"/>
                    <a:pt x="898" y="821"/>
                    <a:pt x="901" y="816"/>
                  </a:cubicBezTo>
                  <a:close/>
                  <a:moveTo>
                    <a:pt x="1078" y="668"/>
                  </a:moveTo>
                  <a:lnTo>
                    <a:pt x="1078" y="668"/>
                  </a:lnTo>
                  <a:cubicBezTo>
                    <a:pt x="1078" y="666"/>
                    <a:pt x="1078" y="664"/>
                    <a:pt x="1077" y="664"/>
                  </a:cubicBezTo>
                  <a:cubicBezTo>
                    <a:pt x="1057" y="688"/>
                    <a:pt x="1036" y="711"/>
                    <a:pt x="1018" y="737"/>
                  </a:cubicBezTo>
                  <a:cubicBezTo>
                    <a:pt x="1040" y="717"/>
                    <a:pt x="1056" y="689"/>
                    <a:pt x="1078" y="668"/>
                  </a:cubicBezTo>
                  <a:close/>
                  <a:moveTo>
                    <a:pt x="1051" y="668"/>
                  </a:moveTo>
                  <a:lnTo>
                    <a:pt x="1051" y="668"/>
                  </a:lnTo>
                  <a:cubicBezTo>
                    <a:pt x="1053" y="672"/>
                    <a:pt x="1057" y="674"/>
                    <a:pt x="1061" y="677"/>
                  </a:cubicBezTo>
                  <a:cubicBezTo>
                    <a:pt x="1061" y="671"/>
                    <a:pt x="1053" y="662"/>
                    <a:pt x="1051" y="668"/>
                  </a:cubicBezTo>
                  <a:close/>
                  <a:moveTo>
                    <a:pt x="1052" y="672"/>
                  </a:moveTo>
                  <a:lnTo>
                    <a:pt x="1052" y="672"/>
                  </a:lnTo>
                  <a:cubicBezTo>
                    <a:pt x="1032" y="651"/>
                    <a:pt x="1013" y="690"/>
                    <a:pt x="1036" y="694"/>
                  </a:cubicBezTo>
                  <a:cubicBezTo>
                    <a:pt x="1048" y="696"/>
                    <a:pt x="1057" y="688"/>
                    <a:pt x="1052" y="672"/>
                  </a:cubicBezTo>
                  <a:close/>
                  <a:moveTo>
                    <a:pt x="1044" y="691"/>
                  </a:moveTo>
                  <a:lnTo>
                    <a:pt x="1044" y="691"/>
                  </a:lnTo>
                  <a:cubicBezTo>
                    <a:pt x="1033" y="694"/>
                    <a:pt x="1022" y="677"/>
                    <a:pt x="1035" y="671"/>
                  </a:cubicBezTo>
                  <a:cubicBezTo>
                    <a:pt x="1051" y="663"/>
                    <a:pt x="1055" y="688"/>
                    <a:pt x="1044" y="691"/>
                  </a:cubicBezTo>
                  <a:close/>
                  <a:moveTo>
                    <a:pt x="1018" y="684"/>
                  </a:moveTo>
                  <a:lnTo>
                    <a:pt x="1018" y="684"/>
                  </a:lnTo>
                  <a:cubicBezTo>
                    <a:pt x="1022" y="692"/>
                    <a:pt x="1030" y="704"/>
                    <a:pt x="1038" y="704"/>
                  </a:cubicBezTo>
                  <a:cubicBezTo>
                    <a:pt x="1029" y="700"/>
                    <a:pt x="1029" y="686"/>
                    <a:pt x="1018" y="684"/>
                  </a:cubicBezTo>
                  <a:close/>
                  <a:moveTo>
                    <a:pt x="1005" y="697"/>
                  </a:moveTo>
                  <a:lnTo>
                    <a:pt x="1005" y="697"/>
                  </a:lnTo>
                  <a:cubicBezTo>
                    <a:pt x="1010" y="686"/>
                    <a:pt x="1020" y="680"/>
                    <a:pt x="1025" y="668"/>
                  </a:cubicBezTo>
                  <a:cubicBezTo>
                    <a:pt x="1009" y="684"/>
                    <a:pt x="995" y="701"/>
                    <a:pt x="982" y="720"/>
                  </a:cubicBezTo>
                  <a:cubicBezTo>
                    <a:pt x="976" y="723"/>
                    <a:pt x="965" y="733"/>
                    <a:pt x="970" y="737"/>
                  </a:cubicBezTo>
                  <a:cubicBezTo>
                    <a:pt x="977" y="730"/>
                    <a:pt x="981" y="720"/>
                    <a:pt x="990" y="716"/>
                  </a:cubicBezTo>
                  <a:cubicBezTo>
                    <a:pt x="995" y="723"/>
                    <a:pt x="1001" y="731"/>
                    <a:pt x="1009" y="736"/>
                  </a:cubicBezTo>
                  <a:cubicBezTo>
                    <a:pt x="1005" y="726"/>
                    <a:pt x="996" y="721"/>
                    <a:pt x="990" y="713"/>
                  </a:cubicBezTo>
                  <a:cubicBezTo>
                    <a:pt x="994" y="711"/>
                    <a:pt x="997" y="701"/>
                    <a:pt x="1000" y="704"/>
                  </a:cubicBezTo>
                  <a:cubicBezTo>
                    <a:pt x="994" y="718"/>
                    <a:pt x="1006" y="728"/>
                    <a:pt x="1015" y="727"/>
                  </a:cubicBezTo>
                  <a:cubicBezTo>
                    <a:pt x="1039" y="726"/>
                    <a:pt x="1028" y="685"/>
                    <a:pt x="1005" y="697"/>
                  </a:cubicBezTo>
                  <a:close/>
                  <a:moveTo>
                    <a:pt x="1021" y="700"/>
                  </a:moveTo>
                  <a:lnTo>
                    <a:pt x="1021" y="700"/>
                  </a:lnTo>
                  <a:cubicBezTo>
                    <a:pt x="1032" y="709"/>
                    <a:pt x="1025" y="725"/>
                    <a:pt x="1013" y="724"/>
                  </a:cubicBezTo>
                  <a:cubicBezTo>
                    <a:pt x="998" y="724"/>
                    <a:pt x="996" y="695"/>
                    <a:pt x="1021" y="700"/>
                  </a:cubicBezTo>
                  <a:close/>
                  <a:moveTo>
                    <a:pt x="1013" y="675"/>
                  </a:moveTo>
                  <a:lnTo>
                    <a:pt x="1013" y="675"/>
                  </a:lnTo>
                  <a:cubicBezTo>
                    <a:pt x="1014" y="672"/>
                    <a:pt x="1010" y="667"/>
                    <a:pt x="1008" y="671"/>
                  </a:cubicBezTo>
                  <a:cubicBezTo>
                    <a:pt x="1010" y="671"/>
                    <a:pt x="1009" y="677"/>
                    <a:pt x="1013" y="675"/>
                  </a:cubicBezTo>
                  <a:close/>
                  <a:moveTo>
                    <a:pt x="993" y="671"/>
                  </a:moveTo>
                  <a:lnTo>
                    <a:pt x="993" y="671"/>
                  </a:lnTo>
                  <a:cubicBezTo>
                    <a:pt x="1017" y="684"/>
                    <a:pt x="980" y="707"/>
                    <a:pt x="977" y="684"/>
                  </a:cubicBezTo>
                  <a:cubicBezTo>
                    <a:pt x="976" y="674"/>
                    <a:pt x="987" y="673"/>
                    <a:pt x="983" y="668"/>
                  </a:cubicBezTo>
                  <a:cubicBezTo>
                    <a:pt x="978" y="673"/>
                    <a:pt x="972" y="677"/>
                    <a:pt x="975" y="687"/>
                  </a:cubicBezTo>
                  <a:cubicBezTo>
                    <a:pt x="982" y="715"/>
                    <a:pt x="1025" y="676"/>
                    <a:pt x="993" y="671"/>
                  </a:cubicBezTo>
                  <a:close/>
                  <a:moveTo>
                    <a:pt x="973" y="671"/>
                  </a:moveTo>
                  <a:lnTo>
                    <a:pt x="973" y="671"/>
                  </a:lnTo>
                  <a:cubicBezTo>
                    <a:pt x="953" y="685"/>
                    <a:pt x="934" y="713"/>
                    <a:pt x="917" y="734"/>
                  </a:cubicBezTo>
                  <a:cubicBezTo>
                    <a:pt x="938" y="716"/>
                    <a:pt x="955" y="692"/>
                    <a:pt x="973" y="671"/>
                  </a:cubicBezTo>
                  <a:close/>
                  <a:moveTo>
                    <a:pt x="962" y="675"/>
                  </a:moveTo>
                  <a:lnTo>
                    <a:pt x="962" y="675"/>
                  </a:lnTo>
                  <a:cubicBezTo>
                    <a:pt x="959" y="674"/>
                    <a:pt x="957" y="664"/>
                    <a:pt x="953" y="669"/>
                  </a:cubicBezTo>
                  <a:cubicBezTo>
                    <a:pt x="955" y="671"/>
                    <a:pt x="958" y="679"/>
                    <a:pt x="962" y="675"/>
                  </a:cubicBezTo>
                  <a:close/>
                  <a:moveTo>
                    <a:pt x="952" y="674"/>
                  </a:moveTo>
                  <a:lnTo>
                    <a:pt x="952" y="674"/>
                  </a:lnTo>
                  <a:cubicBezTo>
                    <a:pt x="949" y="667"/>
                    <a:pt x="940" y="665"/>
                    <a:pt x="933" y="668"/>
                  </a:cubicBezTo>
                  <a:cubicBezTo>
                    <a:pt x="912" y="676"/>
                    <a:pt x="928" y="700"/>
                    <a:pt x="943" y="695"/>
                  </a:cubicBezTo>
                  <a:cubicBezTo>
                    <a:pt x="948" y="694"/>
                    <a:pt x="955" y="683"/>
                    <a:pt x="952" y="674"/>
                  </a:cubicBezTo>
                  <a:close/>
                  <a:moveTo>
                    <a:pt x="934" y="694"/>
                  </a:moveTo>
                  <a:lnTo>
                    <a:pt x="934" y="694"/>
                  </a:lnTo>
                  <a:cubicBezTo>
                    <a:pt x="930" y="689"/>
                    <a:pt x="924" y="687"/>
                    <a:pt x="926" y="677"/>
                  </a:cubicBezTo>
                  <a:cubicBezTo>
                    <a:pt x="930" y="671"/>
                    <a:pt x="940" y="667"/>
                    <a:pt x="947" y="672"/>
                  </a:cubicBezTo>
                  <a:cubicBezTo>
                    <a:pt x="951" y="684"/>
                    <a:pt x="945" y="693"/>
                    <a:pt x="934" y="694"/>
                  </a:cubicBezTo>
                  <a:close/>
                  <a:moveTo>
                    <a:pt x="934" y="707"/>
                  </a:moveTo>
                  <a:lnTo>
                    <a:pt x="934" y="707"/>
                  </a:lnTo>
                  <a:cubicBezTo>
                    <a:pt x="928" y="698"/>
                    <a:pt x="922" y="689"/>
                    <a:pt x="914" y="682"/>
                  </a:cubicBezTo>
                  <a:cubicBezTo>
                    <a:pt x="915" y="691"/>
                    <a:pt x="927" y="700"/>
                    <a:pt x="934" y="707"/>
                  </a:cubicBezTo>
                  <a:close/>
                  <a:moveTo>
                    <a:pt x="921" y="698"/>
                  </a:moveTo>
                  <a:lnTo>
                    <a:pt x="921" y="698"/>
                  </a:lnTo>
                  <a:cubicBezTo>
                    <a:pt x="906" y="691"/>
                    <a:pt x="894" y="705"/>
                    <a:pt x="901" y="720"/>
                  </a:cubicBezTo>
                  <a:cubicBezTo>
                    <a:pt x="905" y="723"/>
                    <a:pt x="911" y="725"/>
                    <a:pt x="920" y="724"/>
                  </a:cubicBezTo>
                  <a:cubicBezTo>
                    <a:pt x="926" y="720"/>
                    <a:pt x="928" y="704"/>
                    <a:pt x="921" y="698"/>
                  </a:cubicBezTo>
                  <a:close/>
                  <a:moveTo>
                    <a:pt x="914" y="721"/>
                  </a:moveTo>
                  <a:lnTo>
                    <a:pt x="914" y="721"/>
                  </a:lnTo>
                  <a:cubicBezTo>
                    <a:pt x="905" y="723"/>
                    <a:pt x="894" y="707"/>
                    <a:pt x="908" y="701"/>
                  </a:cubicBezTo>
                  <a:cubicBezTo>
                    <a:pt x="927" y="694"/>
                    <a:pt x="926" y="719"/>
                    <a:pt x="914" y="721"/>
                  </a:cubicBezTo>
                  <a:close/>
                  <a:moveTo>
                    <a:pt x="910" y="733"/>
                  </a:moveTo>
                  <a:lnTo>
                    <a:pt x="910" y="733"/>
                  </a:lnTo>
                  <a:cubicBezTo>
                    <a:pt x="903" y="727"/>
                    <a:pt x="899" y="719"/>
                    <a:pt x="891" y="714"/>
                  </a:cubicBezTo>
                  <a:cubicBezTo>
                    <a:pt x="894" y="722"/>
                    <a:pt x="902" y="734"/>
                    <a:pt x="910" y="733"/>
                  </a:cubicBezTo>
                  <a:close/>
                  <a:moveTo>
                    <a:pt x="880" y="729"/>
                  </a:moveTo>
                  <a:lnTo>
                    <a:pt x="880" y="729"/>
                  </a:lnTo>
                  <a:cubicBezTo>
                    <a:pt x="889" y="727"/>
                    <a:pt x="891" y="732"/>
                    <a:pt x="897" y="734"/>
                  </a:cubicBezTo>
                  <a:cubicBezTo>
                    <a:pt x="898" y="726"/>
                    <a:pt x="883" y="722"/>
                    <a:pt x="880" y="729"/>
                  </a:cubicBezTo>
                  <a:close/>
                  <a:moveTo>
                    <a:pt x="926" y="736"/>
                  </a:moveTo>
                  <a:lnTo>
                    <a:pt x="926" y="736"/>
                  </a:lnTo>
                  <a:cubicBezTo>
                    <a:pt x="933" y="727"/>
                    <a:pt x="946" y="737"/>
                    <a:pt x="949" y="734"/>
                  </a:cubicBezTo>
                  <a:cubicBezTo>
                    <a:pt x="944" y="728"/>
                    <a:pt x="929" y="726"/>
                    <a:pt x="926" y="736"/>
                  </a:cubicBezTo>
                  <a:close/>
                  <a:moveTo>
                    <a:pt x="959" y="734"/>
                  </a:moveTo>
                  <a:lnTo>
                    <a:pt x="959" y="734"/>
                  </a:lnTo>
                  <a:cubicBezTo>
                    <a:pt x="953" y="729"/>
                    <a:pt x="947" y="716"/>
                    <a:pt x="940" y="717"/>
                  </a:cubicBezTo>
                  <a:cubicBezTo>
                    <a:pt x="946" y="722"/>
                    <a:pt x="951" y="736"/>
                    <a:pt x="959" y="734"/>
                  </a:cubicBezTo>
                  <a:close/>
                  <a:moveTo>
                    <a:pt x="966" y="684"/>
                  </a:moveTo>
                  <a:lnTo>
                    <a:pt x="966" y="684"/>
                  </a:lnTo>
                  <a:cubicBezTo>
                    <a:pt x="971" y="692"/>
                    <a:pt x="978" y="707"/>
                    <a:pt x="987" y="707"/>
                  </a:cubicBezTo>
                  <a:cubicBezTo>
                    <a:pt x="980" y="700"/>
                    <a:pt x="975" y="690"/>
                    <a:pt x="966" y="684"/>
                  </a:cubicBezTo>
                  <a:close/>
                  <a:moveTo>
                    <a:pt x="977" y="707"/>
                  </a:moveTo>
                  <a:lnTo>
                    <a:pt x="977" y="707"/>
                  </a:lnTo>
                  <a:cubicBezTo>
                    <a:pt x="975" y="699"/>
                    <a:pt x="959" y="694"/>
                    <a:pt x="950" y="703"/>
                  </a:cubicBezTo>
                  <a:cubicBezTo>
                    <a:pt x="938" y="734"/>
                    <a:pt x="986" y="735"/>
                    <a:pt x="977" y="707"/>
                  </a:cubicBezTo>
                  <a:close/>
                  <a:moveTo>
                    <a:pt x="964" y="726"/>
                  </a:moveTo>
                  <a:lnTo>
                    <a:pt x="964" y="726"/>
                  </a:lnTo>
                  <a:cubicBezTo>
                    <a:pt x="953" y="727"/>
                    <a:pt x="944" y="706"/>
                    <a:pt x="960" y="701"/>
                  </a:cubicBezTo>
                  <a:cubicBezTo>
                    <a:pt x="978" y="696"/>
                    <a:pt x="977" y="725"/>
                    <a:pt x="964" y="726"/>
                  </a:cubicBezTo>
                  <a:close/>
                  <a:moveTo>
                    <a:pt x="980" y="737"/>
                  </a:moveTo>
                  <a:lnTo>
                    <a:pt x="980" y="737"/>
                  </a:lnTo>
                  <a:cubicBezTo>
                    <a:pt x="984" y="727"/>
                    <a:pt x="995" y="733"/>
                    <a:pt x="1000" y="737"/>
                  </a:cubicBezTo>
                  <a:cubicBezTo>
                    <a:pt x="1000" y="725"/>
                    <a:pt x="972" y="729"/>
                    <a:pt x="980" y="737"/>
                  </a:cubicBezTo>
                  <a:close/>
                  <a:moveTo>
                    <a:pt x="1026" y="737"/>
                  </a:moveTo>
                  <a:lnTo>
                    <a:pt x="1026" y="737"/>
                  </a:lnTo>
                  <a:cubicBezTo>
                    <a:pt x="1035" y="731"/>
                    <a:pt x="1046" y="733"/>
                    <a:pt x="1054" y="734"/>
                  </a:cubicBezTo>
                  <a:cubicBezTo>
                    <a:pt x="1047" y="726"/>
                    <a:pt x="1029" y="725"/>
                    <a:pt x="1026" y="737"/>
                  </a:cubicBezTo>
                  <a:close/>
                  <a:moveTo>
                    <a:pt x="908" y="674"/>
                  </a:moveTo>
                  <a:lnTo>
                    <a:pt x="908" y="674"/>
                  </a:lnTo>
                  <a:cubicBezTo>
                    <a:pt x="908" y="669"/>
                    <a:pt x="903" y="663"/>
                    <a:pt x="900" y="667"/>
                  </a:cubicBezTo>
                  <a:cubicBezTo>
                    <a:pt x="904" y="667"/>
                    <a:pt x="903" y="674"/>
                    <a:pt x="908" y="674"/>
                  </a:cubicBezTo>
                  <a:close/>
                  <a:moveTo>
                    <a:pt x="892" y="665"/>
                  </a:moveTo>
                  <a:lnTo>
                    <a:pt x="892" y="665"/>
                  </a:lnTo>
                  <a:lnTo>
                    <a:pt x="884" y="665"/>
                  </a:lnTo>
                  <a:cubicBezTo>
                    <a:pt x="897" y="669"/>
                    <a:pt x="901" y="692"/>
                    <a:pt x="880" y="690"/>
                  </a:cubicBezTo>
                  <a:cubicBezTo>
                    <a:pt x="894" y="706"/>
                    <a:pt x="908" y="673"/>
                    <a:pt x="892" y="665"/>
                  </a:cubicBezTo>
                  <a:close/>
                  <a:moveTo>
                    <a:pt x="880" y="700"/>
                  </a:moveTo>
                  <a:lnTo>
                    <a:pt x="880" y="700"/>
                  </a:lnTo>
                  <a:lnTo>
                    <a:pt x="880" y="706"/>
                  </a:lnTo>
                  <a:lnTo>
                    <a:pt x="884" y="706"/>
                  </a:lnTo>
                  <a:cubicBezTo>
                    <a:pt x="884" y="702"/>
                    <a:pt x="883" y="699"/>
                    <a:pt x="880" y="700"/>
                  </a:cubicBezTo>
                  <a:close/>
                  <a:moveTo>
                    <a:pt x="904" y="1154"/>
                  </a:moveTo>
                  <a:lnTo>
                    <a:pt x="904" y="1154"/>
                  </a:lnTo>
                  <a:cubicBezTo>
                    <a:pt x="906" y="1165"/>
                    <a:pt x="900" y="1181"/>
                    <a:pt x="905" y="1187"/>
                  </a:cubicBezTo>
                  <a:cubicBezTo>
                    <a:pt x="909" y="1176"/>
                    <a:pt x="924" y="1176"/>
                    <a:pt x="937" y="1174"/>
                  </a:cubicBezTo>
                  <a:cubicBezTo>
                    <a:pt x="940" y="1149"/>
                    <a:pt x="942" y="1134"/>
                    <a:pt x="927" y="1120"/>
                  </a:cubicBezTo>
                  <a:cubicBezTo>
                    <a:pt x="921" y="1119"/>
                    <a:pt x="918" y="1122"/>
                    <a:pt x="913" y="1122"/>
                  </a:cubicBezTo>
                  <a:cubicBezTo>
                    <a:pt x="906" y="1111"/>
                    <a:pt x="915" y="1093"/>
                    <a:pt x="907" y="1082"/>
                  </a:cubicBezTo>
                  <a:cubicBezTo>
                    <a:pt x="900" y="1090"/>
                    <a:pt x="894" y="1097"/>
                    <a:pt x="878" y="1096"/>
                  </a:cubicBezTo>
                  <a:cubicBezTo>
                    <a:pt x="875" y="1121"/>
                    <a:pt x="879" y="1129"/>
                    <a:pt x="884" y="1149"/>
                  </a:cubicBezTo>
                  <a:cubicBezTo>
                    <a:pt x="893" y="1149"/>
                    <a:pt x="899" y="1150"/>
                    <a:pt x="904" y="1154"/>
                  </a:cubicBezTo>
                  <a:close/>
                  <a:moveTo>
                    <a:pt x="908" y="1136"/>
                  </a:moveTo>
                  <a:lnTo>
                    <a:pt x="908" y="1136"/>
                  </a:lnTo>
                  <a:lnTo>
                    <a:pt x="924" y="1136"/>
                  </a:lnTo>
                  <a:cubicBezTo>
                    <a:pt x="928" y="1143"/>
                    <a:pt x="935" y="1155"/>
                    <a:pt x="933" y="1164"/>
                  </a:cubicBezTo>
                  <a:cubicBezTo>
                    <a:pt x="920" y="1161"/>
                    <a:pt x="913" y="1170"/>
                    <a:pt x="907" y="1169"/>
                  </a:cubicBezTo>
                  <a:cubicBezTo>
                    <a:pt x="906" y="1157"/>
                    <a:pt x="909" y="1149"/>
                    <a:pt x="908" y="1136"/>
                  </a:cubicBezTo>
                  <a:close/>
                  <a:moveTo>
                    <a:pt x="904" y="1136"/>
                  </a:moveTo>
                  <a:lnTo>
                    <a:pt x="904" y="1136"/>
                  </a:lnTo>
                  <a:cubicBezTo>
                    <a:pt x="890" y="1135"/>
                    <a:pt x="889" y="1122"/>
                    <a:pt x="885" y="1110"/>
                  </a:cubicBezTo>
                  <a:cubicBezTo>
                    <a:pt x="892" y="1105"/>
                    <a:pt x="903" y="1103"/>
                    <a:pt x="904" y="1092"/>
                  </a:cubicBezTo>
                  <a:cubicBezTo>
                    <a:pt x="913" y="1101"/>
                    <a:pt x="907" y="1126"/>
                    <a:pt x="904" y="1136"/>
                  </a:cubicBezTo>
                  <a:close/>
                  <a:moveTo>
                    <a:pt x="806" y="1226"/>
                  </a:moveTo>
                  <a:lnTo>
                    <a:pt x="806" y="1226"/>
                  </a:lnTo>
                  <a:cubicBezTo>
                    <a:pt x="805" y="1216"/>
                    <a:pt x="811" y="1214"/>
                    <a:pt x="812" y="1206"/>
                  </a:cubicBezTo>
                  <a:cubicBezTo>
                    <a:pt x="797" y="1198"/>
                    <a:pt x="788" y="1152"/>
                    <a:pt x="806" y="1142"/>
                  </a:cubicBezTo>
                  <a:cubicBezTo>
                    <a:pt x="819" y="1152"/>
                    <a:pt x="822" y="1171"/>
                    <a:pt x="822" y="1194"/>
                  </a:cubicBezTo>
                  <a:cubicBezTo>
                    <a:pt x="828" y="1202"/>
                    <a:pt x="837" y="1206"/>
                    <a:pt x="844" y="1213"/>
                  </a:cubicBezTo>
                  <a:cubicBezTo>
                    <a:pt x="847" y="1208"/>
                    <a:pt x="848" y="1200"/>
                    <a:pt x="849" y="1193"/>
                  </a:cubicBezTo>
                  <a:cubicBezTo>
                    <a:pt x="831" y="1187"/>
                    <a:pt x="833" y="1159"/>
                    <a:pt x="831" y="1138"/>
                  </a:cubicBezTo>
                  <a:cubicBezTo>
                    <a:pt x="822" y="1134"/>
                    <a:pt x="818" y="1125"/>
                    <a:pt x="806" y="1123"/>
                  </a:cubicBezTo>
                  <a:cubicBezTo>
                    <a:pt x="804" y="1133"/>
                    <a:pt x="800" y="1139"/>
                    <a:pt x="795" y="1145"/>
                  </a:cubicBezTo>
                  <a:cubicBezTo>
                    <a:pt x="787" y="1142"/>
                    <a:pt x="785" y="1134"/>
                    <a:pt x="776" y="1132"/>
                  </a:cubicBezTo>
                  <a:cubicBezTo>
                    <a:pt x="775" y="1143"/>
                    <a:pt x="768" y="1148"/>
                    <a:pt x="766" y="1156"/>
                  </a:cubicBezTo>
                  <a:cubicBezTo>
                    <a:pt x="770" y="1157"/>
                    <a:pt x="771" y="1154"/>
                    <a:pt x="776" y="1155"/>
                  </a:cubicBezTo>
                  <a:cubicBezTo>
                    <a:pt x="784" y="1171"/>
                    <a:pt x="787" y="1191"/>
                    <a:pt x="787" y="1214"/>
                  </a:cubicBezTo>
                  <a:cubicBezTo>
                    <a:pt x="795" y="1217"/>
                    <a:pt x="799" y="1223"/>
                    <a:pt x="806" y="1226"/>
                  </a:cubicBezTo>
                  <a:close/>
                  <a:moveTo>
                    <a:pt x="587" y="1244"/>
                  </a:moveTo>
                  <a:lnTo>
                    <a:pt x="587" y="1244"/>
                  </a:lnTo>
                  <a:cubicBezTo>
                    <a:pt x="597" y="1274"/>
                    <a:pt x="650" y="1284"/>
                    <a:pt x="688" y="1278"/>
                  </a:cubicBezTo>
                  <a:cubicBezTo>
                    <a:pt x="731" y="1270"/>
                    <a:pt x="750" y="1240"/>
                    <a:pt x="757" y="1200"/>
                  </a:cubicBezTo>
                  <a:cubicBezTo>
                    <a:pt x="766" y="1150"/>
                    <a:pt x="763" y="1091"/>
                    <a:pt x="783" y="1048"/>
                  </a:cubicBezTo>
                  <a:cubicBezTo>
                    <a:pt x="696" y="1043"/>
                    <a:pt x="629" y="1044"/>
                    <a:pt x="540" y="1046"/>
                  </a:cubicBezTo>
                  <a:cubicBezTo>
                    <a:pt x="570" y="1096"/>
                    <a:pt x="554" y="1192"/>
                    <a:pt x="585" y="1242"/>
                  </a:cubicBezTo>
                  <a:cubicBezTo>
                    <a:pt x="590" y="1239"/>
                    <a:pt x="588" y="1229"/>
                    <a:pt x="598" y="1230"/>
                  </a:cubicBezTo>
                  <a:cubicBezTo>
                    <a:pt x="602" y="1231"/>
                    <a:pt x="602" y="1236"/>
                    <a:pt x="602" y="1242"/>
                  </a:cubicBezTo>
                  <a:cubicBezTo>
                    <a:pt x="608" y="1243"/>
                    <a:pt x="616" y="1243"/>
                    <a:pt x="616" y="1250"/>
                  </a:cubicBezTo>
                  <a:cubicBezTo>
                    <a:pt x="614" y="1254"/>
                    <a:pt x="608" y="1255"/>
                    <a:pt x="606" y="1259"/>
                  </a:cubicBezTo>
                  <a:cubicBezTo>
                    <a:pt x="599" y="1256"/>
                    <a:pt x="592" y="1240"/>
                    <a:pt x="587" y="1244"/>
                  </a:cubicBezTo>
                  <a:close/>
                  <a:moveTo>
                    <a:pt x="579" y="1217"/>
                  </a:moveTo>
                  <a:lnTo>
                    <a:pt x="579" y="1217"/>
                  </a:lnTo>
                  <a:cubicBezTo>
                    <a:pt x="586" y="1221"/>
                    <a:pt x="594" y="1226"/>
                    <a:pt x="586" y="1234"/>
                  </a:cubicBezTo>
                  <a:cubicBezTo>
                    <a:pt x="582" y="1230"/>
                    <a:pt x="577" y="1222"/>
                    <a:pt x="579" y="1217"/>
                  </a:cubicBezTo>
                  <a:close/>
                  <a:moveTo>
                    <a:pt x="644" y="1132"/>
                  </a:moveTo>
                  <a:lnTo>
                    <a:pt x="644" y="1132"/>
                  </a:lnTo>
                  <a:cubicBezTo>
                    <a:pt x="634" y="1132"/>
                    <a:pt x="625" y="1132"/>
                    <a:pt x="615" y="1132"/>
                  </a:cubicBezTo>
                  <a:cubicBezTo>
                    <a:pt x="600" y="1133"/>
                    <a:pt x="585" y="1133"/>
                    <a:pt x="567" y="1132"/>
                  </a:cubicBezTo>
                  <a:cubicBezTo>
                    <a:pt x="566" y="1101"/>
                    <a:pt x="556" y="1079"/>
                    <a:pt x="550" y="1053"/>
                  </a:cubicBezTo>
                  <a:cubicBezTo>
                    <a:pt x="581" y="1050"/>
                    <a:pt x="618" y="1052"/>
                    <a:pt x="642" y="1053"/>
                  </a:cubicBezTo>
                  <a:cubicBezTo>
                    <a:pt x="641" y="1084"/>
                    <a:pt x="644" y="1102"/>
                    <a:pt x="644" y="1132"/>
                  </a:cubicBezTo>
                  <a:close/>
                  <a:moveTo>
                    <a:pt x="721" y="1132"/>
                  </a:moveTo>
                  <a:lnTo>
                    <a:pt x="721" y="1132"/>
                  </a:lnTo>
                  <a:cubicBezTo>
                    <a:pt x="710" y="1132"/>
                    <a:pt x="699" y="1132"/>
                    <a:pt x="688" y="1133"/>
                  </a:cubicBezTo>
                  <a:cubicBezTo>
                    <a:pt x="682" y="1112"/>
                    <a:pt x="687" y="1079"/>
                    <a:pt x="685" y="1053"/>
                  </a:cubicBezTo>
                  <a:cubicBezTo>
                    <a:pt x="696" y="1051"/>
                    <a:pt x="700" y="1055"/>
                    <a:pt x="705" y="1059"/>
                  </a:cubicBezTo>
                  <a:cubicBezTo>
                    <a:pt x="701" y="1067"/>
                    <a:pt x="693" y="1073"/>
                    <a:pt x="690" y="1083"/>
                  </a:cubicBezTo>
                  <a:cubicBezTo>
                    <a:pt x="695" y="1083"/>
                    <a:pt x="695" y="1077"/>
                    <a:pt x="703" y="1079"/>
                  </a:cubicBezTo>
                  <a:cubicBezTo>
                    <a:pt x="702" y="1071"/>
                    <a:pt x="703" y="1065"/>
                    <a:pt x="710" y="1064"/>
                  </a:cubicBezTo>
                  <a:cubicBezTo>
                    <a:pt x="713" y="1068"/>
                    <a:pt x="717" y="1071"/>
                    <a:pt x="715" y="1079"/>
                  </a:cubicBezTo>
                  <a:cubicBezTo>
                    <a:pt x="717" y="1080"/>
                    <a:pt x="719" y="1080"/>
                    <a:pt x="722" y="1080"/>
                  </a:cubicBezTo>
                  <a:cubicBezTo>
                    <a:pt x="725" y="1080"/>
                    <a:pt x="728" y="1080"/>
                    <a:pt x="728" y="1083"/>
                  </a:cubicBezTo>
                  <a:cubicBezTo>
                    <a:pt x="724" y="1093"/>
                    <a:pt x="714" y="1096"/>
                    <a:pt x="710" y="1106"/>
                  </a:cubicBezTo>
                  <a:cubicBezTo>
                    <a:pt x="700" y="1103"/>
                    <a:pt x="702" y="1088"/>
                    <a:pt x="690" y="1087"/>
                  </a:cubicBezTo>
                  <a:cubicBezTo>
                    <a:pt x="692" y="1098"/>
                    <a:pt x="701" y="1102"/>
                    <a:pt x="705" y="1110"/>
                  </a:cubicBezTo>
                  <a:cubicBezTo>
                    <a:pt x="698" y="1113"/>
                    <a:pt x="693" y="1118"/>
                    <a:pt x="691" y="1126"/>
                  </a:cubicBezTo>
                  <a:cubicBezTo>
                    <a:pt x="700" y="1130"/>
                    <a:pt x="702" y="1116"/>
                    <a:pt x="708" y="1112"/>
                  </a:cubicBezTo>
                  <a:cubicBezTo>
                    <a:pt x="716" y="1116"/>
                    <a:pt x="718" y="1126"/>
                    <a:pt x="728" y="1128"/>
                  </a:cubicBezTo>
                  <a:cubicBezTo>
                    <a:pt x="731" y="1126"/>
                    <a:pt x="725" y="1119"/>
                    <a:pt x="724" y="1115"/>
                  </a:cubicBezTo>
                  <a:cubicBezTo>
                    <a:pt x="719" y="1115"/>
                    <a:pt x="716" y="1113"/>
                    <a:pt x="713" y="1112"/>
                  </a:cubicBezTo>
                  <a:cubicBezTo>
                    <a:pt x="712" y="1104"/>
                    <a:pt x="718" y="1102"/>
                    <a:pt x="724" y="1102"/>
                  </a:cubicBezTo>
                  <a:cubicBezTo>
                    <a:pt x="728" y="1098"/>
                    <a:pt x="726" y="1088"/>
                    <a:pt x="734" y="1089"/>
                  </a:cubicBezTo>
                  <a:cubicBezTo>
                    <a:pt x="738" y="1090"/>
                    <a:pt x="740" y="1093"/>
                    <a:pt x="740" y="1099"/>
                  </a:cubicBezTo>
                  <a:cubicBezTo>
                    <a:pt x="744" y="1102"/>
                    <a:pt x="754" y="1100"/>
                    <a:pt x="754" y="1106"/>
                  </a:cubicBezTo>
                  <a:cubicBezTo>
                    <a:pt x="747" y="1112"/>
                    <a:pt x="739" y="1117"/>
                    <a:pt x="737" y="1128"/>
                  </a:cubicBezTo>
                  <a:cubicBezTo>
                    <a:pt x="748" y="1124"/>
                    <a:pt x="751" y="1112"/>
                    <a:pt x="759" y="1106"/>
                  </a:cubicBezTo>
                  <a:cubicBezTo>
                    <a:pt x="752" y="1094"/>
                    <a:pt x="742" y="1087"/>
                    <a:pt x="728" y="1082"/>
                  </a:cubicBezTo>
                  <a:cubicBezTo>
                    <a:pt x="728" y="1071"/>
                    <a:pt x="719" y="1068"/>
                    <a:pt x="713" y="1063"/>
                  </a:cubicBezTo>
                  <a:cubicBezTo>
                    <a:pt x="712" y="1058"/>
                    <a:pt x="715" y="1058"/>
                    <a:pt x="718" y="1057"/>
                  </a:cubicBezTo>
                  <a:cubicBezTo>
                    <a:pt x="717" y="1053"/>
                    <a:pt x="714" y="1054"/>
                    <a:pt x="711" y="1055"/>
                  </a:cubicBezTo>
                  <a:cubicBezTo>
                    <a:pt x="708" y="1057"/>
                    <a:pt x="706" y="1058"/>
                    <a:pt x="704" y="1054"/>
                  </a:cubicBezTo>
                  <a:cubicBezTo>
                    <a:pt x="724" y="1052"/>
                    <a:pt x="754" y="1052"/>
                    <a:pt x="774" y="1054"/>
                  </a:cubicBezTo>
                  <a:cubicBezTo>
                    <a:pt x="773" y="1060"/>
                    <a:pt x="769" y="1064"/>
                    <a:pt x="767" y="1070"/>
                  </a:cubicBezTo>
                  <a:cubicBezTo>
                    <a:pt x="766" y="1067"/>
                    <a:pt x="767" y="1064"/>
                    <a:pt x="762" y="1063"/>
                  </a:cubicBezTo>
                  <a:cubicBezTo>
                    <a:pt x="766" y="1080"/>
                    <a:pt x="762" y="1104"/>
                    <a:pt x="759" y="1131"/>
                  </a:cubicBezTo>
                  <a:cubicBezTo>
                    <a:pt x="746" y="1132"/>
                    <a:pt x="733" y="1132"/>
                    <a:pt x="721" y="1132"/>
                  </a:cubicBezTo>
                  <a:close/>
                  <a:moveTo>
                    <a:pt x="741" y="1216"/>
                  </a:moveTo>
                  <a:lnTo>
                    <a:pt x="741" y="1216"/>
                  </a:lnTo>
                  <a:lnTo>
                    <a:pt x="746" y="1216"/>
                  </a:lnTo>
                  <a:cubicBezTo>
                    <a:pt x="749" y="1218"/>
                    <a:pt x="746" y="1222"/>
                    <a:pt x="746" y="1226"/>
                  </a:cubicBezTo>
                  <a:cubicBezTo>
                    <a:pt x="742" y="1224"/>
                    <a:pt x="738" y="1220"/>
                    <a:pt x="741" y="1216"/>
                  </a:cubicBezTo>
                  <a:close/>
                  <a:moveTo>
                    <a:pt x="685" y="1175"/>
                  </a:moveTo>
                  <a:lnTo>
                    <a:pt x="685" y="1175"/>
                  </a:lnTo>
                  <a:cubicBezTo>
                    <a:pt x="697" y="1173"/>
                    <a:pt x="708" y="1173"/>
                    <a:pt x="719" y="1173"/>
                  </a:cubicBezTo>
                  <a:cubicBezTo>
                    <a:pt x="730" y="1174"/>
                    <a:pt x="740" y="1174"/>
                    <a:pt x="751" y="1172"/>
                  </a:cubicBezTo>
                  <a:cubicBezTo>
                    <a:pt x="756" y="1181"/>
                    <a:pt x="752" y="1197"/>
                    <a:pt x="750" y="1208"/>
                  </a:cubicBezTo>
                  <a:cubicBezTo>
                    <a:pt x="746" y="1209"/>
                    <a:pt x="747" y="1206"/>
                    <a:pt x="744" y="1206"/>
                  </a:cubicBezTo>
                  <a:cubicBezTo>
                    <a:pt x="740" y="1207"/>
                    <a:pt x="743" y="1215"/>
                    <a:pt x="737" y="1216"/>
                  </a:cubicBezTo>
                  <a:cubicBezTo>
                    <a:pt x="731" y="1215"/>
                    <a:pt x="727" y="1213"/>
                    <a:pt x="728" y="1206"/>
                  </a:cubicBezTo>
                  <a:cubicBezTo>
                    <a:pt x="722" y="1205"/>
                    <a:pt x="716" y="1204"/>
                    <a:pt x="715" y="1198"/>
                  </a:cubicBezTo>
                  <a:cubicBezTo>
                    <a:pt x="722" y="1193"/>
                    <a:pt x="730" y="1187"/>
                    <a:pt x="734" y="1180"/>
                  </a:cubicBezTo>
                  <a:cubicBezTo>
                    <a:pt x="743" y="1179"/>
                    <a:pt x="739" y="1191"/>
                    <a:pt x="744" y="1194"/>
                  </a:cubicBezTo>
                  <a:cubicBezTo>
                    <a:pt x="750" y="1195"/>
                    <a:pt x="750" y="1191"/>
                    <a:pt x="750" y="1185"/>
                  </a:cubicBezTo>
                  <a:cubicBezTo>
                    <a:pt x="744" y="1183"/>
                    <a:pt x="740" y="1179"/>
                    <a:pt x="736" y="1175"/>
                  </a:cubicBezTo>
                  <a:cubicBezTo>
                    <a:pt x="726" y="1179"/>
                    <a:pt x="720" y="1186"/>
                    <a:pt x="714" y="1194"/>
                  </a:cubicBezTo>
                  <a:cubicBezTo>
                    <a:pt x="704" y="1192"/>
                    <a:pt x="703" y="1181"/>
                    <a:pt x="692" y="1180"/>
                  </a:cubicBezTo>
                  <a:cubicBezTo>
                    <a:pt x="693" y="1191"/>
                    <a:pt x="707" y="1190"/>
                    <a:pt x="710" y="1200"/>
                  </a:cubicBezTo>
                  <a:cubicBezTo>
                    <a:pt x="702" y="1204"/>
                    <a:pt x="691" y="1206"/>
                    <a:pt x="690" y="1217"/>
                  </a:cubicBezTo>
                  <a:cubicBezTo>
                    <a:pt x="696" y="1216"/>
                    <a:pt x="707" y="1209"/>
                    <a:pt x="711" y="1201"/>
                  </a:cubicBezTo>
                  <a:cubicBezTo>
                    <a:pt x="718" y="1207"/>
                    <a:pt x="723" y="1214"/>
                    <a:pt x="731" y="1218"/>
                  </a:cubicBezTo>
                  <a:cubicBezTo>
                    <a:pt x="726" y="1226"/>
                    <a:pt x="714" y="1228"/>
                    <a:pt x="711" y="1239"/>
                  </a:cubicBezTo>
                  <a:cubicBezTo>
                    <a:pt x="702" y="1235"/>
                    <a:pt x="699" y="1224"/>
                    <a:pt x="690" y="1220"/>
                  </a:cubicBezTo>
                  <a:cubicBezTo>
                    <a:pt x="691" y="1231"/>
                    <a:pt x="698" y="1236"/>
                    <a:pt x="705" y="1242"/>
                  </a:cubicBezTo>
                  <a:cubicBezTo>
                    <a:pt x="701" y="1249"/>
                    <a:pt x="692" y="1252"/>
                    <a:pt x="690" y="1262"/>
                  </a:cubicBezTo>
                  <a:cubicBezTo>
                    <a:pt x="698" y="1259"/>
                    <a:pt x="704" y="1255"/>
                    <a:pt x="707" y="1247"/>
                  </a:cubicBezTo>
                  <a:cubicBezTo>
                    <a:pt x="713" y="1247"/>
                    <a:pt x="716" y="1250"/>
                    <a:pt x="715" y="1256"/>
                  </a:cubicBezTo>
                  <a:cubicBezTo>
                    <a:pt x="720" y="1256"/>
                    <a:pt x="722" y="1253"/>
                    <a:pt x="724" y="1252"/>
                  </a:cubicBezTo>
                  <a:cubicBezTo>
                    <a:pt x="724" y="1245"/>
                    <a:pt x="713" y="1249"/>
                    <a:pt x="711" y="1244"/>
                  </a:cubicBezTo>
                  <a:cubicBezTo>
                    <a:pt x="713" y="1237"/>
                    <a:pt x="720" y="1236"/>
                    <a:pt x="727" y="1234"/>
                  </a:cubicBezTo>
                  <a:cubicBezTo>
                    <a:pt x="729" y="1231"/>
                    <a:pt x="729" y="1224"/>
                    <a:pt x="733" y="1223"/>
                  </a:cubicBezTo>
                  <a:cubicBezTo>
                    <a:pt x="760" y="1239"/>
                    <a:pt x="705" y="1273"/>
                    <a:pt x="685" y="1270"/>
                  </a:cubicBezTo>
                  <a:cubicBezTo>
                    <a:pt x="683" y="1241"/>
                    <a:pt x="686" y="1210"/>
                    <a:pt x="685" y="1175"/>
                  </a:cubicBezTo>
                  <a:close/>
                  <a:moveTo>
                    <a:pt x="662" y="1158"/>
                  </a:moveTo>
                  <a:lnTo>
                    <a:pt x="662" y="1158"/>
                  </a:lnTo>
                  <a:cubicBezTo>
                    <a:pt x="646" y="1155"/>
                    <a:pt x="632" y="1156"/>
                    <a:pt x="617" y="1156"/>
                  </a:cubicBezTo>
                  <a:cubicBezTo>
                    <a:pt x="603" y="1156"/>
                    <a:pt x="588" y="1156"/>
                    <a:pt x="569" y="1154"/>
                  </a:cubicBezTo>
                  <a:cubicBezTo>
                    <a:pt x="582" y="1152"/>
                    <a:pt x="600" y="1152"/>
                    <a:pt x="617" y="1152"/>
                  </a:cubicBezTo>
                  <a:cubicBezTo>
                    <a:pt x="633" y="1152"/>
                    <a:pt x="650" y="1153"/>
                    <a:pt x="661" y="1151"/>
                  </a:cubicBezTo>
                  <a:cubicBezTo>
                    <a:pt x="664" y="1121"/>
                    <a:pt x="661" y="1080"/>
                    <a:pt x="662" y="1053"/>
                  </a:cubicBezTo>
                  <a:cubicBezTo>
                    <a:pt x="670" y="1085"/>
                    <a:pt x="662" y="1116"/>
                    <a:pt x="667" y="1151"/>
                  </a:cubicBezTo>
                  <a:cubicBezTo>
                    <a:pt x="678" y="1153"/>
                    <a:pt x="695" y="1153"/>
                    <a:pt x="711" y="1152"/>
                  </a:cubicBezTo>
                  <a:cubicBezTo>
                    <a:pt x="729" y="1151"/>
                    <a:pt x="746" y="1151"/>
                    <a:pt x="754" y="1155"/>
                  </a:cubicBezTo>
                  <a:cubicBezTo>
                    <a:pt x="718" y="1155"/>
                    <a:pt x="690" y="1155"/>
                    <a:pt x="667" y="1156"/>
                  </a:cubicBezTo>
                  <a:cubicBezTo>
                    <a:pt x="662" y="1192"/>
                    <a:pt x="668" y="1237"/>
                    <a:pt x="664" y="1272"/>
                  </a:cubicBezTo>
                  <a:cubicBezTo>
                    <a:pt x="661" y="1236"/>
                    <a:pt x="662" y="1192"/>
                    <a:pt x="662" y="1158"/>
                  </a:cubicBezTo>
                  <a:close/>
                  <a:moveTo>
                    <a:pt x="618" y="1253"/>
                  </a:moveTo>
                  <a:lnTo>
                    <a:pt x="618" y="1253"/>
                  </a:lnTo>
                  <a:cubicBezTo>
                    <a:pt x="628" y="1254"/>
                    <a:pt x="626" y="1267"/>
                    <a:pt x="638" y="1266"/>
                  </a:cubicBezTo>
                  <a:cubicBezTo>
                    <a:pt x="636" y="1258"/>
                    <a:pt x="627" y="1257"/>
                    <a:pt x="623" y="1250"/>
                  </a:cubicBezTo>
                  <a:cubicBezTo>
                    <a:pt x="626" y="1242"/>
                    <a:pt x="637" y="1241"/>
                    <a:pt x="638" y="1231"/>
                  </a:cubicBezTo>
                  <a:cubicBezTo>
                    <a:pt x="637" y="1229"/>
                    <a:pt x="635" y="1230"/>
                    <a:pt x="633" y="1231"/>
                  </a:cubicBezTo>
                  <a:cubicBezTo>
                    <a:pt x="632" y="1232"/>
                    <a:pt x="630" y="1232"/>
                    <a:pt x="628" y="1231"/>
                  </a:cubicBezTo>
                  <a:cubicBezTo>
                    <a:pt x="625" y="1237"/>
                    <a:pt x="626" y="1246"/>
                    <a:pt x="618" y="1246"/>
                  </a:cubicBezTo>
                  <a:cubicBezTo>
                    <a:pt x="615" y="1243"/>
                    <a:pt x="613" y="1240"/>
                    <a:pt x="613" y="1234"/>
                  </a:cubicBezTo>
                  <a:cubicBezTo>
                    <a:pt x="608" y="1230"/>
                    <a:pt x="598" y="1231"/>
                    <a:pt x="598" y="1223"/>
                  </a:cubicBezTo>
                  <a:cubicBezTo>
                    <a:pt x="601" y="1220"/>
                    <a:pt x="605" y="1216"/>
                    <a:pt x="612" y="1217"/>
                  </a:cubicBezTo>
                  <a:cubicBezTo>
                    <a:pt x="615" y="1214"/>
                    <a:pt x="614" y="1206"/>
                    <a:pt x="618" y="1204"/>
                  </a:cubicBezTo>
                  <a:cubicBezTo>
                    <a:pt x="623" y="1204"/>
                    <a:pt x="625" y="1208"/>
                    <a:pt x="626" y="1212"/>
                  </a:cubicBezTo>
                  <a:cubicBezTo>
                    <a:pt x="628" y="1216"/>
                    <a:pt x="630" y="1220"/>
                    <a:pt x="636" y="1220"/>
                  </a:cubicBezTo>
                  <a:cubicBezTo>
                    <a:pt x="638" y="1213"/>
                    <a:pt x="630" y="1206"/>
                    <a:pt x="623" y="1203"/>
                  </a:cubicBezTo>
                  <a:cubicBezTo>
                    <a:pt x="623" y="1198"/>
                    <a:pt x="626" y="1198"/>
                    <a:pt x="629" y="1199"/>
                  </a:cubicBezTo>
                  <a:cubicBezTo>
                    <a:pt x="631" y="1199"/>
                    <a:pt x="633" y="1200"/>
                    <a:pt x="633" y="1198"/>
                  </a:cubicBezTo>
                  <a:lnTo>
                    <a:pt x="633" y="1195"/>
                  </a:lnTo>
                  <a:cubicBezTo>
                    <a:pt x="632" y="1195"/>
                    <a:pt x="632" y="1196"/>
                    <a:pt x="632" y="1197"/>
                  </a:cubicBezTo>
                  <a:cubicBezTo>
                    <a:pt x="630" y="1194"/>
                    <a:pt x="635" y="1187"/>
                    <a:pt x="636" y="1182"/>
                  </a:cubicBezTo>
                  <a:cubicBezTo>
                    <a:pt x="626" y="1183"/>
                    <a:pt x="625" y="1192"/>
                    <a:pt x="621" y="1197"/>
                  </a:cubicBezTo>
                  <a:cubicBezTo>
                    <a:pt x="611" y="1192"/>
                    <a:pt x="608" y="1182"/>
                    <a:pt x="598" y="1178"/>
                  </a:cubicBezTo>
                  <a:cubicBezTo>
                    <a:pt x="587" y="1180"/>
                    <a:pt x="582" y="1188"/>
                    <a:pt x="577" y="1197"/>
                  </a:cubicBezTo>
                  <a:cubicBezTo>
                    <a:pt x="586" y="1201"/>
                    <a:pt x="592" y="1189"/>
                    <a:pt x="595" y="1182"/>
                  </a:cubicBezTo>
                  <a:lnTo>
                    <a:pt x="600" y="1182"/>
                  </a:lnTo>
                  <a:cubicBezTo>
                    <a:pt x="600" y="1193"/>
                    <a:pt x="609" y="1195"/>
                    <a:pt x="615" y="1200"/>
                  </a:cubicBezTo>
                  <a:cubicBezTo>
                    <a:pt x="608" y="1208"/>
                    <a:pt x="602" y="1216"/>
                    <a:pt x="593" y="1223"/>
                  </a:cubicBezTo>
                  <a:cubicBezTo>
                    <a:pt x="588" y="1221"/>
                    <a:pt x="590" y="1211"/>
                    <a:pt x="585" y="1210"/>
                  </a:cubicBezTo>
                  <a:cubicBezTo>
                    <a:pt x="581" y="1208"/>
                    <a:pt x="580" y="1210"/>
                    <a:pt x="579" y="1212"/>
                  </a:cubicBezTo>
                  <a:cubicBezTo>
                    <a:pt x="579" y="1213"/>
                    <a:pt x="578" y="1214"/>
                    <a:pt x="576" y="1214"/>
                  </a:cubicBezTo>
                  <a:cubicBezTo>
                    <a:pt x="575" y="1201"/>
                    <a:pt x="566" y="1185"/>
                    <a:pt x="573" y="1174"/>
                  </a:cubicBezTo>
                  <a:cubicBezTo>
                    <a:pt x="582" y="1174"/>
                    <a:pt x="591" y="1174"/>
                    <a:pt x="600" y="1174"/>
                  </a:cubicBezTo>
                  <a:cubicBezTo>
                    <a:pt x="615" y="1173"/>
                    <a:pt x="630" y="1173"/>
                    <a:pt x="642" y="1175"/>
                  </a:cubicBezTo>
                  <a:cubicBezTo>
                    <a:pt x="641" y="1210"/>
                    <a:pt x="646" y="1238"/>
                    <a:pt x="642" y="1270"/>
                  </a:cubicBezTo>
                  <a:cubicBezTo>
                    <a:pt x="631" y="1271"/>
                    <a:pt x="622" y="1268"/>
                    <a:pt x="615" y="1265"/>
                  </a:cubicBezTo>
                  <a:cubicBezTo>
                    <a:pt x="615" y="1260"/>
                    <a:pt x="615" y="1255"/>
                    <a:pt x="618" y="1253"/>
                  </a:cubicBezTo>
                  <a:close/>
                  <a:moveTo>
                    <a:pt x="757" y="1056"/>
                  </a:moveTo>
                  <a:lnTo>
                    <a:pt x="757" y="1056"/>
                  </a:lnTo>
                  <a:lnTo>
                    <a:pt x="750" y="1056"/>
                  </a:lnTo>
                  <a:cubicBezTo>
                    <a:pt x="749" y="1059"/>
                    <a:pt x="753" y="1059"/>
                    <a:pt x="751" y="1063"/>
                  </a:cubicBezTo>
                  <a:cubicBezTo>
                    <a:pt x="756" y="1063"/>
                    <a:pt x="758" y="1061"/>
                    <a:pt x="757" y="1056"/>
                  </a:cubicBezTo>
                  <a:close/>
                  <a:moveTo>
                    <a:pt x="750" y="1064"/>
                  </a:moveTo>
                  <a:lnTo>
                    <a:pt x="750" y="1064"/>
                  </a:lnTo>
                  <a:cubicBezTo>
                    <a:pt x="748" y="1068"/>
                    <a:pt x="742" y="1067"/>
                    <a:pt x="739" y="1070"/>
                  </a:cubicBezTo>
                  <a:lnTo>
                    <a:pt x="739" y="1079"/>
                  </a:lnTo>
                  <a:cubicBezTo>
                    <a:pt x="743" y="1078"/>
                    <a:pt x="745" y="1075"/>
                    <a:pt x="750" y="1076"/>
                  </a:cubicBezTo>
                  <a:cubicBezTo>
                    <a:pt x="749" y="1071"/>
                    <a:pt x="752" y="1065"/>
                    <a:pt x="750" y="1064"/>
                  </a:cubicBezTo>
                  <a:close/>
                  <a:moveTo>
                    <a:pt x="639" y="1128"/>
                  </a:moveTo>
                  <a:lnTo>
                    <a:pt x="639" y="1128"/>
                  </a:lnTo>
                  <a:cubicBezTo>
                    <a:pt x="639" y="1122"/>
                    <a:pt x="634" y="1122"/>
                    <a:pt x="635" y="1115"/>
                  </a:cubicBezTo>
                  <a:cubicBezTo>
                    <a:pt x="628" y="1114"/>
                    <a:pt x="624" y="1112"/>
                    <a:pt x="621" y="1108"/>
                  </a:cubicBezTo>
                  <a:cubicBezTo>
                    <a:pt x="625" y="1099"/>
                    <a:pt x="638" y="1098"/>
                    <a:pt x="638" y="1084"/>
                  </a:cubicBezTo>
                  <a:cubicBezTo>
                    <a:pt x="635" y="1079"/>
                    <a:pt x="631" y="1076"/>
                    <a:pt x="632" y="1067"/>
                  </a:cubicBezTo>
                  <a:cubicBezTo>
                    <a:pt x="625" y="1066"/>
                    <a:pt x="617" y="1061"/>
                    <a:pt x="623" y="1054"/>
                  </a:cubicBezTo>
                  <a:cubicBezTo>
                    <a:pt x="620" y="1055"/>
                    <a:pt x="617" y="1055"/>
                    <a:pt x="615" y="1055"/>
                  </a:cubicBezTo>
                  <a:cubicBezTo>
                    <a:pt x="612" y="1054"/>
                    <a:pt x="609" y="1054"/>
                    <a:pt x="606" y="1056"/>
                  </a:cubicBezTo>
                  <a:cubicBezTo>
                    <a:pt x="608" y="1057"/>
                    <a:pt x="613" y="1057"/>
                    <a:pt x="612" y="1061"/>
                  </a:cubicBezTo>
                  <a:cubicBezTo>
                    <a:pt x="606" y="1066"/>
                    <a:pt x="598" y="1069"/>
                    <a:pt x="598" y="1079"/>
                  </a:cubicBezTo>
                  <a:cubicBezTo>
                    <a:pt x="602" y="1078"/>
                    <a:pt x="604" y="1075"/>
                    <a:pt x="610" y="1076"/>
                  </a:cubicBezTo>
                  <a:cubicBezTo>
                    <a:pt x="612" y="1070"/>
                    <a:pt x="611" y="1062"/>
                    <a:pt x="619" y="1063"/>
                  </a:cubicBezTo>
                  <a:cubicBezTo>
                    <a:pt x="623" y="1066"/>
                    <a:pt x="624" y="1072"/>
                    <a:pt x="623" y="1079"/>
                  </a:cubicBezTo>
                  <a:cubicBezTo>
                    <a:pt x="630" y="1079"/>
                    <a:pt x="634" y="1080"/>
                    <a:pt x="635" y="1086"/>
                  </a:cubicBezTo>
                  <a:cubicBezTo>
                    <a:pt x="632" y="1089"/>
                    <a:pt x="630" y="1092"/>
                    <a:pt x="623" y="1092"/>
                  </a:cubicBezTo>
                  <a:cubicBezTo>
                    <a:pt x="620" y="1095"/>
                    <a:pt x="623" y="1103"/>
                    <a:pt x="616" y="1103"/>
                  </a:cubicBezTo>
                  <a:cubicBezTo>
                    <a:pt x="609" y="1099"/>
                    <a:pt x="610" y="1087"/>
                    <a:pt x="598" y="1087"/>
                  </a:cubicBezTo>
                  <a:cubicBezTo>
                    <a:pt x="598" y="1092"/>
                    <a:pt x="600" y="1095"/>
                    <a:pt x="600" y="1100"/>
                  </a:cubicBezTo>
                  <a:cubicBezTo>
                    <a:pt x="605" y="1103"/>
                    <a:pt x="611" y="1103"/>
                    <a:pt x="613" y="1108"/>
                  </a:cubicBezTo>
                  <a:cubicBezTo>
                    <a:pt x="611" y="1111"/>
                    <a:pt x="608" y="1114"/>
                    <a:pt x="602" y="1113"/>
                  </a:cubicBezTo>
                  <a:cubicBezTo>
                    <a:pt x="601" y="1119"/>
                    <a:pt x="600" y="1125"/>
                    <a:pt x="596" y="1128"/>
                  </a:cubicBezTo>
                  <a:cubicBezTo>
                    <a:pt x="594" y="1127"/>
                    <a:pt x="593" y="1126"/>
                    <a:pt x="590" y="1126"/>
                  </a:cubicBezTo>
                  <a:cubicBezTo>
                    <a:pt x="590" y="1121"/>
                    <a:pt x="587" y="1118"/>
                    <a:pt x="586" y="1113"/>
                  </a:cubicBezTo>
                  <a:cubicBezTo>
                    <a:pt x="578" y="1114"/>
                    <a:pt x="573" y="1112"/>
                    <a:pt x="572" y="1106"/>
                  </a:cubicBezTo>
                  <a:cubicBezTo>
                    <a:pt x="573" y="1100"/>
                    <a:pt x="580" y="1100"/>
                    <a:pt x="586" y="1099"/>
                  </a:cubicBezTo>
                  <a:cubicBezTo>
                    <a:pt x="588" y="1093"/>
                    <a:pt x="588" y="1085"/>
                    <a:pt x="596" y="1086"/>
                  </a:cubicBezTo>
                  <a:cubicBezTo>
                    <a:pt x="595" y="1082"/>
                    <a:pt x="598" y="1082"/>
                    <a:pt x="598" y="1079"/>
                  </a:cubicBezTo>
                  <a:cubicBezTo>
                    <a:pt x="587" y="1080"/>
                    <a:pt x="588" y="1070"/>
                    <a:pt x="585" y="1064"/>
                  </a:cubicBezTo>
                  <a:cubicBezTo>
                    <a:pt x="579" y="1065"/>
                    <a:pt x="576" y="1062"/>
                    <a:pt x="574" y="1059"/>
                  </a:cubicBezTo>
                  <a:cubicBezTo>
                    <a:pt x="572" y="1056"/>
                    <a:pt x="569" y="1053"/>
                    <a:pt x="563" y="1054"/>
                  </a:cubicBezTo>
                  <a:cubicBezTo>
                    <a:pt x="569" y="1063"/>
                    <a:pt x="558" y="1063"/>
                    <a:pt x="557" y="1069"/>
                  </a:cubicBezTo>
                  <a:cubicBezTo>
                    <a:pt x="559" y="1071"/>
                    <a:pt x="559" y="1074"/>
                    <a:pt x="562" y="1074"/>
                  </a:cubicBezTo>
                  <a:cubicBezTo>
                    <a:pt x="563" y="1069"/>
                    <a:pt x="565" y="1064"/>
                    <a:pt x="570" y="1063"/>
                  </a:cubicBezTo>
                  <a:cubicBezTo>
                    <a:pt x="574" y="1066"/>
                    <a:pt x="577" y="1069"/>
                    <a:pt x="577" y="1076"/>
                  </a:cubicBezTo>
                  <a:cubicBezTo>
                    <a:pt x="584" y="1075"/>
                    <a:pt x="588" y="1078"/>
                    <a:pt x="590" y="1082"/>
                  </a:cubicBezTo>
                  <a:cubicBezTo>
                    <a:pt x="588" y="1088"/>
                    <a:pt x="581" y="1089"/>
                    <a:pt x="574" y="1090"/>
                  </a:cubicBezTo>
                  <a:cubicBezTo>
                    <a:pt x="573" y="1097"/>
                    <a:pt x="569" y="1101"/>
                    <a:pt x="567" y="1108"/>
                  </a:cubicBezTo>
                  <a:cubicBezTo>
                    <a:pt x="571" y="1112"/>
                    <a:pt x="576" y="1114"/>
                    <a:pt x="576" y="1122"/>
                  </a:cubicBezTo>
                  <a:cubicBezTo>
                    <a:pt x="584" y="1122"/>
                    <a:pt x="588" y="1126"/>
                    <a:pt x="593" y="1129"/>
                  </a:cubicBezTo>
                  <a:cubicBezTo>
                    <a:pt x="609" y="1130"/>
                    <a:pt x="609" y="1115"/>
                    <a:pt x="619" y="1110"/>
                  </a:cubicBezTo>
                  <a:cubicBezTo>
                    <a:pt x="623" y="1112"/>
                    <a:pt x="625" y="1117"/>
                    <a:pt x="625" y="1123"/>
                  </a:cubicBezTo>
                  <a:cubicBezTo>
                    <a:pt x="632" y="1122"/>
                    <a:pt x="636" y="1125"/>
                    <a:pt x="639" y="112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9649" y="4411"/>
              <a:ext cx="914" cy="278"/>
            </a:xfrm>
            <a:custGeom>
              <a:avLst/>
              <a:gdLst>
                <a:gd name="T0" fmla="*/ 0 w 321"/>
                <a:gd name="T1" fmla="*/ 0 h 97"/>
                <a:gd name="T2" fmla="*/ 0 w 321"/>
                <a:gd name="T3" fmla="*/ 0 h 97"/>
                <a:gd name="T4" fmla="*/ 321 w 321"/>
                <a:gd name="T5" fmla="*/ 0 h 97"/>
                <a:gd name="T6" fmla="*/ 321 w 321"/>
                <a:gd name="T7" fmla="*/ 97 h 97"/>
                <a:gd name="T8" fmla="*/ 0 w 321"/>
                <a:gd name="T9" fmla="*/ 97 h 97"/>
                <a:gd name="T10" fmla="*/ 0 w 32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" h="97">
                  <a:moveTo>
                    <a:pt x="0" y="0"/>
                  </a:moveTo>
                  <a:lnTo>
                    <a:pt x="0" y="0"/>
                  </a:lnTo>
                  <a:lnTo>
                    <a:pt x="321" y="0"/>
                  </a:lnTo>
                  <a:lnTo>
                    <a:pt x="321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7" name="Freeform 14"/>
            <p:cNvSpPr>
              <a:spLocks/>
            </p:cNvSpPr>
            <p:nvPr userDrawn="1"/>
          </p:nvSpPr>
          <p:spPr bwMode="auto">
            <a:xfrm>
              <a:off x="2787" y="4411"/>
              <a:ext cx="917" cy="278"/>
            </a:xfrm>
            <a:custGeom>
              <a:avLst/>
              <a:gdLst>
                <a:gd name="T0" fmla="*/ 0 w 322"/>
                <a:gd name="T1" fmla="*/ 0 h 97"/>
                <a:gd name="T2" fmla="*/ 0 w 322"/>
                <a:gd name="T3" fmla="*/ 0 h 97"/>
                <a:gd name="T4" fmla="*/ 322 w 322"/>
                <a:gd name="T5" fmla="*/ 0 h 97"/>
                <a:gd name="T6" fmla="*/ 322 w 322"/>
                <a:gd name="T7" fmla="*/ 97 h 97"/>
                <a:gd name="T8" fmla="*/ 0 w 322"/>
                <a:gd name="T9" fmla="*/ 97 h 97"/>
                <a:gd name="T10" fmla="*/ 0 w 322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" h="97">
                  <a:moveTo>
                    <a:pt x="0" y="0"/>
                  </a:moveTo>
                  <a:lnTo>
                    <a:pt x="0" y="0"/>
                  </a:lnTo>
                  <a:lnTo>
                    <a:pt x="322" y="0"/>
                  </a:lnTo>
                  <a:lnTo>
                    <a:pt x="322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8" name="Freeform 15"/>
            <p:cNvSpPr>
              <a:spLocks noEditPoints="1"/>
            </p:cNvSpPr>
            <p:nvPr userDrawn="1"/>
          </p:nvSpPr>
          <p:spPr bwMode="auto">
            <a:xfrm>
              <a:off x="7582" y="4408"/>
              <a:ext cx="1891" cy="284"/>
            </a:xfrm>
            <a:custGeom>
              <a:avLst/>
              <a:gdLst>
                <a:gd name="T0" fmla="*/ 640 w 664"/>
                <a:gd name="T1" fmla="*/ 46 h 99"/>
                <a:gd name="T2" fmla="*/ 629 w 664"/>
                <a:gd name="T3" fmla="*/ 78 h 99"/>
                <a:gd name="T4" fmla="*/ 631 w 664"/>
                <a:gd name="T5" fmla="*/ 20 h 99"/>
                <a:gd name="T6" fmla="*/ 662 w 664"/>
                <a:gd name="T7" fmla="*/ 5 h 99"/>
                <a:gd name="T8" fmla="*/ 577 w 664"/>
                <a:gd name="T9" fmla="*/ 51 h 99"/>
                <a:gd name="T10" fmla="*/ 664 w 664"/>
                <a:gd name="T11" fmla="*/ 92 h 99"/>
                <a:gd name="T12" fmla="*/ 640 w 664"/>
                <a:gd name="T13" fmla="*/ 46 h 99"/>
                <a:gd name="T14" fmla="*/ 547 w 664"/>
                <a:gd name="T15" fmla="*/ 67 h 99"/>
                <a:gd name="T16" fmla="*/ 540 w 664"/>
                <a:gd name="T17" fmla="*/ 57 h 99"/>
                <a:gd name="T18" fmla="*/ 525 w 664"/>
                <a:gd name="T19" fmla="*/ 1 h 99"/>
                <a:gd name="T20" fmla="*/ 491 w 664"/>
                <a:gd name="T21" fmla="*/ 98 h 99"/>
                <a:gd name="T22" fmla="*/ 515 w 664"/>
                <a:gd name="T23" fmla="*/ 61 h 99"/>
                <a:gd name="T24" fmla="*/ 539 w 664"/>
                <a:gd name="T25" fmla="*/ 98 h 99"/>
                <a:gd name="T26" fmla="*/ 547 w 664"/>
                <a:gd name="T27" fmla="*/ 67 h 99"/>
                <a:gd name="T28" fmla="*/ 538 w 664"/>
                <a:gd name="T29" fmla="*/ 32 h 99"/>
                <a:gd name="T30" fmla="*/ 523 w 664"/>
                <a:gd name="T31" fmla="*/ 45 h 99"/>
                <a:gd name="T32" fmla="*/ 515 w 664"/>
                <a:gd name="T33" fmla="*/ 20 h 99"/>
                <a:gd name="T34" fmla="*/ 538 w 664"/>
                <a:gd name="T35" fmla="*/ 32 h 99"/>
                <a:gd name="T36" fmla="*/ 470 w 664"/>
                <a:gd name="T37" fmla="*/ 60 h 99"/>
                <a:gd name="T38" fmla="*/ 447 w 664"/>
                <a:gd name="T39" fmla="*/ 1 h 99"/>
                <a:gd name="T40" fmla="*/ 427 w 664"/>
                <a:gd name="T41" fmla="*/ 80 h 99"/>
                <a:gd name="T42" fmla="*/ 406 w 664"/>
                <a:gd name="T43" fmla="*/ 1 h 99"/>
                <a:gd name="T44" fmla="*/ 382 w 664"/>
                <a:gd name="T45" fmla="*/ 64 h 99"/>
                <a:gd name="T46" fmla="*/ 470 w 664"/>
                <a:gd name="T47" fmla="*/ 60 h 99"/>
                <a:gd name="T48" fmla="*/ 349 w 664"/>
                <a:gd name="T49" fmla="*/ 46 h 99"/>
                <a:gd name="T50" fmla="*/ 364 w 664"/>
                <a:gd name="T51" fmla="*/ 25 h 99"/>
                <a:gd name="T52" fmla="*/ 289 w 664"/>
                <a:gd name="T53" fmla="*/ 1 h 99"/>
                <a:gd name="T54" fmla="*/ 323 w 664"/>
                <a:gd name="T55" fmla="*/ 98 h 99"/>
                <a:gd name="T56" fmla="*/ 349 w 664"/>
                <a:gd name="T57" fmla="*/ 46 h 99"/>
                <a:gd name="T58" fmla="*/ 338 w 664"/>
                <a:gd name="T59" fmla="*/ 28 h 99"/>
                <a:gd name="T60" fmla="*/ 313 w 664"/>
                <a:gd name="T61" fmla="*/ 41 h 99"/>
                <a:gd name="T62" fmla="*/ 323 w 664"/>
                <a:gd name="T63" fmla="*/ 17 h 99"/>
                <a:gd name="T64" fmla="*/ 340 w 664"/>
                <a:gd name="T65" fmla="*/ 68 h 99"/>
                <a:gd name="T66" fmla="*/ 323 w 664"/>
                <a:gd name="T67" fmla="*/ 81 h 99"/>
                <a:gd name="T68" fmla="*/ 313 w 664"/>
                <a:gd name="T69" fmla="*/ 56 h 99"/>
                <a:gd name="T70" fmla="*/ 340 w 664"/>
                <a:gd name="T71" fmla="*/ 68 h 99"/>
                <a:gd name="T72" fmla="*/ 243 w 664"/>
                <a:gd name="T73" fmla="*/ 98 h 99"/>
                <a:gd name="T74" fmla="*/ 267 w 664"/>
                <a:gd name="T75" fmla="*/ 1 h 99"/>
                <a:gd name="T76" fmla="*/ 243 w 664"/>
                <a:gd name="T77" fmla="*/ 98 h 99"/>
                <a:gd name="T78" fmla="*/ 165 w 664"/>
                <a:gd name="T79" fmla="*/ 98 h 99"/>
                <a:gd name="T80" fmla="*/ 224 w 664"/>
                <a:gd name="T81" fmla="*/ 79 h 99"/>
                <a:gd name="T82" fmla="*/ 189 w 664"/>
                <a:gd name="T83" fmla="*/ 57 h 99"/>
                <a:gd name="T84" fmla="*/ 222 w 664"/>
                <a:gd name="T85" fmla="*/ 39 h 99"/>
                <a:gd name="T86" fmla="*/ 189 w 664"/>
                <a:gd name="T87" fmla="*/ 20 h 99"/>
                <a:gd name="T88" fmla="*/ 224 w 664"/>
                <a:gd name="T89" fmla="*/ 1 h 99"/>
                <a:gd name="T90" fmla="*/ 165 w 664"/>
                <a:gd name="T91" fmla="*/ 98 h 99"/>
                <a:gd name="T92" fmla="*/ 130 w 664"/>
                <a:gd name="T93" fmla="*/ 67 h 99"/>
                <a:gd name="T94" fmla="*/ 123 w 664"/>
                <a:gd name="T95" fmla="*/ 57 h 99"/>
                <a:gd name="T96" fmla="*/ 109 w 664"/>
                <a:gd name="T97" fmla="*/ 1 h 99"/>
                <a:gd name="T98" fmla="*/ 74 w 664"/>
                <a:gd name="T99" fmla="*/ 98 h 99"/>
                <a:gd name="T100" fmla="*/ 98 w 664"/>
                <a:gd name="T101" fmla="*/ 61 h 99"/>
                <a:gd name="T102" fmla="*/ 123 w 664"/>
                <a:gd name="T103" fmla="*/ 98 h 99"/>
                <a:gd name="T104" fmla="*/ 130 w 664"/>
                <a:gd name="T105" fmla="*/ 67 h 99"/>
                <a:gd name="T106" fmla="*/ 121 w 664"/>
                <a:gd name="T107" fmla="*/ 32 h 99"/>
                <a:gd name="T108" fmla="*/ 106 w 664"/>
                <a:gd name="T109" fmla="*/ 45 h 99"/>
                <a:gd name="T110" fmla="*/ 98 w 664"/>
                <a:gd name="T111" fmla="*/ 20 h 99"/>
                <a:gd name="T112" fmla="*/ 121 w 664"/>
                <a:gd name="T113" fmla="*/ 32 h 99"/>
                <a:gd name="T114" fmla="*/ 24 w 664"/>
                <a:gd name="T115" fmla="*/ 20 h 99"/>
                <a:gd name="T116" fmla="*/ 58 w 664"/>
                <a:gd name="T117" fmla="*/ 1 h 99"/>
                <a:gd name="T118" fmla="*/ 0 w 664"/>
                <a:gd name="T119" fmla="*/ 98 h 99"/>
                <a:gd name="T120" fmla="*/ 24 w 664"/>
                <a:gd name="T121" fmla="*/ 59 h 99"/>
                <a:gd name="T122" fmla="*/ 56 w 664"/>
                <a:gd name="T123" fmla="*/ 41 h 99"/>
                <a:gd name="T124" fmla="*/ 24 w 664"/>
                <a:gd name="T125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4" h="99">
                  <a:moveTo>
                    <a:pt x="640" y="46"/>
                  </a:moveTo>
                  <a:lnTo>
                    <a:pt x="640" y="46"/>
                  </a:lnTo>
                  <a:lnTo>
                    <a:pt x="640" y="77"/>
                  </a:lnTo>
                  <a:cubicBezTo>
                    <a:pt x="637" y="78"/>
                    <a:pt x="633" y="78"/>
                    <a:pt x="629" y="78"/>
                  </a:cubicBezTo>
                  <a:cubicBezTo>
                    <a:pt x="613" y="78"/>
                    <a:pt x="602" y="68"/>
                    <a:pt x="602" y="50"/>
                  </a:cubicBezTo>
                  <a:cubicBezTo>
                    <a:pt x="602" y="30"/>
                    <a:pt x="615" y="20"/>
                    <a:pt x="631" y="20"/>
                  </a:cubicBezTo>
                  <a:cubicBezTo>
                    <a:pt x="641" y="20"/>
                    <a:pt x="649" y="22"/>
                    <a:pt x="658" y="25"/>
                  </a:cubicBezTo>
                  <a:lnTo>
                    <a:pt x="662" y="5"/>
                  </a:lnTo>
                  <a:cubicBezTo>
                    <a:pt x="652" y="1"/>
                    <a:pt x="641" y="0"/>
                    <a:pt x="631" y="0"/>
                  </a:cubicBezTo>
                  <a:cubicBezTo>
                    <a:pt x="597" y="0"/>
                    <a:pt x="577" y="23"/>
                    <a:pt x="577" y="51"/>
                  </a:cubicBezTo>
                  <a:cubicBezTo>
                    <a:pt x="577" y="83"/>
                    <a:pt x="598" y="99"/>
                    <a:pt x="627" y="99"/>
                  </a:cubicBezTo>
                  <a:cubicBezTo>
                    <a:pt x="640" y="99"/>
                    <a:pt x="653" y="97"/>
                    <a:pt x="664" y="92"/>
                  </a:cubicBezTo>
                  <a:lnTo>
                    <a:pt x="664" y="46"/>
                  </a:lnTo>
                  <a:lnTo>
                    <a:pt x="640" y="46"/>
                  </a:lnTo>
                  <a:lnTo>
                    <a:pt x="640" y="46"/>
                  </a:lnTo>
                  <a:close/>
                  <a:moveTo>
                    <a:pt x="547" y="67"/>
                  </a:moveTo>
                  <a:lnTo>
                    <a:pt x="547" y="67"/>
                  </a:lnTo>
                  <a:cubicBezTo>
                    <a:pt x="544" y="63"/>
                    <a:pt x="542" y="59"/>
                    <a:pt x="540" y="57"/>
                  </a:cubicBezTo>
                  <a:cubicBezTo>
                    <a:pt x="554" y="53"/>
                    <a:pt x="563" y="44"/>
                    <a:pt x="563" y="29"/>
                  </a:cubicBezTo>
                  <a:cubicBezTo>
                    <a:pt x="563" y="10"/>
                    <a:pt x="549" y="1"/>
                    <a:pt x="525" y="1"/>
                  </a:cubicBezTo>
                  <a:cubicBezTo>
                    <a:pt x="513" y="1"/>
                    <a:pt x="498" y="2"/>
                    <a:pt x="491" y="2"/>
                  </a:cubicBezTo>
                  <a:lnTo>
                    <a:pt x="491" y="98"/>
                  </a:lnTo>
                  <a:lnTo>
                    <a:pt x="515" y="98"/>
                  </a:lnTo>
                  <a:lnTo>
                    <a:pt x="515" y="61"/>
                  </a:lnTo>
                  <a:lnTo>
                    <a:pt x="515" y="61"/>
                  </a:lnTo>
                  <a:lnTo>
                    <a:pt x="539" y="98"/>
                  </a:lnTo>
                  <a:lnTo>
                    <a:pt x="568" y="98"/>
                  </a:lnTo>
                  <a:lnTo>
                    <a:pt x="547" y="67"/>
                  </a:lnTo>
                  <a:lnTo>
                    <a:pt x="547" y="67"/>
                  </a:lnTo>
                  <a:close/>
                  <a:moveTo>
                    <a:pt x="538" y="32"/>
                  </a:moveTo>
                  <a:lnTo>
                    <a:pt x="538" y="32"/>
                  </a:lnTo>
                  <a:cubicBezTo>
                    <a:pt x="538" y="40"/>
                    <a:pt x="532" y="45"/>
                    <a:pt x="523" y="45"/>
                  </a:cubicBezTo>
                  <a:cubicBezTo>
                    <a:pt x="520" y="45"/>
                    <a:pt x="517" y="45"/>
                    <a:pt x="515" y="45"/>
                  </a:cubicBezTo>
                  <a:lnTo>
                    <a:pt x="515" y="20"/>
                  </a:lnTo>
                  <a:cubicBezTo>
                    <a:pt x="517" y="20"/>
                    <a:pt x="519" y="20"/>
                    <a:pt x="522" y="20"/>
                  </a:cubicBezTo>
                  <a:cubicBezTo>
                    <a:pt x="532" y="20"/>
                    <a:pt x="538" y="24"/>
                    <a:pt x="538" y="32"/>
                  </a:cubicBezTo>
                  <a:close/>
                  <a:moveTo>
                    <a:pt x="470" y="60"/>
                  </a:moveTo>
                  <a:lnTo>
                    <a:pt x="470" y="60"/>
                  </a:lnTo>
                  <a:lnTo>
                    <a:pt x="470" y="1"/>
                  </a:lnTo>
                  <a:lnTo>
                    <a:pt x="447" y="1"/>
                  </a:lnTo>
                  <a:lnTo>
                    <a:pt x="447" y="57"/>
                  </a:lnTo>
                  <a:cubicBezTo>
                    <a:pt x="447" y="71"/>
                    <a:pt x="441" y="80"/>
                    <a:pt x="427" y="80"/>
                  </a:cubicBezTo>
                  <a:cubicBezTo>
                    <a:pt x="413" y="80"/>
                    <a:pt x="406" y="73"/>
                    <a:pt x="406" y="58"/>
                  </a:cubicBezTo>
                  <a:lnTo>
                    <a:pt x="406" y="1"/>
                  </a:lnTo>
                  <a:lnTo>
                    <a:pt x="382" y="1"/>
                  </a:lnTo>
                  <a:lnTo>
                    <a:pt x="382" y="64"/>
                  </a:lnTo>
                  <a:cubicBezTo>
                    <a:pt x="382" y="86"/>
                    <a:pt x="396" y="99"/>
                    <a:pt x="425" y="99"/>
                  </a:cubicBezTo>
                  <a:cubicBezTo>
                    <a:pt x="457" y="99"/>
                    <a:pt x="470" y="82"/>
                    <a:pt x="470" y="60"/>
                  </a:cubicBezTo>
                  <a:close/>
                  <a:moveTo>
                    <a:pt x="349" y="46"/>
                  </a:moveTo>
                  <a:lnTo>
                    <a:pt x="349" y="46"/>
                  </a:lnTo>
                  <a:lnTo>
                    <a:pt x="349" y="46"/>
                  </a:lnTo>
                  <a:cubicBezTo>
                    <a:pt x="359" y="42"/>
                    <a:pt x="364" y="34"/>
                    <a:pt x="364" y="25"/>
                  </a:cubicBezTo>
                  <a:cubicBezTo>
                    <a:pt x="364" y="10"/>
                    <a:pt x="353" y="1"/>
                    <a:pt x="327" y="1"/>
                  </a:cubicBezTo>
                  <a:cubicBezTo>
                    <a:pt x="315" y="1"/>
                    <a:pt x="299" y="1"/>
                    <a:pt x="289" y="1"/>
                  </a:cubicBezTo>
                  <a:lnTo>
                    <a:pt x="289" y="98"/>
                  </a:lnTo>
                  <a:cubicBezTo>
                    <a:pt x="304" y="98"/>
                    <a:pt x="316" y="98"/>
                    <a:pt x="323" y="98"/>
                  </a:cubicBezTo>
                  <a:cubicBezTo>
                    <a:pt x="355" y="98"/>
                    <a:pt x="365" y="82"/>
                    <a:pt x="365" y="68"/>
                  </a:cubicBezTo>
                  <a:cubicBezTo>
                    <a:pt x="365" y="57"/>
                    <a:pt x="360" y="49"/>
                    <a:pt x="349" y="46"/>
                  </a:cubicBezTo>
                  <a:close/>
                  <a:moveTo>
                    <a:pt x="338" y="28"/>
                  </a:moveTo>
                  <a:lnTo>
                    <a:pt x="338" y="28"/>
                  </a:lnTo>
                  <a:cubicBezTo>
                    <a:pt x="338" y="37"/>
                    <a:pt x="331" y="41"/>
                    <a:pt x="320" y="41"/>
                  </a:cubicBezTo>
                  <a:cubicBezTo>
                    <a:pt x="318" y="41"/>
                    <a:pt x="315" y="41"/>
                    <a:pt x="313" y="41"/>
                  </a:cubicBezTo>
                  <a:lnTo>
                    <a:pt x="313" y="18"/>
                  </a:lnTo>
                  <a:cubicBezTo>
                    <a:pt x="316" y="18"/>
                    <a:pt x="320" y="17"/>
                    <a:pt x="323" y="17"/>
                  </a:cubicBezTo>
                  <a:cubicBezTo>
                    <a:pt x="335" y="17"/>
                    <a:pt x="338" y="22"/>
                    <a:pt x="338" y="28"/>
                  </a:cubicBezTo>
                  <a:close/>
                  <a:moveTo>
                    <a:pt x="340" y="68"/>
                  </a:moveTo>
                  <a:lnTo>
                    <a:pt x="340" y="68"/>
                  </a:lnTo>
                  <a:cubicBezTo>
                    <a:pt x="340" y="76"/>
                    <a:pt x="335" y="81"/>
                    <a:pt x="323" y="81"/>
                  </a:cubicBezTo>
                  <a:cubicBezTo>
                    <a:pt x="319" y="81"/>
                    <a:pt x="315" y="81"/>
                    <a:pt x="313" y="80"/>
                  </a:cubicBezTo>
                  <a:lnTo>
                    <a:pt x="313" y="56"/>
                  </a:lnTo>
                  <a:cubicBezTo>
                    <a:pt x="315" y="56"/>
                    <a:pt x="319" y="56"/>
                    <a:pt x="321" y="56"/>
                  </a:cubicBezTo>
                  <a:cubicBezTo>
                    <a:pt x="333" y="56"/>
                    <a:pt x="340" y="59"/>
                    <a:pt x="340" y="68"/>
                  </a:cubicBezTo>
                  <a:close/>
                  <a:moveTo>
                    <a:pt x="243" y="98"/>
                  </a:moveTo>
                  <a:lnTo>
                    <a:pt x="243" y="98"/>
                  </a:lnTo>
                  <a:lnTo>
                    <a:pt x="267" y="98"/>
                  </a:lnTo>
                  <a:lnTo>
                    <a:pt x="267" y="1"/>
                  </a:lnTo>
                  <a:lnTo>
                    <a:pt x="243" y="1"/>
                  </a:lnTo>
                  <a:lnTo>
                    <a:pt x="243" y="98"/>
                  </a:lnTo>
                  <a:close/>
                  <a:moveTo>
                    <a:pt x="165" y="98"/>
                  </a:moveTo>
                  <a:lnTo>
                    <a:pt x="165" y="98"/>
                  </a:lnTo>
                  <a:lnTo>
                    <a:pt x="224" y="98"/>
                  </a:lnTo>
                  <a:lnTo>
                    <a:pt x="224" y="79"/>
                  </a:lnTo>
                  <a:lnTo>
                    <a:pt x="189" y="79"/>
                  </a:lnTo>
                  <a:lnTo>
                    <a:pt x="189" y="57"/>
                  </a:lnTo>
                  <a:lnTo>
                    <a:pt x="222" y="57"/>
                  </a:lnTo>
                  <a:lnTo>
                    <a:pt x="222" y="39"/>
                  </a:lnTo>
                  <a:lnTo>
                    <a:pt x="189" y="39"/>
                  </a:lnTo>
                  <a:lnTo>
                    <a:pt x="189" y="20"/>
                  </a:lnTo>
                  <a:lnTo>
                    <a:pt x="224" y="20"/>
                  </a:lnTo>
                  <a:lnTo>
                    <a:pt x="224" y="1"/>
                  </a:lnTo>
                  <a:lnTo>
                    <a:pt x="165" y="1"/>
                  </a:lnTo>
                  <a:lnTo>
                    <a:pt x="165" y="98"/>
                  </a:lnTo>
                  <a:lnTo>
                    <a:pt x="165" y="98"/>
                  </a:lnTo>
                  <a:close/>
                  <a:moveTo>
                    <a:pt x="130" y="67"/>
                  </a:moveTo>
                  <a:lnTo>
                    <a:pt x="130" y="67"/>
                  </a:lnTo>
                  <a:cubicBezTo>
                    <a:pt x="128" y="63"/>
                    <a:pt x="125" y="59"/>
                    <a:pt x="123" y="57"/>
                  </a:cubicBezTo>
                  <a:cubicBezTo>
                    <a:pt x="137" y="53"/>
                    <a:pt x="146" y="44"/>
                    <a:pt x="146" y="29"/>
                  </a:cubicBezTo>
                  <a:cubicBezTo>
                    <a:pt x="146" y="10"/>
                    <a:pt x="132" y="1"/>
                    <a:pt x="109" y="1"/>
                  </a:cubicBezTo>
                  <a:cubicBezTo>
                    <a:pt x="96" y="1"/>
                    <a:pt x="82" y="2"/>
                    <a:pt x="74" y="2"/>
                  </a:cubicBezTo>
                  <a:lnTo>
                    <a:pt x="74" y="98"/>
                  </a:lnTo>
                  <a:lnTo>
                    <a:pt x="98" y="98"/>
                  </a:lnTo>
                  <a:lnTo>
                    <a:pt x="98" y="61"/>
                  </a:lnTo>
                  <a:lnTo>
                    <a:pt x="99" y="61"/>
                  </a:lnTo>
                  <a:lnTo>
                    <a:pt x="123" y="98"/>
                  </a:lnTo>
                  <a:lnTo>
                    <a:pt x="152" y="98"/>
                  </a:lnTo>
                  <a:lnTo>
                    <a:pt x="130" y="67"/>
                  </a:lnTo>
                  <a:lnTo>
                    <a:pt x="130" y="67"/>
                  </a:lnTo>
                  <a:close/>
                  <a:moveTo>
                    <a:pt x="121" y="32"/>
                  </a:moveTo>
                  <a:lnTo>
                    <a:pt x="121" y="32"/>
                  </a:lnTo>
                  <a:cubicBezTo>
                    <a:pt x="121" y="40"/>
                    <a:pt x="115" y="45"/>
                    <a:pt x="106" y="45"/>
                  </a:cubicBezTo>
                  <a:cubicBezTo>
                    <a:pt x="103" y="45"/>
                    <a:pt x="100" y="45"/>
                    <a:pt x="98" y="45"/>
                  </a:cubicBezTo>
                  <a:lnTo>
                    <a:pt x="98" y="20"/>
                  </a:lnTo>
                  <a:cubicBezTo>
                    <a:pt x="100" y="20"/>
                    <a:pt x="103" y="20"/>
                    <a:pt x="105" y="20"/>
                  </a:cubicBezTo>
                  <a:cubicBezTo>
                    <a:pt x="115" y="20"/>
                    <a:pt x="121" y="24"/>
                    <a:pt x="121" y="32"/>
                  </a:cubicBezTo>
                  <a:close/>
                  <a:moveTo>
                    <a:pt x="24" y="20"/>
                  </a:moveTo>
                  <a:lnTo>
                    <a:pt x="24" y="20"/>
                  </a:lnTo>
                  <a:lnTo>
                    <a:pt x="58" y="20"/>
                  </a:lnTo>
                  <a:lnTo>
                    <a:pt x="58" y="1"/>
                  </a:lnTo>
                  <a:lnTo>
                    <a:pt x="0" y="1"/>
                  </a:lnTo>
                  <a:lnTo>
                    <a:pt x="0" y="98"/>
                  </a:lnTo>
                  <a:lnTo>
                    <a:pt x="24" y="98"/>
                  </a:lnTo>
                  <a:lnTo>
                    <a:pt x="24" y="59"/>
                  </a:lnTo>
                  <a:lnTo>
                    <a:pt x="56" y="59"/>
                  </a:lnTo>
                  <a:lnTo>
                    <a:pt x="56" y="41"/>
                  </a:lnTo>
                  <a:lnTo>
                    <a:pt x="24" y="41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9" name="Freeform 16"/>
            <p:cNvSpPr>
              <a:spLocks noEditPoints="1"/>
            </p:cNvSpPr>
            <p:nvPr userDrawn="1"/>
          </p:nvSpPr>
          <p:spPr bwMode="auto">
            <a:xfrm>
              <a:off x="3840" y="3637"/>
              <a:ext cx="5673" cy="568"/>
            </a:xfrm>
            <a:custGeom>
              <a:avLst/>
              <a:gdLst>
                <a:gd name="T0" fmla="*/ 1942 w 1992"/>
                <a:gd name="T1" fmla="*/ 38 h 198"/>
                <a:gd name="T2" fmla="*/ 1944 w 1992"/>
                <a:gd name="T3" fmla="*/ 0 h 198"/>
                <a:gd name="T4" fmla="*/ 1911 w 1992"/>
                <a:gd name="T5" fmla="*/ 159 h 198"/>
                <a:gd name="T6" fmla="*/ 1907 w 1992"/>
                <a:gd name="T7" fmla="*/ 198 h 198"/>
                <a:gd name="T8" fmla="*/ 1793 w 1992"/>
                <a:gd name="T9" fmla="*/ 44 h 198"/>
                <a:gd name="T10" fmla="*/ 1843 w 1992"/>
                <a:gd name="T11" fmla="*/ 4 h 198"/>
                <a:gd name="T12" fmla="*/ 1746 w 1992"/>
                <a:gd name="T13" fmla="*/ 44 h 198"/>
                <a:gd name="T14" fmla="*/ 1793 w 1992"/>
                <a:gd name="T15" fmla="*/ 44 h 198"/>
                <a:gd name="T16" fmla="*/ 1679 w 1992"/>
                <a:gd name="T17" fmla="*/ 26 h 198"/>
                <a:gd name="T18" fmla="*/ 1654 w 1992"/>
                <a:gd name="T19" fmla="*/ 51 h 198"/>
                <a:gd name="T20" fmla="*/ 1677 w 1992"/>
                <a:gd name="T21" fmla="*/ 194 h 198"/>
                <a:gd name="T22" fmla="*/ 1480 w 1992"/>
                <a:gd name="T23" fmla="*/ 194 h 198"/>
                <a:gd name="T24" fmla="*/ 1613 w 1992"/>
                <a:gd name="T25" fmla="*/ 161 h 198"/>
                <a:gd name="T26" fmla="*/ 1677 w 1992"/>
                <a:gd name="T27" fmla="*/ 194 h 198"/>
                <a:gd name="T28" fmla="*/ 1551 w 1992"/>
                <a:gd name="T29" fmla="*/ 127 h 198"/>
                <a:gd name="T30" fmla="*/ 1576 w 1992"/>
                <a:gd name="T31" fmla="*/ 54 h 198"/>
                <a:gd name="T32" fmla="*/ 1602 w 1992"/>
                <a:gd name="T33" fmla="*/ 127 h 198"/>
                <a:gd name="T34" fmla="*/ 1504 w 1992"/>
                <a:gd name="T35" fmla="*/ 0 h 198"/>
                <a:gd name="T36" fmla="*/ 1529 w 1992"/>
                <a:gd name="T37" fmla="*/ 26 h 198"/>
                <a:gd name="T38" fmla="*/ 1462 w 1992"/>
                <a:gd name="T39" fmla="*/ 44 h 198"/>
                <a:gd name="T40" fmla="*/ 1315 w 1992"/>
                <a:gd name="T41" fmla="*/ 44 h 198"/>
                <a:gd name="T42" fmla="*/ 1412 w 1992"/>
                <a:gd name="T43" fmla="*/ 194 h 198"/>
                <a:gd name="T44" fmla="*/ 1238 w 1992"/>
                <a:gd name="T45" fmla="*/ 194 h 198"/>
                <a:gd name="T46" fmla="*/ 1285 w 1992"/>
                <a:gd name="T47" fmla="*/ 4 h 198"/>
                <a:gd name="T48" fmla="*/ 1200 w 1992"/>
                <a:gd name="T49" fmla="*/ 131 h 198"/>
                <a:gd name="T50" fmla="*/ 1150 w 1992"/>
                <a:gd name="T51" fmla="*/ 38 h 198"/>
                <a:gd name="T52" fmla="*/ 1152 w 1992"/>
                <a:gd name="T53" fmla="*/ 0 h 198"/>
                <a:gd name="T54" fmla="*/ 1119 w 1992"/>
                <a:gd name="T55" fmla="*/ 159 h 198"/>
                <a:gd name="T56" fmla="*/ 1115 w 1992"/>
                <a:gd name="T57" fmla="*/ 198 h 198"/>
                <a:gd name="T58" fmla="*/ 1009 w 1992"/>
                <a:gd name="T59" fmla="*/ 133 h 198"/>
                <a:gd name="T60" fmla="*/ 967 w 1992"/>
                <a:gd name="T61" fmla="*/ 3 h 198"/>
                <a:gd name="T62" fmla="*/ 945 w 1992"/>
                <a:gd name="T63" fmla="*/ 194 h 198"/>
                <a:gd name="T64" fmla="*/ 994 w 1992"/>
                <a:gd name="T65" fmla="*/ 194 h 198"/>
                <a:gd name="T66" fmla="*/ 1009 w 1992"/>
                <a:gd name="T67" fmla="*/ 133 h 198"/>
                <a:gd name="T68" fmla="*/ 961 w 1992"/>
                <a:gd name="T69" fmla="*/ 89 h 198"/>
                <a:gd name="T70" fmla="*/ 960 w 1992"/>
                <a:gd name="T71" fmla="*/ 39 h 198"/>
                <a:gd name="T72" fmla="*/ 739 w 1992"/>
                <a:gd name="T73" fmla="*/ 194 h 198"/>
                <a:gd name="T74" fmla="*/ 786 w 1992"/>
                <a:gd name="T75" fmla="*/ 156 h 198"/>
                <a:gd name="T76" fmla="*/ 852 w 1992"/>
                <a:gd name="T77" fmla="*/ 79 h 198"/>
                <a:gd name="T78" fmla="*/ 856 w 1992"/>
                <a:gd name="T79" fmla="*/ 41 h 198"/>
                <a:gd name="T80" fmla="*/ 739 w 1992"/>
                <a:gd name="T81" fmla="*/ 194 h 198"/>
                <a:gd name="T82" fmla="*/ 644 w 1992"/>
                <a:gd name="T83" fmla="*/ 194 h 198"/>
                <a:gd name="T84" fmla="*/ 633 w 1992"/>
                <a:gd name="T85" fmla="*/ 92 h 198"/>
                <a:gd name="T86" fmla="*/ 602 w 1992"/>
                <a:gd name="T87" fmla="*/ 92 h 198"/>
                <a:gd name="T88" fmla="*/ 589 w 1992"/>
                <a:gd name="T89" fmla="*/ 194 h 198"/>
                <a:gd name="T90" fmla="*/ 446 w 1992"/>
                <a:gd name="T91" fmla="*/ 194 h 198"/>
                <a:gd name="T92" fmla="*/ 494 w 1992"/>
                <a:gd name="T93" fmla="*/ 4 h 198"/>
                <a:gd name="T94" fmla="*/ 335 w 1992"/>
                <a:gd name="T95" fmla="*/ 194 h 198"/>
                <a:gd name="T96" fmla="*/ 398 w 1992"/>
                <a:gd name="T97" fmla="*/ 4 h 198"/>
                <a:gd name="T98" fmla="*/ 354 w 1992"/>
                <a:gd name="T99" fmla="*/ 131 h 198"/>
                <a:gd name="T100" fmla="*/ 278 w 1992"/>
                <a:gd name="T101" fmla="*/ 4 h 198"/>
                <a:gd name="T102" fmla="*/ 261 w 1992"/>
                <a:gd name="T103" fmla="*/ 194 h 198"/>
                <a:gd name="T104" fmla="*/ 260 w 1992"/>
                <a:gd name="T105" fmla="*/ 67 h 198"/>
                <a:gd name="T106" fmla="*/ 335 w 1992"/>
                <a:gd name="T107" fmla="*/ 194 h 198"/>
                <a:gd name="T108" fmla="*/ 174 w 1992"/>
                <a:gd name="T109" fmla="*/ 4 h 198"/>
                <a:gd name="T110" fmla="*/ 87 w 1992"/>
                <a:gd name="T111" fmla="*/ 158 h 198"/>
                <a:gd name="T112" fmla="*/ 0 w 1992"/>
                <a:gd name="T113" fmla="*/ 4 h 198"/>
                <a:gd name="T114" fmla="*/ 174 w 1992"/>
                <a:gd name="T115" fmla="*/ 12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92" h="198">
                  <a:moveTo>
                    <a:pt x="1914" y="57"/>
                  </a:moveTo>
                  <a:lnTo>
                    <a:pt x="1914" y="57"/>
                  </a:lnTo>
                  <a:cubicBezTo>
                    <a:pt x="1914" y="46"/>
                    <a:pt x="1922" y="38"/>
                    <a:pt x="1942" y="38"/>
                  </a:cubicBezTo>
                  <a:cubicBezTo>
                    <a:pt x="1953" y="38"/>
                    <a:pt x="1967" y="40"/>
                    <a:pt x="1977" y="43"/>
                  </a:cubicBezTo>
                  <a:lnTo>
                    <a:pt x="1979" y="3"/>
                  </a:lnTo>
                  <a:cubicBezTo>
                    <a:pt x="1968" y="2"/>
                    <a:pt x="1954" y="0"/>
                    <a:pt x="1944" y="0"/>
                  </a:cubicBezTo>
                  <a:cubicBezTo>
                    <a:pt x="1892" y="0"/>
                    <a:pt x="1864" y="25"/>
                    <a:pt x="1864" y="63"/>
                  </a:cubicBezTo>
                  <a:cubicBezTo>
                    <a:pt x="1864" y="125"/>
                    <a:pt x="1940" y="108"/>
                    <a:pt x="1940" y="137"/>
                  </a:cubicBezTo>
                  <a:cubicBezTo>
                    <a:pt x="1940" y="152"/>
                    <a:pt x="1927" y="159"/>
                    <a:pt x="1911" y="159"/>
                  </a:cubicBezTo>
                  <a:cubicBezTo>
                    <a:pt x="1896" y="159"/>
                    <a:pt x="1882" y="156"/>
                    <a:pt x="1871" y="152"/>
                  </a:cubicBezTo>
                  <a:lnTo>
                    <a:pt x="1869" y="193"/>
                  </a:lnTo>
                  <a:cubicBezTo>
                    <a:pt x="1880" y="196"/>
                    <a:pt x="1895" y="198"/>
                    <a:pt x="1907" y="198"/>
                  </a:cubicBezTo>
                  <a:cubicBezTo>
                    <a:pt x="1960" y="198"/>
                    <a:pt x="1992" y="171"/>
                    <a:pt x="1992" y="131"/>
                  </a:cubicBezTo>
                  <a:cubicBezTo>
                    <a:pt x="1992" y="73"/>
                    <a:pt x="1914" y="84"/>
                    <a:pt x="1914" y="57"/>
                  </a:cubicBezTo>
                  <a:close/>
                  <a:moveTo>
                    <a:pt x="1793" y="44"/>
                  </a:moveTo>
                  <a:lnTo>
                    <a:pt x="1793" y="44"/>
                  </a:lnTo>
                  <a:lnTo>
                    <a:pt x="1843" y="44"/>
                  </a:lnTo>
                  <a:lnTo>
                    <a:pt x="1843" y="4"/>
                  </a:lnTo>
                  <a:lnTo>
                    <a:pt x="1696" y="4"/>
                  </a:lnTo>
                  <a:lnTo>
                    <a:pt x="1696" y="44"/>
                  </a:lnTo>
                  <a:lnTo>
                    <a:pt x="1746" y="44"/>
                  </a:lnTo>
                  <a:lnTo>
                    <a:pt x="1746" y="194"/>
                  </a:lnTo>
                  <a:lnTo>
                    <a:pt x="1793" y="194"/>
                  </a:lnTo>
                  <a:lnTo>
                    <a:pt x="1793" y="44"/>
                  </a:lnTo>
                  <a:lnTo>
                    <a:pt x="1793" y="44"/>
                  </a:lnTo>
                  <a:close/>
                  <a:moveTo>
                    <a:pt x="1679" y="26"/>
                  </a:moveTo>
                  <a:lnTo>
                    <a:pt x="1679" y="26"/>
                  </a:lnTo>
                  <a:cubicBezTo>
                    <a:pt x="1679" y="12"/>
                    <a:pt x="1668" y="0"/>
                    <a:pt x="1654" y="0"/>
                  </a:cubicBezTo>
                  <a:cubicBezTo>
                    <a:pt x="1640" y="0"/>
                    <a:pt x="1629" y="12"/>
                    <a:pt x="1629" y="26"/>
                  </a:cubicBezTo>
                  <a:cubicBezTo>
                    <a:pt x="1629" y="40"/>
                    <a:pt x="1640" y="51"/>
                    <a:pt x="1654" y="51"/>
                  </a:cubicBezTo>
                  <a:cubicBezTo>
                    <a:pt x="1668" y="51"/>
                    <a:pt x="1679" y="40"/>
                    <a:pt x="1679" y="26"/>
                  </a:cubicBezTo>
                  <a:close/>
                  <a:moveTo>
                    <a:pt x="1677" y="194"/>
                  </a:moveTo>
                  <a:lnTo>
                    <a:pt x="1677" y="194"/>
                  </a:lnTo>
                  <a:lnTo>
                    <a:pt x="1607" y="4"/>
                  </a:lnTo>
                  <a:lnTo>
                    <a:pt x="1551" y="4"/>
                  </a:lnTo>
                  <a:lnTo>
                    <a:pt x="1480" y="194"/>
                  </a:lnTo>
                  <a:lnTo>
                    <a:pt x="1528" y="194"/>
                  </a:lnTo>
                  <a:lnTo>
                    <a:pt x="1540" y="161"/>
                  </a:lnTo>
                  <a:lnTo>
                    <a:pt x="1613" y="161"/>
                  </a:lnTo>
                  <a:lnTo>
                    <a:pt x="1625" y="194"/>
                  </a:lnTo>
                  <a:lnTo>
                    <a:pt x="1677" y="194"/>
                  </a:lnTo>
                  <a:lnTo>
                    <a:pt x="1677" y="194"/>
                  </a:lnTo>
                  <a:close/>
                  <a:moveTo>
                    <a:pt x="1602" y="127"/>
                  </a:moveTo>
                  <a:lnTo>
                    <a:pt x="1602" y="127"/>
                  </a:lnTo>
                  <a:lnTo>
                    <a:pt x="1551" y="127"/>
                  </a:lnTo>
                  <a:lnTo>
                    <a:pt x="1568" y="81"/>
                  </a:lnTo>
                  <a:cubicBezTo>
                    <a:pt x="1571" y="72"/>
                    <a:pt x="1574" y="62"/>
                    <a:pt x="1576" y="54"/>
                  </a:cubicBezTo>
                  <a:lnTo>
                    <a:pt x="1576" y="54"/>
                  </a:lnTo>
                  <a:cubicBezTo>
                    <a:pt x="1579" y="62"/>
                    <a:pt x="1582" y="73"/>
                    <a:pt x="1586" y="82"/>
                  </a:cubicBezTo>
                  <a:lnTo>
                    <a:pt x="1602" y="127"/>
                  </a:lnTo>
                  <a:lnTo>
                    <a:pt x="1602" y="127"/>
                  </a:lnTo>
                  <a:close/>
                  <a:moveTo>
                    <a:pt x="1529" y="26"/>
                  </a:moveTo>
                  <a:lnTo>
                    <a:pt x="1529" y="26"/>
                  </a:lnTo>
                  <a:cubicBezTo>
                    <a:pt x="1529" y="12"/>
                    <a:pt x="1517" y="0"/>
                    <a:pt x="1504" y="0"/>
                  </a:cubicBezTo>
                  <a:cubicBezTo>
                    <a:pt x="1490" y="0"/>
                    <a:pt x="1478" y="12"/>
                    <a:pt x="1478" y="26"/>
                  </a:cubicBezTo>
                  <a:cubicBezTo>
                    <a:pt x="1478" y="40"/>
                    <a:pt x="1490" y="51"/>
                    <a:pt x="1504" y="51"/>
                  </a:cubicBezTo>
                  <a:cubicBezTo>
                    <a:pt x="1517" y="51"/>
                    <a:pt x="1529" y="40"/>
                    <a:pt x="1529" y="26"/>
                  </a:cubicBezTo>
                  <a:close/>
                  <a:moveTo>
                    <a:pt x="1412" y="44"/>
                  </a:moveTo>
                  <a:lnTo>
                    <a:pt x="1412" y="44"/>
                  </a:lnTo>
                  <a:lnTo>
                    <a:pt x="1462" y="44"/>
                  </a:lnTo>
                  <a:lnTo>
                    <a:pt x="1462" y="4"/>
                  </a:lnTo>
                  <a:lnTo>
                    <a:pt x="1315" y="4"/>
                  </a:lnTo>
                  <a:lnTo>
                    <a:pt x="1315" y="44"/>
                  </a:lnTo>
                  <a:lnTo>
                    <a:pt x="1365" y="44"/>
                  </a:lnTo>
                  <a:lnTo>
                    <a:pt x="1365" y="194"/>
                  </a:lnTo>
                  <a:lnTo>
                    <a:pt x="1412" y="194"/>
                  </a:lnTo>
                  <a:lnTo>
                    <a:pt x="1412" y="44"/>
                  </a:lnTo>
                  <a:lnTo>
                    <a:pt x="1412" y="44"/>
                  </a:lnTo>
                  <a:close/>
                  <a:moveTo>
                    <a:pt x="1238" y="194"/>
                  </a:moveTo>
                  <a:lnTo>
                    <a:pt x="1238" y="194"/>
                  </a:lnTo>
                  <a:lnTo>
                    <a:pt x="1285" y="194"/>
                  </a:lnTo>
                  <a:lnTo>
                    <a:pt x="1285" y="4"/>
                  </a:lnTo>
                  <a:lnTo>
                    <a:pt x="1238" y="4"/>
                  </a:lnTo>
                  <a:lnTo>
                    <a:pt x="1238" y="194"/>
                  </a:lnTo>
                  <a:close/>
                  <a:moveTo>
                    <a:pt x="1200" y="131"/>
                  </a:moveTo>
                  <a:lnTo>
                    <a:pt x="1200" y="131"/>
                  </a:lnTo>
                  <a:cubicBezTo>
                    <a:pt x="1200" y="73"/>
                    <a:pt x="1122" y="84"/>
                    <a:pt x="1122" y="57"/>
                  </a:cubicBezTo>
                  <a:cubicBezTo>
                    <a:pt x="1122" y="46"/>
                    <a:pt x="1130" y="38"/>
                    <a:pt x="1150" y="38"/>
                  </a:cubicBezTo>
                  <a:cubicBezTo>
                    <a:pt x="1161" y="38"/>
                    <a:pt x="1175" y="40"/>
                    <a:pt x="1185" y="43"/>
                  </a:cubicBezTo>
                  <a:lnTo>
                    <a:pt x="1187" y="3"/>
                  </a:lnTo>
                  <a:cubicBezTo>
                    <a:pt x="1176" y="2"/>
                    <a:pt x="1162" y="0"/>
                    <a:pt x="1152" y="0"/>
                  </a:cubicBezTo>
                  <a:cubicBezTo>
                    <a:pt x="1100" y="0"/>
                    <a:pt x="1072" y="25"/>
                    <a:pt x="1072" y="63"/>
                  </a:cubicBezTo>
                  <a:cubicBezTo>
                    <a:pt x="1072" y="125"/>
                    <a:pt x="1148" y="108"/>
                    <a:pt x="1148" y="137"/>
                  </a:cubicBezTo>
                  <a:cubicBezTo>
                    <a:pt x="1148" y="152"/>
                    <a:pt x="1135" y="159"/>
                    <a:pt x="1119" y="159"/>
                  </a:cubicBezTo>
                  <a:cubicBezTo>
                    <a:pt x="1104" y="159"/>
                    <a:pt x="1090" y="156"/>
                    <a:pt x="1079" y="152"/>
                  </a:cubicBezTo>
                  <a:lnTo>
                    <a:pt x="1077" y="193"/>
                  </a:lnTo>
                  <a:cubicBezTo>
                    <a:pt x="1088" y="196"/>
                    <a:pt x="1103" y="198"/>
                    <a:pt x="1115" y="198"/>
                  </a:cubicBezTo>
                  <a:cubicBezTo>
                    <a:pt x="1168" y="198"/>
                    <a:pt x="1200" y="171"/>
                    <a:pt x="1200" y="131"/>
                  </a:cubicBezTo>
                  <a:close/>
                  <a:moveTo>
                    <a:pt x="1009" y="133"/>
                  </a:moveTo>
                  <a:lnTo>
                    <a:pt x="1009" y="133"/>
                  </a:lnTo>
                  <a:cubicBezTo>
                    <a:pt x="1004" y="125"/>
                    <a:pt x="999" y="117"/>
                    <a:pt x="995" y="112"/>
                  </a:cubicBezTo>
                  <a:cubicBezTo>
                    <a:pt x="1022" y="105"/>
                    <a:pt x="1041" y="87"/>
                    <a:pt x="1041" y="58"/>
                  </a:cubicBezTo>
                  <a:cubicBezTo>
                    <a:pt x="1041" y="21"/>
                    <a:pt x="1013" y="3"/>
                    <a:pt x="967" y="3"/>
                  </a:cubicBezTo>
                  <a:cubicBezTo>
                    <a:pt x="943" y="3"/>
                    <a:pt x="914" y="3"/>
                    <a:pt x="898" y="4"/>
                  </a:cubicBezTo>
                  <a:lnTo>
                    <a:pt x="898" y="194"/>
                  </a:lnTo>
                  <a:lnTo>
                    <a:pt x="945" y="194"/>
                  </a:lnTo>
                  <a:lnTo>
                    <a:pt x="945" y="120"/>
                  </a:lnTo>
                  <a:lnTo>
                    <a:pt x="947" y="120"/>
                  </a:lnTo>
                  <a:lnTo>
                    <a:pt x="994" y="194"/>
                  </a:lnTo>
                  <a:lnTo>
                    <a:pt x="1051" y="194"/>
                  </a:lnTo>
                  <a:lnTo>
                    <a:pt x="1009" y="133"/>
                  </a:lnTo>
                  <a:lnTo>
                    <a:pt x="1009" y="133"/>
                  </a:lnTo>
                  <a:close/>
                  <a:moveTo>
                    <a:pt x="991" y="63"/>
                  </a:moveTo>
                  <a:lnTo>
                    <a:pt x="991" y="63"/>
                  </a:lnTo>
                  <a:cubicBezTo>
                    <a:pt x="991" y="78"/>
                    <a:pt x="979" y="89"/>
                    <a:pt x="961" y="89"/>
                  </a:cubicBezTo>
                  <a:cubicBezTo>
                    <a:pt x="956" y="89"/>
                    <a:pt x="950" y="89"/>
                    <a:pt x="945" y="88"/>
                  </a:cubicBezTo>
                  <a:lnTo>
                    <a:pt x="945" y="40"/>
                  </a:lnTo>
                  <a:cubicBezTo>
                    <a:pt x="950" y="39"/>
                    <a:pt x="955" y="39"/>
                    <a:pt x="960" y="39"/>
                  </a:cubicBezTo>
                  <a:cubicBezTo>
                    <a:pt x="979" y="39"/>
                    <a:pt x="991" y="48"/>
                    <a:pt x="991" y="63"/>
                  </a:cubicBezTo>
                  <a:close/>
                  <a:moveTo>
                    <a:pt x="739" y="194"/>
                  </a:moveTo>
                  <a:lnTo>
                    <a:pt x="739" y="194"/>
                  </a:lnTo>
                  <a:lnTo>
                    <a:pt x="856" y="194"/>
                  </a:lnTo>
                  <a:lnTo>
                    <a:pt x="856" y="156"/>
                  </a:lnTo>
                  <a:lnTo>
                    <a:pt x="786" y="156"/>
                  </a:lnTo>
                  <a:lnTo>
                    <a:pt x="786" y="115"/>
                  </a:lnTo>
                  <a:lnTo>
                    <a:pt x="852" y="115"/>
                  </a:lnTo>
                  <a:lnTo>
                    <a:pt x="852" y="79"/>
                  </a:lnTo>
                  <a:lnTo>
                    <a:pt x="786" y="79"/>
                  </a:lnTo>
                  <a:lnTo>
                    <a:pt x="786" y="41"/>
                  </a:lnTo>
                  <a:lnTo>
                    <a:pt x="856" y="41"/>
                  </a:lnTo>
                  <a:lnTo>
                    <a:pt x="856" y="4"/>
                  </a:lnTo>
                  <a:lnTo>
                    <a:pt x="739" y="4"/>
                  </a:lnTo>
                  <a:lnTo>
                    <a:pt x="739" y="194"/>
                  </a:lnTo>
                  <a:lnTo>
                    <a:pt x="739" y="194"/>
                  </a:lnTo>
                  <a:close/>
                  <a:moveTo>
                    <a:pt x="644" y="194"/>
                  </a:moveTo>
                  <a:lnTo>
                    <a:pt x="644" y="194"/>
                  </a:lnTo>
                  <a:lnTo>
                    <a:pt x="714" y="4"/>
                  </a:lnTo>
                  <a:lnTo>
                    <a:pt x="666" y="4"/>
                  </a:lnTo>
                  <a:lnTo>
                    <a:pt x="633" y="92"/>
                  </a:lnTo>
                  <a:cubicBezTo>
                    <a:pt x="628" y="107"/>
                    <a:pt x="622" y="125"/>
                    <a:pt x="618" y="143"/>
                  </a:cubicBezTo>
                  <a:lnTo>
                    <a:pt x="617" y="143"/>
                  </a:lnTo>
                  <a:cubicBezTo>
                    <a:pt x="613" y="124"/>
                    <a:pt x="607" y="107"/>
                    <a:pt x="602" y="92"/>
                  </a:cubicBezTo>
                  <a:lnTo>
                    <a:pt x="570" y="4"/>
                  </a:lnTo>
                  <a:lnTo>
                    <a:pt x="518" y="4"/>
                  </a:lnTo>
                  <a:lnTo>
                    <a:pt x="589" y="194"/>
                  </a:lnTo>
                  <a:lnTo>
                    <a:pt x="644" y="194"/>
                  </a:lnTo>
                  <a:lnTo>
                    <a:pt x="644" y="194"/>
                  </a:lnTo>
                  <a:close/>
                  <a:moveTo>
                    <a:pt x="446" y="194"/>
                  </a:moveTo>
                  <a:lnTo>
                    <a:pt x="446" y="194"/>
                  </a:lnTo>
                  <a:lnTo>
                    <a:pt x="494" y="194"/>
                  </a:lnTo>
                  <a:lnTo>
                    <a:pt x="494" y="4"/>
                  </a:lnTo>
                  <a:lnTo>
                    <a:pt x="446" y="4"/>
                  </a:lnTo>
                  <a:lnTo>
                    <a:pt x="446" y="194"/>
                  </a:lnTo>
                  <a:close/>
                  <a:moveTo>
                    <a:pt x="335" y="194"/>
                  </a:moveTo>
                  <a:lnTo>
                    <a:pt x="335" y="194"/>
                  </a:lnTo>
                  <a:lnTo>
                    <a:pt x="398" y="194"/>
                  </a:lnTo>
                  <a:lnTo>
                    <a:pt x="398" y="4"/>
                  </a:lnTo>
                  <a:lnTo>
                    <a:pt x="352" y="4"/>
                  </a:lnTo>
                  <a:lnTo>
                    <a:pt x="352" y="84"/>
                  </a:lnTo>
                  <a:cubicBezTo>
                    <a:pt x="352" y="104"/>
                    <a:pt x="353" y="119"/>
                    <a:pt x="354" y="131"/>
                  </a:cubicBezTo>
                  <a:lnTo>
                    <a:pt x="353" y="131"/>
                  </a:lnTo>
                  <a:cubicBezTo>
                    <a:pt x="347" y="118"/>
                    <a:pt x="341" y="106"/>
                    <a:pt x="333" y="95"/>
                  </a:cubicBezTo>
                  <a:lnTo>
                    <a:pt x="278" y="4"/>
                  </a:lnTo>
                  <a:lnTo>
                    <a:pt x="215" y="4"/>
                  </a:lnTo>
                  <a:lnTo>
                    <a:pt x="215" y="194"/>
                  </a:lnTo>
                  <a:lnTo>
                    <a:pt x="261" y="194"/>
                  </a:lnTo>
                  <a:lnTo>
                    <a:pt x="261" y="100"/>
                  </a:lnTo>
                  <a:cubicBezTo>
                    <a:pt x="261" y="85"/>
                    <a:pt x="260" y="76"/>
                    <a:pt x="259" y="67"/>
                  </a:cubicBezTo>
                  <a:lnTo>
                    <a:pt x="260" y="67"/>
                  </a:lnTo>
                  <a:cubicBezTo>
                    <a:pt x="265" y="77"/>
                    <a:pt x="271" y="91"/>
                    <a:pt x="278" y="101"/>
                  </a:cubicBezTo>
                  <a:lnTo>
                    <a:pt x="335" y="194"/>
                  </a:lnTo>
                  <a:lnTo>
                    <a:pt x="335" y="194"/>
                  </a:lnTo>
                  <a:close/>
                  <a:moveTo>
                    <a:pt x="174" y="121"/>
                  </a:moveTo>
                  <a:lnTo>
                    <a:pt x="174" y="121"/>
                  </a:lnTo>
                  <a:lnTo>
                    <a:pt x="174" y="4"/>
                  </a:lnTo>
                  <a:lnTo>
                    <a:pt x="127" y="4"/>
                  </a:lnTo>
                  <a:lnTo>
                    <a:pt x="127" y="115"/>
                  </a:lnTo>
                  <a:cubicBezTo>
                    <a:pt x="127" y="142"/>
                    <a:pt x="116" y="158"/>
                    <a:pt x="87" y="158"/>
                  </a:cubicBezTo>
                  <a:cubicBezTo>
                    <a:pt x="61" y="158"/>
                    <a:pt x="47" y="146"/>
                    <a:pt x="47" y="116"/>
                  </a:cubicBezTo>
                  <a:lnTo>
                    <a:pt x="47" y="4"/>
                  </a:lnTo>
                  <a:lnTo>
                    <a:pt x="0" y="4"/>
                  </a:lnTo>
                  <a:lnTo>
                    <a:pt x="0" y="127"/>
                  </a:lnTo>
                  <a:cubicBezTo>
                    <a:pt x="0" y="170"/>
                    <a:pt x="27" y="197"/>
                    <a:pt x="85" y="197"/>
                  </a:cubicBezTo>
                  <a:cubicBezTo>
                    <a:pt x="147" y="197"/>
                    <a:pt x="174" y="163"/>
                    <a:pt x="174" y="121"/>
                  </a:cubicBez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0" name="Freeform 17"/>
            <p:cNvSpPr>
              <a:spLocks noEditPoints="1"/>
            </p:cNvSpPr>
            <p:nvPr userDrawn="1"/>
          </p:nvSpPr>
          <p:spPr bwMode="auto">
            <a:xfrm>
              <a:off x="3840" y="4411"/>
              <a:ext cx="3657" cy="553"/>
            </a:xfrm>
            <a:custGeom>
              <a:avLst/>
              <a:gdLst>
                <a:gd name="T0" fmla="*/ 1284 w 1284"/>
                <a:gd name="T1" fmla="*/ 190 h 193"/>
                <a:gd name="T2" fmla="*/ 1195 w 1284"/>
                <a:gd name="T3" fmla="*/ 0 h 193"/>
                <a:gd name="T4" fmla="*/ 1154 w 1284"/>
                <a:gd name="T5" fmla="*/ 132 h 193"/>
                <a:gd name="T6" fmla="*/ 1144 w 1284"/>
                <a:gd name="T7" fmla="*/ 97 h 193"/>
                <a:gd name="T8" fmla="*/ 1054 w 1284"/>
                <a:gd name="T9" fmla="*/ 0 h 193"/>
                <a:gd name="T10" fmla="*/ 1072 w 1284"/>
                <a:gd name="T11" fmla="*/ 190 h 193"/>
                <a:gd name="T12" fmla="*/ 1087 w 1284"/>
                <a:gd name="T13" fmla="*/ 58 h 193"/>
                <a:gd name="T14" fmla="*/ 1099 w 1284"/>
                <a:gd name="T15" fmla="*/ 102 h 193"/>
                <a:gd name="T16" fmla="*/ 1176 w 1284"/>
                <a:gd name="T17" fmla="*/ 190 h 193"/>
                <a:gd name="T18" fmla="*/ 1216 w 1284"/>
                <a:gd name="T19" fmla="*/ 57 h 193"/>
                <a:gd name="T20" fmla="*/ 1221 w 1284"/>
                <a:gd name="T21" fmla="*/ 99 h 193"/>
                <a:gd name="T22" fmla="*/ 1284 w 1284"/>
                <a:gd name="T23" fmla="*/ 190 h 193"/>
                <a:gd name="T24" fmla="*/ 1014 w 1284"/>
                <a:gd name="T25" fmla="*/ 117 h 193"/>
                <a:gd name="T26" fmla="*/ 1014 w 1284"/>
                <a:gd name="T27" fmla="*/ 0 h 193"/>
                <a:gd name="T28" fmla="*/ 967 w 1284"/>
                <a:gd name="T29" fmla="*/ 111 h 193"/>
                <a:gd name="T30" fmla="*/ 887 w 1284"/>
                <a:gd name="T31" fmla="*/ 113 h 193"/>
                <a:gd name="T32" fmla="*/ 840 w 1284"/>
                <a:gd name="T33" fmla="*/ 0 h 193"/>
                <a:gd name="T34" fmla="*/ 925 w 1284"/>
                <a:gd name="T35" fmla="*/ 193 h 193"/>
                <a:gd name="T36" fmla="*/ 834 w 1284"/>
                <a:gd name="T37" fmla="*/ 190 h 193"/>
                <a:gd name="T38" fmla="*/ 756 w 1284"/>
                <a:gd name="T39" fmla="*/ 92 h 193"/>
                <a:gd name="T40" fmla="*/ 772 w 1284"/>
                <a:gd name="T41" fmla="*/ 0 h 193"/>
                <a:gd name="T42" fmla="*/ 709 w 1284"/>
                <a:gd name="T43" fmla="*/ 0 h 193"/>
                <a:gd name="T44" fmla="*/ 662 w 1284"/>
                <a:gd name="T45" fmla="*/ 190 h 193"/>
                <a:gd name="T46" fmla="*/ 709 w 1284"/>
                <a:gd name="T47" fmla="*/ 104 h 193"/>
                <a:gd name="T48" fmla="*/ 834 w 1284"/>
                <a:gd name="T49" fmla="*/ 190 h 193"/>
                <a:gd name="T50" fmla="*/ 590 w 1284"/>
                <a:gd name="T51" fmla="*/ 190 h 193"/>
                <a:gd name="T52" fmla="*/ 637 w 1284"/>
                <a:gd name="T53" fmla="*/ 190 h 193"/>
                <a:gd name="T54" fmla="*/ 590 w 1284"/>
                <a:gd name="T55" fmla="*/ 0 h 193"/>
                <a:gd name="T56" fmla="*/ 501 w 1284"/>
                <a:gd name="T57" fmla="*/ 190 h 193"/>
                <a:gd name="T58" fmla="*/ 564 w 1284"/>
                <a:gd name="T59" fmla="*/ 190 h 193"/>
                <a:gd name="T60" fmla="*/ 518 w 1284"/>
                <a:gd name="T61" fmla="*/ 0 h 193"/>
                <a:gd name="T62" fmla="*/ 520 w 1284"/>
                <a:gd name="T63" fmla="*/ 127 h 193"/>
                <a:gd name="T64" fmla="*/ 500 w 1284"/>
                <a:gd name="T65" fmla="*/ 91 h 193"/>
                <a:gd name="T66" fmla="*/ 381 w 1284"/>
                <a:gd name="T67" fmla="*/ 0 h 193"/>
                <a:gd name="T68" fmla="*/ 427 w 1284"/>
                <a:gd name="T69" fmla="*/ 190 h 193"/>
                <a:gd name="T70" fmla="*/ 426 w 1284"/>
                <a:gd name="T71" fmla="*/ 63 h 193"/>
                <a:gd name="T72" fmla="*/ 444 w 1284"/>
                <a:gd name="T73" fmla="*/ 97 h 193"/>
                <a:gd name="T74" fmla="*/ 501 w 1284"/>
                <a:gd name="T75" fmla="*/ 190 h 193"/>
                <a:gd name="T76" fmla="*/ 311 w 1284"/>
                <a:gd name="T77" fmla="*/ 190 h 193"/>
                <a:gd name="T78" fmla="*/ 359 w 1284"/>
                <a:gd name="T79" fmla="*/ 0 h 193"/>
                <a:gd name="T80" fmla="*/ 311 w 1284"/>
                <a:gd name="T81" fmla="*/ 190 h 193"/>
                <a:gd name="T82" fmla="*/ 184 w 1284"/>
                <a:gd name="T83" fmla="*/ 190 h 193"/>
                <a:gd name="T84" fmla="*/ 293 w 1284"/>
                <a:gd name="T85" fmla="*/ 148 h 193"/>
                <a:gd name="T86" fmla="*/ 231 w 1284"/>
                <a:gd name="T87" fmla="*/ 0 h 193"/>
                <a:gd name="T88" fmla="*/ 184 w 1284"/>
                <a:gd name="T89" fmla="*/ 190 h 193"/>
                <a:gd name="T90" fmla="*/ 171 w 1284"/>
                <a:gd name="T91" fmla="*/ 190 h 193"/>
                <a:gd name="T92" fmla="*/ 94 w 1284"/>
                <a:gd name="T93" fmla="*/ 92 h 193"/>
                <a:gd name="T94" fmla="*/ 109 w 1284"/>
                <a:gd name="T95" fmla="*/ 0 h 193"/>
                <a:gd name="T96" fmla="*/ 47 w 1284"/>
                <a:gd name="T97" fmla="*/ 0 h 193"/>
                <a:gd name="T98" fmla="*/ 0 w 1284"/>
                <a:gd name="T99" fmla="*/ 190 h 193"/>
                <a:gd name="T100" fmla="*/ 47 w 1284"/>
                <a:gd name="T101" fmla="*/ 104 h 193"/>
                <a:gd name="T102" fmla="*/ 171 w 1284"/>
                <a:gd name="T103" fmla="*/ 19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84" h="193">
                  <a:moveTo>
                    <a:pt x="1284" y="190"/>
                  </a:moveTo>
                  <a:lnTo>
                    <a:pt x="1284" y="190"/>
                  </a:lnTo>
                  <a:lnTo>
                    <a:pt x="1255" y="0"/>
                  </a:lnTo>
                  <a:lnTo>
                    <a:pt x="1195" y="0"/>
                  </a:lnTo>
                  <a:lnTo>
                    <a:pt x="1163" y="97"/>
                  </a:lnTo>
                  <a:cubicBezTo>
                    <a:pt x="1159" y="109"/>
                    <a:pt x="1156" y="119"/>
                    <a:pt x="1154" y="132"/>
                  </a:cubicBezTo>
                  <a:lnTo>
                    <a:pt x="1153" y="132"/>
                  </a:lnTo>
                  <a:cubicBezTo>
                    <a:pt x="1151" y="120"/>
                    <a:pt x="1148" y="107"/>
                    <a:pt x="1144" y="97"/>
                  </a:cubicBezTo>
                  <a:lnTo>
                    <a:pt x="1113" y="0"/>
                  </a:lnTo>
                  <a:lnTo>
                    <a:pt x="1054" y="0"/>
                  </a:lnTo>
                  <a:lnTo>
                    <a:pt x="1025" y="190"/>
                  </a:lnTo>
                  <a:lnTo>
                    <a:pt x="1072" y="190"/>
                  </a:lnTo>
                  <a:lnTo>
                    <a:pt x="1083" y="101"/>
                  </a:lnTo>
                  <a:cubicBezTo>
                    <a:pt x="1085" y="86"/>
                    <a:pt x="1087" y="72"/>
                    <a:pt x="1087" y="58"/>
                  </a:cubicBezTo>
                  <a:lnTo>
                    <a:pt x="1088" y="58"/>
                  </a:lnTo>
                  <a:cubicBezTo>
                    <a:pt x="1091" y="72"/>
                    <a:pt x="1095" y="89"/>
                    <a:pt x="1099" y="102"/>
                  </a:cubicBezTo>
                  <a:lnTo>
                    <a:pt x="1127" y="190"/>
                  </a:lnTo>
                  <a:lnTo>
                    <a:pt x="1176" y="190"/>
                  </a:lnTo>
                  <a:lnTo>
                    <a:pt x="1206" y="95"/>
                  </a:lnTo>
                  <a:cubicBezTo>
                    <a:pt x="1210" y="82"/>
                    <a:pt x="1213" y="69"/>
                    <a:pt x="1216" y="57"/>
                  </a:cubicBezTo>
                  <a:lnTo>
                    <a:pt x="1216" y="57"/>
                  </a:lnTo>
                  <a:cubicBezTo>
                    <a:pt x="1217" y="68"/>
                    <a:pt x="1219" y="83"/>
                    <a:pt x="1221" y="99"/>
                  </a:cubicBezTo>
                  <a:lnTo>
                    <a:pt x="1234" y="190"/>
                  </a:lnTo>
                  <a:lnTo>
                    <a:pt x="1284" y="190"/>
                  </a:lnTo>
                  <a:lnTo>
                    <a:pt x="1284" y="190"/>
                  </a:lnTo>
                  <a:close/>
                  <a:moveTo>
                    <a:pt x="1014" y="117"/>
                  </a:moveTo>
                  <a:lnTo>
                    <a:pt x="1014" y="117"/>
                  </a:lnTo>
                  <a:lnTo>
                    <a:pt x="1014" y="0"/>
                  </a:lnTo>
                  <a:lnTo>
                    <a:pt x="967" y="0"/>
                  </a:lnTo>
                  <a:lnTo>
                    <a:pt x="967" y="111"/>
                  </a:lnTo>
                  <a:cubicBezTo>
                    <a:pt x="967" y="138"/>
                    <a:pt x="956" y="154"/>
                    <a:pt x="927" y="154"/>
                  </a:cubicBezTo>
                  <a:cubicBezTo>
                    <a:pt x="901" y="154"/>
                    <a:pt x="887" y="142"/>
                    <a:pt x="887" y="113"/>
                  </a:cubicBezTo>
                  <a:lnTo>
                    <a:pt x="887" y="0"/>
                  </a:lnTo>
                  <a:lnTo>
                    <a:pt x="840" y="0"/>
                  </a:lnTo>
                  <a:lnTo>
                    <a:pt x="840" y="123"/>
                  </a:lnTo>
                  <a:cubicBezTo>
                    <a:pt x="840" y="166"/>
                    <a:pt x="867" y="193"/>
                    <a:pt x="925" y="193"/>
                  </a:cubicBezTo>
                  <a:cubicBezTo>
                    <a:pt x="987" y="193"/>
                    <a:pt x="1014" y="159"/>
                    <a:pt x="1014" y="117"/>
                  </a:cubicBezTo>
                  <a:close/>
                  <a:moveTo>
                    <a:pt x="834" y="190"/>
                  </a:moveTo>
                  <a:lnTo>
                    <a:pt x="834" y="190"/>
                  </a:lnTo>
                  <a:lnTo>
                    <a:pt x="756" y="92"/>
                  </a:lnTo>
                  <a:lnTo>
                    <a:pt x="829" y="0"/>
                  </a:lnTo>
                  <a:lnTo>
                    <a:pt x="772" y="0"/>
                  </a:lnTo>
                  <a:lnTo>
                    <a:pt x="709" y="82"/>
                  </a:lnTo>
                  <a:lnTo>
                    <a:pt x="709" y="0"/>
                  </a:lnTo>
                  <a:lnTo>
                    <a:pt x="662" y="0"/>
                  </a:lnTo>
                  <a:lnTo>
                    <a:pt x="662" y="190"/>
                  </a:lnTo>
                  <a:lnTo>
                    <a:pt x="709" y="190"/>
                  </a:lnTo>
                  <a:lnTo>
                    <a:pt x="709" y="104"/>
                  </a:lnTo>
                  <a:lnTo>
                    <a:pt x="772" y="190"/>
                  </a:lnTo>
                  <a:lnTo>
                    <a:pt x="834" y="190"/>
                  </a:lnTo>
                  <a:lnTo>
                    <a:pt x="834" y="190"/>
                  </a:lnTo>
                  <a:close/>
                  <a:moveTo>
                    <a:pt x="590" y="190"/>
                  </a:moveTo>
                  <a:lnTo>
                    <a:pt x="590" y="190"/>
                  </a:lnTo>
                  <a:lnTo>
                    <a:pt x="637" y="190"/>
                  </a:lnTo>
                  <a:lnTo>
                    <a:pt x="637" y="0"/>
                  </a:lnTo>
                  <a:lnTo>
                    <a:pt x="590" y="0"/>
                  </a:lnTo>
                  <a:lnTo>
                    <a:pt x="590" y="190"/>
                  </a:lnTo>
                  <a:close/>
                  <a:moveTo>
                    <a:pt x="501" y="190"/>
                  </a:moveTo>
                  <a:lnTo>
                    <a:pt x="501" y="190"/>
                  </a:lnTo>
                  <a:lnTo>
                    <a:pt x="564" y="190"/>
                  </a:lnTo>
                  <a:lnTo>
                    <a:pt x="564" y="0"/>
                  </a:lnTo>
                  <a:lnTo>
                    <a:pt x="518" y="0"/>
                  </a:lnTo>
                  <a:lnTo>
                    <a:pt x="519" y="80"/>
                  </a:lnTo>
                  <a:cubicBezTo>
                    <a:pt x="519" y="100"/>
                    <a:pt x="519" y="116"/>
                    <a:pt x="520" y="127"/>
                  </a:cubicBezTo>
                  <a:lnTo>
                    <a:pt x="519" y="127"/>
                  </a:lnTo>
                  <a:cubicBezTo>
                    <a:pt x="513" y="114"/>
                    <a:pt x="507" y="102"/>
                    <a:pt x="500" y="91"/>
                  </a:cubicBezTo>
                  <a:lnTo>
                    <a:pt x="445" y="0"/>
                  </a:lnTo>
                  <a:lnTo>
                    <a:pt x="381" y="0"/>
                  </a:lnTo>
                  <a:lnTo>
                    <a:pt x="381" y="190"/>
                  </a:lnTo>
                  <a:lnTo>
                    <a:pt x="427" y="190"/>
                  </a:lnTo>
                  <a:lnTo>
                    <a:pt x="427" y="96"/>
                  </a:lnTo>
                  <a:cubicBezTo>
                    <a:pt x="427" y="81"/>
                    <a:pt x="426" y="72"/>
                    <a:pt x="426" y="63"/>
                  </a:cubicBezTo>
                  <a:lnTo>
                    <a:pt x="426" y="63"/>
                  </a:lnTo>
                  <a:cubicBezTo>
                    <a:pt x="431" y="73"/>
                    <a:pt x="437" y="87"/>
                    <a:pt x="444" y="97"/>
                  </a:cubicBezTo>
                  <a:lnTo>
                    <a:pt x="501" y="190"/>
                  </a:lnTo>
                  <a:lnTo>
                    <a:pt x="501" y="190"/>
                  </a:lnTo>
                  <a:close/>
                  <a:moveTo>
                    <a:pt x="311" y="190"/>
                  </a:moveTo>
                  <a:lnTo>
                    <a:pt x="311" y="190"/>
                  </a:lnTo>
                  <a:lnTo>
                    <a:pt x="359" y="190"/>
                  </a:lnTo>
                  <a:lnTo>
                    <a:pt x="359" y="0"/>
                  </a:lnTo>
                  <a:lnTo>
                    <a:pt x="311" y="0"/>
                  </a:lnTo>
                  <a:lnTo>
                    <a:pt x="311" y="190"/>
                  </a:lnTo>
                  <a:close/>
                  <a:moveTo>
                    <a:pt x="184" y="190"/>
                  </a:moveTo>
                  <a:lnTo>
                    <a:pt x="184" y="190"/>
                  </a:lnTo>
                  <a:lnTo>
                    <a:pt x="293" y="190"/>
                  </a:lnTo>
                  <a:lnTo>
                    <a:pt x="293" y="148"/>
                  </a:lnTo>
                  <a:lnTo>
                    <a:pt x="231" y="148"/>
                  </a:lnTo>
                  <a:lnTo>
                    <a:pt x="231" y="0"/>
                  </a:lnTo>
                  <a:lnTo>
                    <a:pt x="184" y="0"/>
                  </a:lnTo>
                  <a:lnTo>
                    <a:pt x="184" y="190"/>
                  </a:lnTo>
                  <a:lnTo>
                    <a:pt x="184" y="190"/>
                  </a:lnTo>
                  <a:close/>
                  <a:moveTo>
                    <a:pt x="171" y="190"/>
                  </a:moveTo>
                  <a:lnTo>
                    <a:pt x="171" y="190"/>
                  </a:lnTo>
                  <a:lnTo>
                    <a:pt x="94" y="92"/>
                  </a:lnTo>
                  <a:lnTo>
                    <a:pt x="167" y="0"/>
                  </a:lnTo>
                  <a:lnTo>
                    <a:pt x="109" y="0"/>
                  </a:lnTo>
                  <a:lnTo>
                    <a:pt x="47" y="82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90"/>
                  </a:lnTo>
                  <a:lnTo>
                    <a:pt x="47" y="190"/>
                  </a:lnTo>
                  <a:lnTo>
                    <a:pt x="47" y="104"/>
                  </a:lnTo>
                  <a:lnTo>
                    <a:pt x="109" y="190"/>
                  </a:lnTo>
                  <a:lnTo>
                    <a:pt x="171" y="190"/>
                  </a:ln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</p:grpSp>
      <p:sp>
        <p:nvSpPr>
          <p:cNvPr id="1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0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F5F703A0-71B3-45D4-B70C-2C530B914D92}" type="datetime1">
              <a:rPr lang="de-DE" smtClean="0"/>
              <a:t>30.09.24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194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auto">
          <a:xfrm>
            <a:off x="252000" y="252000"/>
            <a:ext cx="864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Mastertitelformat durch Klicken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20" name="Gruppierung 15"/>
          <p:cNvGrpSpPr>
            <a:grpSpLocks noChangeAspect="1"/>
          </p:cNvGrpSpPr>
          <p:nvPr/>
        </p:nvGrpSpPr>
        <p:grpSpPr bwMode="auto">
          <a:xfrm>
            <a:off x="7812000" y="4497487"/>
            <a:ext cx="1080000" cy="436039"/>
            <a:chOff x="1354" y="1408"/>
            <a:chExt cx="9209" cy="3725"/>
          </a:xfrm>
        </p:grpSpPr>
        <p:sp>
          <p:nvSpPr>
            <p:cNvPr id="21" name="AutoShape 11"/>
            <p:cNvSpPr>
              <a:spLocks noChangeAspect="1" noChangeArrowheads="1" noTextEdit="1"/>
            </p:cNvSpPr>
            <p:nvPr userDrawn="1"/>
          </p:nvSpPr>
          <p:spPr bwMode="auto">
            <a:xfrm>
              <a:off x="1417" y="1428"/>
              <a:ext cx="9099" cy="3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2" name="Freeform 12"/>
            <p:cNvSpPr>
              <a:spLocks noEditPoints="1"/>
            </p:cNvSpPr>
            <p:nvPr userDrawn="1"/>
          </p:nvSpPr>
          <p:spPr bwMode="auto">
            <a:xfrm>
              <a:off x="1354" y="1408"/>
              <a:ext cx="3736" cy="3725"/>
            </a:xfrm>
            <a:custGeom>
              <a:avLst/>
              <a:gdLst>
                <a:gd name="T0" fmla="*/ 839 w 1312"/>
                <a:gd name="T1" fmla="*/ 1110 h 1300"/>
                <a:gd name="T2" fmla="*/ 478 w 1312"/>
                <a:gd name="T3" fmla="*/ 135 h 1300"/>
                <a:gd name="T4" fmla="*/ 110 w 1312"/>
                <a:gd name="T5" fmla="*/ 491 h 1300"/>
                <a:gd name="T6" fmla="*/ 751 w 1312"/>
                <a:gd name="T7" fmla="*/ 119 h 1300"/>
                <a:gd name="T8" fmla="*/ 514 w 1312"/>
                <a:gd name="T9" fmla="*/ 74 h 1300"/>
                <a:gd name="T10" fmla="*/ 569 w 1312"/>
                <a:gd name="T11" fmla="*/ 181 h 1300"/>
                <a:gd name="T12" fmla="*/ 420 w 1312"/>
                <a:gd name="T13" fmla="*/ 110 h 1300"/>
                <a:gd name="T14" fmla="*/ 546 w 1312"/>
                <a:gd name="T15" fmla="*/ 1034 h 1300"/>
                <a:gd name="T16" fmla="*/ 1051 w 1312"/>
                <a:gd name="T17" fmla="*/ 455 h 1300"/>
                <a:gd name="T18" fmla="*/ 1038 w 1312"/>
                <a:gd name="T19" fmla="*/ 368 h 1300"/>
                <a:gd name="T20" fmla="*/ 346 w 1312"/>
                <a:gd name="T21" fmla="*/ 315 h 1300"/>
                <a:gd name="T22" fmla="*/ 380 w 1312"/>
                <a:gd name="T23" fmla="*/ 472 h 1300"/>
                <a:gd name="T24" fmla="*/ 503 w 1312"/>
                <a:gd name="T25" fmla="*/ 848 h 1300"/>
                <a:gd name="T26" fmla="*/ 633 w 1312"/>
                <a:gd name="T27" fmla="*/ 851 h 1300"/>
                <a:gd name="T28" fmla="*/ 798 w 1312"/>
                <a:gd name="T29" fmla="*/ 851 h 1300"/>
                <a:gd name="T30" fmla="*/ 733 w 1312"/>
                <a:gd name="T31" fmla="*/ 844 h 1300"/>
                <a:gd name="T32" fmla="*/ 543 w 1312"/>
                <a:gd name="T33" fmla="*/ 932 h 1300"/>
                <a:gd name="T34" fmla="*/ 654 w 1312"/>
                <a:gd name="T35" fmla="*/ 698 h 1300"/>
                <a:gd name="T36" fmla="*/ 737 w 1312"/>
                <a:gd name="T37" fmla="*/ 760 h 1300"/>
                <a:gd name="T38" fmla="*/ 629 w 1312"/>
                <a:gd name="T39" fmla="*/ 659 h 1300"/>
                <a:gd name="T40" fmla="*/ 687 w 1312"/>
                <a:gd name="T41" fmla="*/ 618 h 1300"/>
                <a:gd name="T42" fmla="*/ 562 w 1312"/>
                <a:gd name="T43" fmla="*/ 717 h 1300"/>
                <a:gd name="T44" fmla="*/ 517 w 1312"/>
                <a:gd name="T45" fmla="*/ 534 h 1300"/>
                <a:gd name="T46" fmla="*/ 623 w 1312"/>
                <a:gd name="T47" fmla="*/ 478 h 1300"/>
                <a:gd name="T48" fmla="*/ 672 w 1312"/>
                <a:gd name="T49" fmla="*/ 518 h 1300"/>
                <a:gd name="T50" fmla="*/ 396 w 1312"/>
                <a:gd name="T51" fmla="*/ 579 h 1300"/>
                <a:gd name="T52" fmla="*/ 338 w 1312"/>
                <a:gd name="T53" fmla="*/ 488 h 1300"/>
                <a:gd name="T54" fmla="*/ 337 w 1312"/>
                <a:gd name="T55" fmla="*/ 478 h 1300"/>
                <a:gd name="T56" fmla="*/ 672 w 1312"/>
                <a:gd name="T57" fmla="*/ 121 h 1300"/>
                <a:gd name="T58" fmla="*/ 467 w 1312"/>
                <a:gd name="T59" fmla="*/ 381 h 1300"/>
                <a:gd name="T60" fmla="*/ 626 w 1312"/>
                <a:gd name="T61" fmla="*/ 396 h 1300"/>
                <a:gd name="T62" fmla="*/ 815 w 1312"/>
                <a:gd name="T63" fmla="*/ 684 h 1300"/>
                <a:gd name="T64" fmla="*/ 773 w 1312"/>
                <a:gd name="T65" fmla="*/ 306 h 1300"/>
                <a:gd name="T66" fmla="*/ 533 w 1312"/>
                <a:gd name="T67" fmla="*/ 324 h 1300"/>
                <a:gd name="T68" fmla="*/ 1049 w 1312"/>
                <a:gd name="T69" fmla="*/ 600 h 1300"/>
                <a:gd name="T70" fmla="*/ 819 w 1312"/>
                <a:gd name="T71" fmla="*/ 1020 h 1300"/>
                <a:gd name="T72" fmla="*/ 869 w 1312"/>
                <a:gd name="T73" fmla="*/ 1010 h 1300"/>
                <a:gd name="T74" fmla="*/ 433 w 1312"/>
                <a:gd name="T75" fmla="*/ 1182 h 1300"/>
                <a:gd name="T76" fmla="*/ 161 w 1312"/>
                <a:gd name="T77" fmla="*/ 929 h 1300"/>
                <a:gd name="T78" fmla="*/ 105 w 1312"/>
                <a:gd name="T79" fmla="*/ 548 h 1300"/>
                <a:gd name="T80" fmla="*/ 123 w 1312"/>
                <a:gd name="T81" fmla="*/ 412 h 1300"/>
                <a:gd name="T82" fmla="*/ 346 w 1312"/>
                <a:gd name="T83" fmla="*/ 916 h 1300"/>
                <a:gd name="T84" fmla="*/ 439 w 1312"/>
                <a:gd name="T85" fmla="*/ 808 h 1300"/>
                <a:gd name="T86" fmla="*/ 344 w 1312"/>
                <a:gd name="T87" fmla="*/ 887 h 1300"/>
                <a:gd name="T88" fmla="*/ 189 w 1312"/>
                <a:gd name="T89" fmla="*/ 868 h 1300"/>
                <a:gd name="T90" fmla="*/ 315 w 1312"/>
                <a:gd name="T91" fmla="*/ 687 h 1300"/>
                <a:gd name="T92" fmla="*/ 351 w 1312"/>
                <a:gd name="T93" fmla="*/ 739 h 1300"/>
                <a:gd name="T94" fmla="*/ 1128 w 1312"/>
                <a:gd name="T95" fmla="*/ 1002 h 1300"/>
                <a:gd name="T96" fmla="*/ 1208 w 1312"/>
                <a:gd name="T97" fmla="*/ 497 h 1300"/>
                <a:gd name="T98" fmla="*/ 1005 w 1312"/>
                <a:gd name="T99" fmla="*/ 185 h 1300"/>
                <a:gd name="T100" fmla="*/ 1219 w 1312"/>
                <a:gd name="T101" fmla="*/ 531 h 1300"/>
                <a:gd name="T102" fmla="*/ 1164 w 1312"/>
                <a:gd name="T103" fmla="*/ 950 h 1300"/>
                <a:gd name="T104" fmla="*/ 881 w 1312"/>
                <a:gd name="T105" fmla="*/ 230 h 1300"/>
                <a:gd name="T106" fmla="*/ 884 w 1312"/>
                <a:gd name="T107" fmla="*/ 658 h 1300"/>
                <a:gd name="T108" fmla="*/ 1057 w 1312"/>
                <a:gd name="T109" fmla="*/ 824 h 1300"/>
                <a:gd name="T110" fmla="*/ 963 w 1312"/>
                <a:gd name="T111" fmla="*/ 818 h 1300"/>
                <a:gd name="T112" fmla="*/ 1044 w 1312"/>
                <a:gd name="T113" fmla="*/ 691 h 1300"/>
                <a:gd name="T114" fmla="*/ 934 w 1312"/>
                <a:gd name="T115" fmla="*/ 707 h 1300"/>
                <a:gd name="T116" fmla="*/ 892 w 1312"/>
                <a:gd name="T117" fmla="*/ 665 h 1300"/>
                <a:gd name="T118" fmla="*/ 585 w 1312"/>
                <a:gd name="T119" fmla="*/ 1242 h 1300"/>
                <a:gd name="T120" fmla="*/ 741 w 1312"/>
                <a:gd name="T121" fmla="*/ 1216 h 1300"/>
                <a:gd name="T122" fmla="*/ 623 w 1312"/>
                <a:gd name="T123" fmla="*/ 1250 h 1300"/>
                <a:gd name="T124" fmla="*/ 606 w 1312"/>
                <a:gd name="T125" fmla="*/ 1056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2" h="1300">
                  <a:moveTo>
                    <a:pt x="1305" y="621"/>
                  </a:moveTo>
                  <a:lnTo>
                    <a:pt x="1305" y="621"/>
                  </a:lnTo>
                  <a:cubicBezTo>
                    <a:pt x="1294" y="426"/>
                    <a:pt x="1212" y="285"/>
                    <a:pt x="1104" y="181"/>
                  </a:cubicBezTo>
                  <a:cubicBezTo>
                    <a:pt x="999" y="79"/>
                    <a:pt x="838" y="0"/>
                    <a:pt x="638" y="8"/>
                  </a:cubicBezTo>
                  <a:cubicBezTo>
                    <a:pt x="587" y="10"/>
                    <a:pt x="539" y="15"/>
                    <a:pt x="495" y="28"/>
                  </a:cubicBezTo>
                  <a:cubicBezTo>
                    <a:pt x="368" y="66"/>
                    <a:pt x="269" y="127"/>
                    <a:pt x="193" y="210"/>
                  </a:cubicBezTo>
                  <a:cubicBezTo>
                    <a:pt x="92" y="320"/>
                    <a:pt x="16" y="472"/>
                    <a:pt x="22" y="678"/>
                  </a:cubicBezTo>
                  <a:cubicBezTo>
                    <a:pt x="25" y="777"/>
                    <a:pt x="52" y="862"/>
                    <a:pt x="88" y="933"/>
                  </a:cubicBezTo>
                  <a:cubicBezTo>
                    <a:pt x="126" y="1006"/>
                    <a:pt x="169" y="1066"/>
                    <a:pt x="225" y="1119"/>
                  </a:cubicBezTo>
                  <a:cubicBezTo>
                    <a:pt x="333" y="1223"/>
                    <a:pt x="493" y="1300"/>
                    <a:pt x="691" y="1292"/>
                  </a:cubicBezTo>
                  <a:cubicBezTo>
                    <a:pt x="891" y="1284"/>
                    <a:pt x="1026" y="1201"/>
                    <a:pt x="1133" y="1090"/>
                  </a:cubicBezTo>
                  <a:cubicBezTo>
                    <a:pt x="1185" y="1037"/>
                    <a:pt x="1226" y="970"/>
                    <a:pt x="1258" y="893"/>
                  </a:cubicBezTo>
                  <a:cubicBezTo>
                    <a:pt x="1290" y="816"/>
                    <a:pt x="1312" y="724"/>
                    <a:pt x="1305" y="621"/>
                  </a:cubicBezTo>
                  <a:close/>
                  <a:moveTo>
                    <a:pt x="1198" y="997"/>
                  </a:moveTo>
                  <a:lnTo>
                    <a:pt x="1198" y="997"/>
                  </a:lnTo>
                  <a:cubicBezTo>
                    <a:pt x="1178" y="1028"/>
                    <a:pt x="1154" y="1057"/>
                    <a:pt x="1127" y="1084"/>
                  </a:cubicBezTo>
                  <a:cubicBezTo>
                    <a:pt x="1021" y="1192"/>
                    <a:pt x="893" y="1274"/>
                    <a:pt x="692" y="1285"/>
                  </a:cubicBezTo>
                  <a:cubicBezTo>
                    <a:pt x="492" y="1296"/>
                    <a:pt x="337" y="1212"/>
                    <a:pt x="232" y="1115"/>
                  </a:cubicBezTo>
                  <a:cubicBezTo>
                    <a:pt x="95" y="988"/>
                    <a:pt x="0" y="792"/>
                    <a:pt x="38" y="537"/>
                  </a:cubicBezTo>
                  <a:cubicBezTo>
                    <a:pt x="41" y="516"/>
                    <a:pt x="47" y="494"/>
                    <a:pt x="54" y="474"/>
                  </a:cubicBezTo>
                  <a:cubicBezTo>
                    <a:pt x="60" y="453"/>
                    <a:pt x="65" y="432"/>
                    <a:pt x="72" y="413"/>
                  </a:cubicBezTo>
                  <a:cubicBezTo>
                    <a:pt x="102" y="338"/>
                    <a:pt x="146" y="274"/>
                    <a:pt x="196" y="220"/>
                  </a:cubicBezTo>
                  <a:cubicBezTo>
                    <a:pt x="298" y="110"/>
                    <a:pt x="428" y="30"/>
                    <a:pt x="631" y="17"/>
                  </a:cubicBezTo>
                  <a:cubicBezTo>
                    <a:pt x="838" y="4"/>
                    <a:pt x="988" y="86"/>
                    <a:pt x="1098" y="184"/>
                  </a:cubicBezTo>
                  <a:cubicBezTo>
                    <a:pt x="1127" y="209"/>
                    <a:pt x="1150" y="239"/>
                    <a:pt x="1173" y="269"/>
                  </a:cubicBezTo>
                  <a:cubicBezTo>
                    <a:pt x="1197" y="299"/>
                    <a:pt x="1215" y="332"/>
                    <a:pt x="1232" y="368"/>
                  </a:cubicBezTo>
                  <a:cubicBezTo>
                    <a:pt x="1268" y="444"/>
                    <a:pt x="1293" y="524"/>
                    <a:pt x="1297" y="621"/>
                  </a:cubicBezTo>
                  <a:cubicBezTo>
                    <a:pt x="1304" y="777"/>
                    <a:pt x="1260" y="898"/>
                    <a:pt x="1198" y="997"/>
                  </a:cubicBezTo>
                  <a:close/>
                  <a:moveTo>
                    <a:pt x="1257" y="680"/>
                  </a:moveTo>
                  <a:lnTo>
                    <a:pt x="1257" y="680"/>
                  </a:lnTo>
                  <a:cubicBezTo>
                    <a:pt x="1262" y="682"/>
                    <a:pt x="1264" y="689"/>
                    <a:pt x="1271" y="690"/>
                  </a:cubicBezTo>
                  <a:cubicBezTo>
                    <a:pt x="1271" y="686"/>
                    <a:pt x="1276" y="687"/>
                    <a:pt x="1275" y="682"/>
                  </a:cubicBezTo>
                  <a:cubicBezTo>
                    <a:pt x="1271" y="678"/>
                    <a:pt x="1259" y="665"/>
                    <a:pt x="1257" y="680"/>
                  </a:cubicBezTo>
                  <a:close/>
                  <a:moveTo>
                    <a:pt x="1173" y="1011"/>
                  </a:moveTo>
                  <a:lnTo>
                    <a:pt x="1173" y="1011"/>
                  </a:lnTo>
                  <a:cubicBezTo>
                    <a:pt x="1243" y="913"/>
                    <a:pt x="1298" y="778"/>
                    <a:pt x="1288" y="618"/>
                  </a:cubicBezTo>
                  <a:cubicBezTo>
                    <a:pt x="1275" y="412"/>
                    <a:pt x="1178" y="258"/>
                    <a:pt x="1049" y="159"/>
                  </a:cubicBezTo>
                  <a:cubicBezTo>
                    <a:pt x="1021" y="138"/>
                    <a:pt x="992" y="115"/>
                    <a:pt x="960" y="99"/>
                  </a:cubicBezTo>
                  <a:cubicBezTo>
                    <a:pt x="934" y="86"/>
                    <a:pt x="906" y="70"/>
                    <a:pt x="872" y="69"/>
                  </a:cubicBezTo>
                  <a:cubicBezTo>
                    <a:pt x="960" y="94"/>
                    <a:pt x="1024" y="142"/>
                    <a:pt x="1082" y="197"/>
                  </a:cubicBezTo>
                  <a:cubicBezTo>
                    <a:pt x="1081" y="200"/>
                    <a:pt x="1077" y="199"/>
                    <a:pt x="1074" y="199"/>
                  </a:cubicBezTo>
                  <a:cubicBezTo>
                    <a:pt x="1070" y="199"/>
                    <a:pt x="1066" y="199"/>
                    <a:pt x="1068" y="207"/>
                  </a:cubicBezTo>
                  <a:cubicBezTo>
                    <a:pt x="1068" y="211"/>
                    <a:pt x="1073" y="210"/>
                    <a:pt x="1077" y="210"/>
                  </a:cubicBezTo>
                  <a:cubicBezTo>
                    <a:pt x="1080" y="210"/>
                    <a:pt x="1082" y="209"/>
                    <a:pt x="1084" y="210"/>
                  </a:cubicBezTo>
                  <a:cubicBezTo>
                    <a:pt x="1088" y="210"/>
                    <a:pt x="1083" y="200"/>
                    <a:pt x="1087" y="200"/>
                  </a:cubicBezTo>
                  <a:cubicBezTo>
                    <a:pt x="1194" y="296"/>
                    <a:pt x="1276" y="447"/>
                    <a:pt x="1284" y="631"/>
                  </a:cubicBezTo>
                  <a:cubicBezTo>
                    <a:pt x="1289" y="753"/>
                    <a:pt x="1251" y="877"/>
                    <a:pt x="1203" y="959"/>
                  </a:cubicBezTo>
                  <a:cubicBezTo>
                    <a:pt x="1165" y="1026"/>
                    <a:pt x="1110" y="1087"/>
                    <a:pt x="1054" y="1132"/>
                  </a:cubicBezTo>
                  <a:cubicBezTo>
                    <a:pt x="1004" y="1172"/>
                    <a:pt x="947" y="1206"/>
                    <a:pt x="885" y="1227"/>
                  </a:cubicBezTo>
                  <a:cubicBezTo>
                    <a:pt x="884" y="1214"/>
                    <a:pt x="890" y="1208"/>
                    <a:pt x="892" y="1198"/>
                  </a:cubicBezTo>
                  <a:cubicBezTo>
                    <a:pt x="878" y="1175"/>
                    <a:pt x="867" y="1149"/>
                    <a:pt x="862" y="1116"/>
                  </a:cubicBezTo>
                  <a:cubicBezTo>
                    <a:pt x="853" y="1116"/>
                    <a:pt x="845" y="1114"/>
                    <a:pt x="839" y="1110"/>
                  </a:cubicBezTo>
                  <a:cubicBezTo>
                    <a:pt x="840" y="1117"/>
                    <a:pt x="838" y="1120"/>
                    <a:pt x="838" y="1126"/>
                  </a:cubicBezTo>
                  <a:cubicBezTo>
                    <a:pt x="858" y="1137"/>
                    <a:pt x="859" y="1166"/>
                    <a:pt x="867" y="1188"/>
                  </a:cubicBezTo>
                  <a:cubicBezTo>
                    <a:pt x="865" y="1196"/>
                    <a:pt x="854" y="1194"/>
                    <a:pt x="857" y="1206"/>
                  </a:cubicBezTo>
                  <a:cubicBezTo>
                    <a:pt x="859" y="1207"/>
                    <a:pt x="862" y="1206"/>
                    <a:pt x="865" y="1205"/>
                  </a:cubicBezTo>
                  <a:cubicBezTo>
                    <a:pt x="868" y="1204"/>
                    <a:pt x="870" y="1203"/>
                    <a:pt x="874" y="1204"/>
                  </a:cubicBezTo>
                  <a:cubicBezTo>
                    <a:pt x="878" y="1211"/>
                    <a:pt x="880" y="1221"/>
                    <a:pt x="882" y="1230"/>
                  </a:cubicBezTo>
                  <a:cubicBezTo>
                    <a:pt x="846" y="1243"/>
                    <a:pt x="804" y="1256"/>
                    <a:pt x="762" y="1263"/>
                  </a:cubicBezTo>
                  <a:cubicBezTo>
                    <a:pt x="747" y="1265"/>
                    <a:pt x="731" y="1264"/>
                    <a:pt x="720" y="1273"/>
                  </a:cubicBezTo>
                  <a:cubicBezTo>
                    <a:pt x="777" y="1268"/>
                    <a:pt x="825" y="1258"/>
                    <a:pt x="872" y="1240"/>
                  </a:cubicBezTo>
                  <a:cubicBezTo>
                    <a:pt x="921" y="1222"/>
                    <a:pt x="960" y="1201"/>
                    <a:pt x="999" y="1175"/>
                  </a:cubicBezTo>
                  <a:cubicBezTo>
                    <a:pt x="1016" y="1164"/>
                    <a:pt x="1035" y="1154"/>
                    <a:pt x="1051" y="1142"/>
                  </a:cubicBezTo>
                  <a:cubicBezTo>
                    <a:pt x="1099" y="1103"/>
                    <a:pt x="1136" y="1063"/>
                    <a:pt x="1173" y="1011"/>
                  </a:cubicBezTo>
                  <a:close/>
                  <a:moveTo>
                    <a:pt x="867" y="86"/>
                  </a:moveTo>
                  <a:lnTo>
                    <a:pt x="867" y="86"/>
                  </a:lnTo>
                  <a:cubicBezTo>
                    <a:pt x="845" y="116"/>
                    <a:pt x="900" y="128"/>
                    <a:pt x="887" y="145"/>
                  </a:cubicBezTo>
                  <a:cubicBezTo>
                    <a:pt x="874" y="136"/>
                    <a:pt x="864" y="124"/>
                    <a:pt x="854" y="112"/>
                  </a:cubicBezTo>
                  <a:cubicBezTo>
                    <a:pt x="840" y="135"/>
                    <a:pt x="868" y="146"/>
                    <a:pt x="875" y="162"/>
                  </a:cubicBezTo>
                  <a:cubicBezTo>
                    <a:pt x="873" y="163"/>
                    <a:pt x="873" y="165"/>
                    <a:pt x="871" y="165"/>
                  </a:cubicBezTo>
                  <a:cubicBezTo>
                    <a:pt x="864" y="159"/>
                    <a:pt x="852" y="154"/>
                    <a:pt x="841" y="159"/>
                  </a:cubicBezTo>
                  <a:cubicBezTo>
                    <a:pt x="834" y="178"/>
                    <a:pt x="846" y="189"/>
                    <a:pt x="858" y="194"/>
                  </a:cubicBezTo>
                  <a:cubicBezTo>
                    <a:pt x="862" y="192"/>
                    <a:pt x="863" y="182"/>
                    <a:pt x="868" y="185"/>
                  </a:cubicBezTo>
                  <a:cubicBezTo>
                    <a:pt x="874" y="191"/>
                    <a:pt x="875" y="202"/>
                    <a:pt x="882" y="206"/>
                  </a:cubicBezTo>
                  <a:cubicBezTo>
                    <a:pt x="904" y="194"/>
                    <a:pt x="936" y="193"/>
                    <a:pt x="931" y="155"/>
                  </a:cubicBezTo>
                  <a:cubicBezTo>
                    <a:pt x="927" y="145"/>
                    <a:pt x="920" y="138"/>
                    <a:pt x="916" y="128"/>
                  </a:cubicBezTo>
                  <a:cubicBezTo>
                    <a:pt x="921" y="118"/>
                    <a:pt x="931" y="114"/>
                    <a:pt x="940" y="108"/>
                  </a:cubicBezTo>
                  <a:cubicBezTo>
                    <a:pt x="920" y="96"/>
                    <a:pt x="897" y="69"/>
                    <a:pt x="867" y="86"/>
                  </a:cubicBezTo>
                  <a:close/>
                  <a:moveTo>
                    <a:pt x="862" y="178"/>
                  </a:moveTo>
                  <a:lnTo>
                    <a:pt x="862" y="178"/>
                  </a:lnTo>
                  <a:cubicBezTo>
                    <a:pt x="861" y="182"/>
                    <a:pt x="858" y="185"/>
                    <a:pt x="855" y="188"/>
                  </a:cubicBezTo>
                  <a:cubicBezTo>
                    <a:pt x="847" y="186"/>
                    <a:pt x="838" y="176"/>
                    <a:pt x="845" y="168"/>
                  </a:cubicBezTo>
                  <a:cubicBezTo>
                    <a:pt x="853" y="169"/>
                    <a:pt x="857" y="174"/>
                    <a:pt x="862" y="178"/>
                  </a:cubicBezTo>
                  <a:close/>
                  <a:moveTo>
                    <a:pt x="898" y="181"/>
                  </a:moveTo>
                  <a:lnTo>
                    <a:pt x="898" y="181"/>
                  </a:lnTo>
                  <a:cubicBezTo>
                    <a:pt x="907" y="171"/>
                    <a:pt x="900" y="155"/>
                    <a:pt x="891" y="151"/>
                  </a:cubicBezTo>
                  <a:cubicBezTo>
                    <a:pt x="904" y="137"/>
                    <a:pt x="919" y="168"/>
                    <a:pt x="914" y="185"/>
                  </a:cubicBezTo>
                  <a:cubicBezTo>
                    <a:pt x="909" y="190"/>
                    <a:pt x="902" y="193"/>
                    <a:pt x="895" y="195"/>
                  </a:cubicBezTo>
                  <a:cubicBezTo>
                    <a:pt x="888" y="187"/>
                    <a:pt x="882" y="177"/>
                    <a:pt x="875" y="168"/>
                  </a:cubicBezTo>
                  <a:cubicBezTo>
                    <a:pt x="877" y="167"/>
                    <a:pt x="878" y="166"/>
                    <a:pt x="878" y="164"/>
                  </a:cubicBezTo>
                  <a:cubicBezTo>
                    <a:pt x="889" y="165"/>
                    <a:pt x="890" y="177"/>
                    <a:pt x="898" y="181"/>
                  </a:cubicBezTo>
                  <a:close/>
                  <a:moveTo>
                    <a:pt x="918" y="116"/>
                  </a:moveTo>
                  <a:lnTo>
                    <a:pt x="918" y="116"/>
                  </a:lnTo>
                  <a:cubicBezTo>
                    <a:pt x="909" y="135"/>
                    <a:pt x="877" y="103"/>
                    <a:pt x="875" y="87"/>
                  </a:cubicBezTo>
                  <a:cubicBezTo>
                    <a:pt x="897" y="84"/>
                    <a:pt x="911" y="100"/>
                    <a:pt x="918" y="116"/>
                  </a:cubicBezTo>
                  <a:close/>
                  <a:moveTo>
                    <a:pt x="867" y="60"/>
                  </a:moveTo>
                  <a:lnTo>
                    <a:pt x="867" y="60"/>
                  </a:lnTo>
                  <a:cubicBezTo>
                    <a:pt x="752" y="18"/>
                    <a:pt x="584" y="15"/>
                    <a:pt x="468" y="59"/>
                  </a:cubicBezTo>
                  <a:cubicBezTo>
                    <a:pt x="606" y="59"/>
                    <a:pt x="739" y="67"/>
                    <a:pt x="867" y="60"/>
                  </a:cubicBezTo>
                  <a:close/>
                  <a:moveTo>
                    <a:pt x="490" y="155"/>
                  </a:moveTo>
                  <a:lnTo>
                    <a:pt x="490" y="155"/>
                  </a:lnTo>
                  <a:cubicBezTo>
                    <a:pt x="490" y="153"/>
                    <a:pt x="492" y="151"/>
                    <a:pt x="492" y="149"/>
                  </a:cubicBezTo>
                  <a:cubicBezTo>
                    <a:pt x="489" y="146"/>
                    <a:pt x="489" y="152"/>
                    <a:pt x="484" y="151"/>
                  </a:cubicBezTo>
                  <a:cubicBezTo>
                    <a:pt x="480" y="147"/>
                    <a:pt x="483" y="137"/>
                    <a:pt x="478" y="135"/>
                  </a:cubicBezTo>
                  <a:cubicBezTo>
                    <a:pt x="475" y="144"/>
                    <a:pt x="481" y="154"/>
                    <a:pt x="490" y="155"/>
                  </a:cubicBezTo>
                  <a:close/>
                  <a:moveTo>
                    <a:pt x="494" y="109"/>
                  </a:moveTo>
                  <a:lnTo>
                    <a:pt x="494" y="109"/>
                  </a:lnTo>
                  <a:cubicBezTo>
                    <a:pt x="486" y="102"/>
                    <a:pt x="478" y="94"/>
                    <a:pt x="465" y="92"/>
                  </a:cubicBezTo>
                  <a:cubicBezTo>
                    <a:pt x="461" y="101"/>
                    <a:pt x="456" y="110"/>
                    <a:pt x="451" y="119"/>
                  </a:cubicBezTo>
                  <a:cubicBezTo>
                    <a:pt x="456" y="137"/>
                    <a:pt x="468" y="156"/>
                    <a:pt x="465" y="177"/>
                  </a:cubicBezTo>
                  <a:cubicBezTo>
                    <a:pt x="472" y="179"/>
                    <a:pt x="478" y="182"/>
                    <a:pt x="484" y="185"/>
                  </a:cubicBezTo>
                  <a:cubicBezTo>
                    <a:pt x="486" y="179"/>
                    <a:pt x="490" y="176"/>
                    <a:pt x="491" y="168"/>
                  </a:cubicBezTo>
                  <a:cubicBezTo>
                    <a:pt x="486" y="169"/>
                    <a:pt x="484" y="167"/>
                    <a:pt x="481" y="167"/>
                  </a:cubicBezTo>
                  <a:cubicBezTo>
                    <a:pt x="475" y="148"/>
                    <a:pt x="465" y="125"/>
                    <a:pt x="465" y="105"/>
                  </a:cubicBezTo>
                  <a:cubicBezTo>
                    <a:pt x="472" y="108"/>
                    <a:pt x="480" y="111"/>
                    <a:pt x="484" y="118"/>
                  </a:cubicBezTo>
                  <a:cubicBezTo>
                    <a:pt x="480" y="121"/>
                    <a:pt x="479" y="127"/>
                    <a:pt x="478" y="133"/>
                  </a:cubicBezTo>
                  <a:cubicBezTo>
                    <a:pt x="483" y="125"/>
                    <a:pt x="487" y="116"/>
                    <a:pt x="494" y="109"/>
                  </a:cubicBezTo>
                  <a:close/>
                  <a:moveTo>
                    <a:pt x="464" y="64"/>
                  </a:moveTo>
                  <a:lnTo>
                    <a:pt x="464" y="64"/>
                  </a:lnTo>
                  <a:cubicBezTo>
                    <a:pt x="432" y="64"/>
                    <a:pt x="417" y="76"/>
                    <a:pt x="395" y="87"/>
                  </a:cubicBezTo>
                  <a:cubicBezTo>
                    <a:pt x="378" y="96"/>
                    <a:pt x="361" y="103"/>
                    <a:pt x="347" y="110"/>
                  </a:cubicBezTo>
                  <a:cubicBezTo>
                    <a:pt x="256" y="160"/>
                    <a:pt x="192" y="240"/>
                    <a:pt x="134" y="316"/>
                  </a:cubicBezTo>
                  <a:cubicBezTo>
                    <a:pt x="75" y="422"/>
                    <a:pt x="19" y="575"/>
                    <a:pt x="46" y="749"/>
                  </a:cubicBezTo>
                  <a:cubicBezTo>
                    <a:pt x="53" y="788"/>
                    <a:pt x="64" y="829"/>
                    <a:pt x="78" y="864"/>
                  </a:cubicBezTo>
                  <a:cubicBezTo>
                    <a:pt x="114" y="957"/>
                    <a:pt x="167" y="1042"/>
                    <a:pt x="235" y="1103"/>
                  </a:cubicBezTo>
                  <a:cubicBezTo>
                    <a:pt x="328" y="1186"/>
                    <a:pt x="444" y="1253"/>
                    <a:pt x="595" y="1267"/>
                  </a:cubicBezTo>
                  <a:cubicBezTo>
                    <a:pt x="458" y="1245"/>
                    <a:pt x="343" y="1193"/>
                    <a:pt x="259" y="1119"/>
                  </a:cubicBezTo>
                  <a:cubicBezTo>
                    <a:pt x="248" y="1109"/>
                    <a:pt x="232" y="1100"/>
                    <a:pt x="228" y="1084"/>
                  </a:cubicBezTo>
                  <a:cubicBezTo>
                    <a:pt x="238" y="1083"/>
                    <a:pt x="245" y="1086"/>
                    <a:pt x="251" y="1089"/>
                  </a:cubicBezTo>
                  <a:cubicBezTo>
                    <a:pt x="264" y="1058"/>
                    <a:pt x="289" y="1040"/>
                    <a:pt x="313" y="1020"/>
                  </a:cubicBezTo>
                  <a:cubicBezTo>
                    <a:pt x="310" y="1010"/>
                    <a:pt x="306" y="1001"/>
                    <a:pt x="305" y="989"/>
                  </a:cubicBezTo>
                  <a:cubicBezTo>
                    <a:pt x="297" y="989"/>
                    <a:pt x="282" y="990"/>
                    <a:pt x="271" y="988"/>
                  </a:cubicBezTo>
                  <a:cubicBezTo>
                    <a:pt x="257" y="1006"/>
                    <a:pt x="247" y="1018"/>
                    <a:pt x="226" y="1028"/>
                  </a:cubicBezTo>
                  <a:cubicBezTo>
                    <a:pt x="228" y="1034"/>
                    <a:pt x="228" y="1042"/>
                    <a:pt x="228" y="1050"/>
                  </a:cubicBezTo>
                  <a:cubicBezTo>
                    <a:pt x="236" y="1051"/>
                    <a:pt x="250" y="1047"/>
                    <a:pt x="254" y="1053"/>
                  </a:cubicBezTo>
                  <a:cubicBezTo>
                    <a:pt x="246" y="1066"/>
                    <a:pt x="234" y="1075"/>
                    <a:pt x="222" y="1083"/>
                  </a:cubicBezTo>
                  <a:cubicBezTo>
                    <a:pt x="119" y="973"/>
                    <a:pt x="30" y="819"/>
                    <a:pt x="46" y="597"/>
                  </a:cubicBezTo>
                  <a:cubicBezTo>
                    <a:pt x="48" y="581"/>
                    <a:pt x="51" y="564"/>
                    <a:pt x="54" y="547"/>
                  </a:cubicBezTo>
                  <a:cubicBezTo>
                    <a:pt x="56" y="531"/>
                    <a:pt x="58" y="513"/>
                    <a:pt x="67" y="501"/>
                  </a:cubicBezTo>
                  <a:cubicBezTo>
                    <a:pt x="76" y="503"/>
                    <a:pt x="78" y="512"/>
                    <a:pt x="81" y="521"/>
                  </a:cubicBezTo>
                  <a:cubicBezTo>
                    <a:pt x="110" y="520"/>
                    <a:pt x="139" y="525"/>
                    <a:pt x="161" y="534"/>
                  </a:cubicBezTo>
                  <a:cubicBezTo>
                    <a:pt x="171" y="528"/>
                    <a:pt x="180" y="521"/>
                    <a:pt x="189" y="514"/>
                  </a:cubicBezTo>
                  <a:cubicBezTo>
                    <a:pt x="182" y="504"/>
                    <a:pt x="177" y="492"/>
                    <a:pt x="177" y="479"/>
                  </a:cubicBezTo>
                  <a:cubicBezTo>
                    <a:pt x="157" y="481"/>
                    <a:pt x="132" y="476"/>
                    <a:pt x="117" y="468"/>
                  </a:cubicBezTo>
                  <a:cubicBezTo>
                    <a:pt x="110" y="472"/>
                    <a:pt x="103" y="476"/>
                    <a:pt x="97" y="481"/>
                  </a:cubicBezTo>
                  <a:cubicBezTo>
                    <a:pt x="99" y="491"/>
                    <a:pt x="108" y="494"/>
                    <a:pt x="110" y="505"/>
                  </a:cubicBezTo>
                  <a:cubicBezTo>
                    <a:pt x="93" y="503"/>
                    <a:pt x="77" y="501"/>
                    <a:pt x="67" y="494"/>
                  </a:cubicBezTo>
                  <a:cubicBezTo>
                    <a:pt x="76" y="451"/>
                    <a:pt x="89" y="411"/>
                    <a:pt x="110" y="378"/>
                  </a:cubicBezTo>
                  <a:cubicBezTo>
                    <a:pt x="117" y="379"/>
                    <a:pt x="112" y="391"/>
                    <a:pt x="118" y="393"/>
                  </a:cubicBezTo>
                  <a:cubicBezTo>
                    <a:pt x="127" y="392"/>
                    <a:pt x="123" y="383"/>
                    <a:pt x="123" y="376"/>
                  </a:cubicBezTo>
                  <a:cubicBezTo>
                    <a:pt x="120" y="371"/>
                    <a:pt x="113" y="378"/>
                    <a:pt x="111" y="374"/>
                  </a:cubicBezTo>
                  <a:cubicBezTo>
                    <a:pt x="185" y="227"/>
                    <a:pt x="300" y="122"/>
                    <a:pt x="464" y="64"/>
                  </a:cubicBezTo>
                  <a:close/>
                  <a:moveTo>
                    <a:pt x="110" y="491"/>
                  </a:moveTo>
                  <a:lnTo>
                    <a:pt x="110" y="491"/>
                  </a:lnTo>
                  <a:cubicBezTo>
                    <a:pt x="130" y="485"/>
                    <a:pt x="158" y="493"/>
                    <a:pt x="174" y="501"/>
                  </a:cubicBezTo>
                  <a:cubicBezTo>
                    <a:pt x="165" y="521"/>
                    <a:pt x="111" y="516"/>
                    <a:pt x="110" y="491"/>
                  </a:cubicBezTo>
                  <a:close/>
                  <a:moveTo>
                    <a:pt x="261" y="1047"/>
                  </a:moveTo>
                  <a:lnTo>
                    <a:pt x="261" y="1047"/>
                  </a:lnTo>
                  <a:cubicBezTo>
                    <a:pt x="254" y="1045"/>
                    <a:pt x="244" y="1047"/>
                    <a:pt x="245" y="1038"/>
                  </a:cubicBezTo>
                  <a:cubicBezTo>
                    <a:pt x="259" y="1024"/>
                    <a:pt x="270" y="1007"/>
                    <a:pt x="288" y="998"/>
                  </a:cubicBezTo>
                  <a:cubicBezTo>
                    <a:pt x="290" y="1003"/>
                    <a:pt x="292" y="1008"/>
                    <a:pt x="292" y="1015"/>
                  </a:cubicBezTo>
                  <a:cubicBezTo>
                    <a:pt x="282" y="1026"/>
                    <a:pt x="272" y="1037"/>
                    <a:pt x="261" y="1047"/>
                  </a:cubicBezTo>
                  <a:close/>
                  <a:moveTo>
                    <a:pt x="885" y="255"/>
                  </a:moveTo>
                  <a:lnTo>
                    <a:pt x="885" y="255"/>
                  </a:lnTo>
                  <a:cubicBezTo>
                    <a:pt x="875" y="245"/>
                    <a:pt x="862" y="231"/>
                    <a:pt x="849" y="231"/>
                  </a:cubicBezTo>
                  <a:cubicBezTo>
                    <a:pt x="865" y="251"/>
                    <a:pt x="887" y="264"/>
                    <a:pt x="905" y="280"/>
                  </a:cubicBezTo>
                  <a:cubicBezTo>
                    <a:pt x="924" y="296"/>
                    <a:pt x="942" y="316"/>
                    <a:pt x="966" y="327"/>
                  </a:cubicBezTo>
                  <a:cubicBezTo>
                    <a:pt x="962" y="315"/>
                    <a:pt x="949" y="310"/>
                    <a:pt x="940" y="302"/>
                  </a:cubicBezTo>
                  <a:cubicBezTo>
                    <a:pt x="921" y="286"/>
                    <a:pt x="906" y="272"/>
                    <a:pt x="885" y="255"/>
                  </a:cubicBezTo>
                  <a:close/>
                  <a:moveTo>
                    <a:pt x="874" y="223"/>
                  </a:moveTo>
                  <a:lnTo>
                    <a:pt x="874" y="223"/>
                  </a:lnTo>
                  <a:cubicBezTo>
                    <a:pt x="861" y="215"/>
                    <a:pt x="844" y="218"/>
                    <a:pt x="829" y="218"/>
                  </a:cubicBezTo>
                  <a:cubicBezTo>
                    <a:pt x="776" y="218"/>
                    <a:pt x="734" y="217"/>
                    <a:pt x="687" y="217"/>
                  </a:cubicBezTo>
                  <a:cubicBezTo>
                    <a:pt x="685" y="217"/>
                    <a:pt x="684" y="219"/>
                    <a:pt x="684" y="220"/>
                  </a:cubicBezTo>
                  <a:cubicBezTo>
                    <a:pt x="685" y="220"/>
                    <a:pt x="685" y="221"/>
                    <a:pt x="685" y="223"/>
                  </a:cubicBezTo>
                  <a:cubicBezTo>
                    <a:pt x="731" y="227"/>
                    <a:pt x="799" y="227"/>
                    <a:pt x="852" y="227"/>
                  </a:cubicBezTo>
                  <a:cubicBezTo>
                    <a:pt x="859" y="227"/>
                    <a:pt x="870" y="231"/>
                    <a:pt x="874" y="223"/>
                  </a:cubicBezTo>
                  <a:close/>
                  <a:moveTo>
                    <a:pt x="831" y="213"/>
                  </a:moveTo>
                  <a:lnTo>
                    <a:pt x="831" y="213"/>
                  </a:lnTo>
                  <a:cubicBezTo>
                    <a:pt x="836" y="213"/>
                    <a:pt x="853" y="215"/>
                    <a:pt x="858" y="211"/>
                  </a:cubicBezTo>
                  <a:cubicBezTo>
                    <a:pt x="849" y="210"/>
                    <a:pt x="840" y="209"/>
                    <a:pt x="831" y="213"/>
                  </a:cubicBezTo>
                  <a:close/>
                  <a:moveTo>
                    <a:pt x="844" y="197"/>
                  </a:moveTo>
                  <a:lnTo>
                    <a:pt x="844" y="197"/>
                  </a:lnTo>
                  <a:cubicBezTo>
                    <a:pt x="789" y="191"/>
                    <a:pt x="741" y="194"/>
                    <a:pt x="685" y="193"/>
                  </a:cubicBezTo>
                  <a:cubicBezTo>
                    <a:pt x="682" y="194"/>
                    <a:pt x="685" y="201"/>
                    <a:pt x="684" y="204"/>
                  </a:cubicBezTo>
                  <a:cubicBezTo>
                    <a:pt x="720" y="207"/>
                    <a:pt x="773" y="206"/>
                    <a:pt x="812" y="206"/>
                  </a:cubicBezTo>
                  <a:cubicBezTo>
                    <a:pt x="823" y="206"/>
                    <a:pt x="842" y="210"/>
                    <a:pt x="844" y="197"/>
                  </a:cubicBezTo>
                  <a:close/>
                  <a:moveTo>
                    <a:pt x="833" y="187"/>
                  </a:moveTo>
                  <a:lnTo>
                    <a:pt x="833" y="187"/>
                  </a:lnTo>
                  <a:cubicBezTo>
                    <a:pt x="834" y="160"/>
                    <a:pt x="834" y="113"/>
                    <a:pt x="831" y="86"/>
                  </a:cubicBezTo>
                  <a:cubicBezTo>
                    <a:pt x="832" y="125"/>
                    <a:pt x="829" y="156"/>
                    <a:pt x="833" y="187"/>
                  </a:cubicBezTo>
                  <a:close/>
                  <a:moveTo>
                    <a:pt x="819" y="146"/>
                  </a:moveTo>
                  <a:lnTo>
                    <a:pt x="819" y="146"/>
                  </a:lnTo>
                  <a:cubicBezTo>
                    <a:pt x="820" y="161"/>
                    <a:pt x="814" y="183"/>
                    <a:pt x="825" y="188"/>
                  </a:cubicBezTo>
                  <a:cubicBezTo>
                    <a:pt x="828" y="152"/>
                    <a:pt x="826" y="116"/>
                    <a:pt x="823" y="83"/>
                  </a:cubicBezTo>
                  <a:lnTo>
                    <a:pt x="819" y="83"/>
                  </a:lnTo>
                  <a:cubicBezTo>
                    <a:pt x="819" y="85"/>
                    <a:pt x="817" y="85"/>
                    <a:pt x="818" y="87"/>
                  </a:cubicBezTo>
                  <a:cubicBezTo>
                    <a:pt x="817" y="106"/>
                    <a:pt x="818" y="127"/>
                    <a:pt x="819" y="146"/>
                  </a:cubicBezTo>
                  <a:close/>
                  <a:moveTo>
                    <a:pt x="810" y="84"/>
                  </a:moveTo>
                  <a:lnTo>
                    <a:pt x="810" y="84"/>
                  </a:lnTo>
                  <a:cubicBezTo>
                    <a:pt x="812" y="118"/>
                    <a:pt x="807" y="158"/>
                    <a:pt x="813" y="187"/>
                  </a:cubicBezTo>
                  <a:cubicBezTo>
                    <a:pt x="815" y="154"/>
                    <a:pt x="815" y="109"/>
                    <a:pt x="810" y="84"/>
                  </a:cubicBezTo>
                  <a:close/>
                  <a:moveTo>
                    <a:pt x="747" y="168"/>
                  </a:moveTo>
                  <a:lnTo>
                    <a:pt x="747" y="168"/>
                  </a:lnTo>
                  <a:cubicBezTo>
                    <a:pt x="745" y="173"/>
                    <a:pt x="744" y="188"/>
                    <a:pt x="750" y="190"/>
                  </a:cubicBezTo>
                  <a:cubicBezTo>
                    <a:pt x="760" y="186"/>
                    <a:pt x="762" y="168"/>
                    <a:pt x="747" y="168"/>
                  </a:cubicBezTo>
                  <a:close/>
                  <a:moveTo>
                    <a:pt x="751" y="119"/>
                  </a:moveTo>
                  <a:lnTo>
                    <a:pt x="751" y="119"/>
                  </a:lnTo>
                  <a:cubicBezTo>
                    <a:pt x="764" y="112"/>
                    <a:pt x="795" y="112"/>
                    <a:pt x="802" y="123"/>
                  </a:cubicBezTo>
                  <a:cubicBezTo>
                    <a:pt x="804" y="92"/>
                    <a:pt x="750" y="89"/>
                    <a:pt x="746" y="121"/>
                  </a:cubicBezTo>
                  <a:cubicBezTo>
                    <a:pt x="756" y="133"/>
                    <a:pt x="751" y="160"/>
                    <a:pt x="767" y="162"/>
                  </a:cubicBezTo>
                  <a:cubicBezTo>
                    <a:pt x="785" y="165"/>
                    <a:pt x="789" y="140"/>
                    <a:pt x="796" y="125"/>
                  </a:cubicBezTo>
                  <a:cubicBezTo>
                    <a:pt x="792" y="126"/>
                    <a:pt x="790" y="121"/>
                    <a:pt x="785" y="119"/>
                  </a:cubicBezTo>
                  <a:cubicBezTo>
                    <a:pt x="774" y="116"/>
                    <a:pt x="760" y="120"/>
                    <a:pt x="751" y="119"/>
                  </a:cubicBezTo>
                  <a:close/>
                  <a:moveTo>
                    <a:pt x="769" y="129"/>
                  </a:moveTo>
                  <a:lnTo>
                    <a:pt x="769" y="129"/>
                  </a:lnTo>
                  <a:cubicBezTo>
                    <a:pt x="772" y="125"/>
                    <a:pt x="778" y="124"/>
                    <a:pt x="782" y="128"/>
                  </a:cubicBezTo>
                  <a:cubicBezTo>
                    <a:pt x="781" y="133"/>
                    <a:pt x="775" y="127"/>
                    <a:pt x="769" y="129"/>
                  </a:cubicBezTo>
                  <a:close/>
                  <a:moveTo>
                    <a:pt x="754" y="135"/>
                  </a:moveTo>
                  <a:lnTo>
                    <a:pt x="754" y="135"/>
                  </a:lnTo>
                  <a:cubicBezTo>
                    <a:pt x="755" y="134"/>
                    <a:pt x="763" y="129"/>
                    <a:pt x="756" y="129"/>
                  </a:cubicBezTo>
                  <a:cubicBezTo>
                    <a:pt x="758" y="126"/>
                    <a:pt x="759" y="127"/>
                    <a:pt x="763" y="128"/>
                  </a:cubicBezTo>
                  <a:lnTo>
                    <a:pt x="759" y="145"/>
                  </a:lnTo>
                  <a:cubicBezTo>
                    <a:pt x="759" y="140"/>
                    <a:pt x="759" y="135"/>
                    <a:pt x="754" y="135"/>
                  </a:cubicBezTo>
                  <a:close/>
                  <a:moveTo>
                    <a:pt x="792" y="190"/>
                  </a:moveTo>
                  <a:lnTo>
                    <a:pt x="792" y="190"/>
                  </a:lnTo>
                  <a:cubicBezTo>
                    <a:pt x="792" y="179"/>
                    <a:pt x="809" y="170"/>
                    <a:pt x="802" y="161"/>
                  </a:cubicBezTo>
                  <a:cubicBezTo>
                    <a:pt x="791" y="163"/>
                    <a:pt x="788" y="173"/>
                    <a:pt x="783" y="181"/>
                  </a:cubicBezTo>
                  <a:cubicBezTo>
                    <a:pt x="778" y="182"/>
                    <a:pt x="771" y="182"/>
                    <a:pt x="770" y="188"/>
                  </a:cubicBezTo>
                  <a:cubicBezTo>
                    <a:pt x="775" y="191"/>
                    <a:pt x="785" y="189"/>
                    <a:pt x="792" y="190"/>
                  </a:cubicBezTo>
                  <a:close/>
                  <a:moveTo>
                    <a:pt x="805" y="178"/>
                  </a:moveTo>
                  <a:lnTo>
                    <a:pt x="805" y="178"/>
                  </a:lnTo>
                  <a:cubicBezTo>
                    <a:pt x="800" y="179"/>
                    <a:pt x="798" y="183"/>
                    <a:pt x="798" y="188"/>
                  </a:cubicBezTo>
                  <a:lnTo>
                    <a:pt x="803" y="188"/>
                  </a:lnTo>
                  <a:cubicBezTo>
                    <a:pt x="805" y="183"/>
                    <a:pt x="803" y="182"/>
                    <a:pt x="805" y="178"/>
                  </a:cubicBezTo>
                  <a:close/>
                  <a:moveTo>
                    <a:pt x="764" y="177"/>
                  </a:moveTo>
                  <a:lnTo>
                    <a:pt x="764" y="177"/>
                  </a:lnTo>
                  <a:cubicBezTo>
                    <a:pt x="764" y="183"/>
                    <a:pt x="757" y="182"/>
                    <a:pt x="759" y="190"/>
                  </a:cubicBezTo>
                  <a:cubicBezTo>
                    <a:pt x="768" y="186"/>
                    <a:pt x="774" y="179"/>
                    <a:pt x="783" y="175"/>
                  </a:cubicBezTo>
                  <a:cubicBezTo>
                    <a:pt x="784" y="159"/>
                    <a:pt x="803" y="162"/>
                    <a:pt x="805" y="148"/>
                  </a:cubicBezTo>
                  <a:cubicBezTo>
                    <a:pt x="781" y="139"/>
                    <a:pt x="786" y="172"/>
                    <a:pt x="769" y="175"/>
                  </a:cubicBezTo>
                  <a:cubicBezTo>
                    <a:pt x="764" y="167"/>
                    <a:pt x="757" y="148"/>
                    <a:pt x="746" y="155"/>
                  </a:cubicBezTo>
                  <a:cubicBezTo>
                    <a:pt x="749" y="166"/>
                    <a:pt x="761" y="166"/>
                    <a:pt x="764" y="177"/>
                  </a:cubicBezTo>
                  <a:close/>
                  <a:moveTo>
                    <a:pt x="740" y="184"/>
                  </a:moveTo>
                  <a:lnTo>
                    <a:pt x="740" y="184"/>
                  </a:lnTo>
                  <a:cubicBezTo>
                    <a:pt x="738" y="151"/>
                    <a:pt x="743" y="107"/>
                    <a:pt x="737" y="83"/>
                  </a:cubicBezTo>
                  <a:cubicBezTo>
                    <a:pt x="738" y="117"/>
                    <a:pt x="734" y="158"/>
                    <a:pt x="740" y="184"/>
                  </a:cubicBezTo>
                  <a:close/>
                  <a:moveTo>
                    <a:pt x="726" y="151"/>
                  </a:moveTo>
                  <a:lnTo>
                    <a:pt x="726" y="151"/>
                  </a:lnTo>
                  <a:cubicBezTo>
                    <a:pt x="726" y="164"/>
                    <a:pt x="722" y="181"/>
                    <a:pt x="731" y="190"/>
                  </a:cubicBezTo>
                  <a:cubicBezTo>
                    <a:pt x="735" y="160"/>
                    <a:pt x="735" y="110"/>
                    <a:pt x="728" y="82"/>
                  </a:cubicBezTo>
                  <a:lnTo>
                    <a:pt x="726" y="82"/>
                  </a:lnTo>
                  <a:cubicBezTo>
                    <a:pt x="725" y="83"/>
                    <a:pt x="724" y="84"/>
                    <a:pt x="724" y="86"/>
                  </a:cubicBezTo>
                  <a:cubicBezTo>
                    <a:pt x="723" y="108"/>
                    <a:pt x="725" y="130"/>
                    <a:pt x="726" y="151"/>
                  </a:cubicBezTo>
                  <a:close/>
                  <a:moveTo>
                    <a:pt x="718" y="187"/>
                  </a:moveTo>
                  <a:lnTo>
                    <a:pt x="718" y="187"/>
                  </a:lnTo>
                  <a:cubicBezTo>
                    <a:pt x="725" y="161"/>
                    <a:pt x="720" y="113"/>
                    <a:pt x="717" y="83"/>
                  </a:cubicBezTo>
                  <a:cubicBezTo>
                    <a:pt x="718" y="118"/>
                    <a:pt x="718" y="150"/>
                    <a:pt x="718" y="187"/>
                  </a:cubicBezTo>
                  <a:close/>
                  <a:moveTo>
                    <a:pt x="514" y="74"/>
                  </a:moveTo>
                  <a:lnTo>
                    <a:pt x="514" y="74"/>
                  </a:lnTo>
                  <a:cubicBezTo>
                    <a:pt x="620" y="79"/>
                    <a:pt x="700" y="76"/>
                    <a:pt x="810" y="76"/>
                  </a:cubicBezTo>
                  <a:cubicBezTo>
                    <a:pt x="820" y="76"/>
                    <a:pt x="836" y="81"/>
                    <a:pt x="842" y="70"/>
                  </a:cubicBezTo>
                  <a:cubicBezTo>
                    <a:pt x="747" y="64"/>
                    <a:pt x="606" y="71"/>
                    <a:pt x="497" y="64"/>
                  </a:cubicBezTo>
                  <a:cubicBezTo>
                    <a:pt x="495" y="65"/>
                    <a:pt x="493" y="66"/>
                    <a:pt x="491" y="67"/>
                  </a:cubicBezTo>
                  <a:cubicBezTo>
                    <a:pt x="493" y="76"/>
                    <a:pt x="508" y="74"/>
                    <a:pt x="514" y="74"/>
                  </a:cubicBezTo>
                  <a:close/>
                  <a:moveTo>
                    <a:pt x="508" y="159"/>
                  </a:moveTo>
                  <a:lnTo>
                    <a:pt x="508" y="159"/>
                  </a:lnTo>
                  <a:cubicBezTo>
                    <a:pt x="509" y="168"/>
                    <a:pt x="506" y="184"/>
                    <a:pt x="515" y="185"/>
                  </a:cubicBezTo>
                  <a:cubicBezTo>
                    <a:pt x="519" y="146"/>
                    <a:pt x="517" y="115"/>
                    <a:pt x="514" y="80"/>
                  </a:cubicBezTo>
                  <a:lnTo>
                    <a:pt x="510" y="80"/>
                  </a:lnTo>
                  <a:cubicBezTo>
                    <a:pt x="510" y="82"/>
                    <a:pt x="508" y="82"/>
                    <a:pt x="508" y="84"/>
                  </a:cubicBezTo>
                  <a:cubicBezTo>
                    <a:pt x="509" y="107"/>
                    <a:pt x="507" y="136"/>
                    <a:pt x="508" y="159"/>
                  </a:cubicBezTo>
                  <a:close/>
                  <a:moveTo>
                    <a:pt x="538" y="113"/>
                  </a:moveTo>
                  <a:lnTo>
                    <a:pt x="538" y="113"/>
                  </a:lnTo>
                  <a:cubicBezTo>
                    <a:pt x="551" y="110"/>
                    <a:pt x="566" y="110"/>
                    <a:pt x="580" y="112"/>
                  </a:cubicBezTo>
                  <a:cubicBezTo>
                    <a:pt x="585" y="112"/>
                    <a:pt x="587" y="120"/>
                    <a:pt x="590" y="116"/>
                  </a:cubicBezTo>
                  <a:cubicBezTo>
                    <a:pt x="585" y="87"/>
                    <a:pt x="533" y="94"/>
                    <a:pt x="528" y="119"/>
                  </a:cubicBezTo>
                  <a:cubicBezTo>
                    <a:pt x="532" y="122"/>
                    <a:pt x="533" y="113"/>
                    <a:pt x="538" y="113"/>
                  </a:cubicBezTo>
                  <a:close/>
                  <a:moveTo>
                    <a:pt x="538" y="126"/>
                  </a:moveTo>
                  <a:lnTo>
                    <a:pt x="538" y="126"/>
                  </a:lnTo>
                  <a:cubicBezTo>
                    <a:pt x="541" y="124"/>
                    <a:pt x="541" y="118"/>
                    <a:pt x="536" y="119"/>
                  </a:cubicBezTo>
                  <a:cubicBezTo>
                    <a:pt x="533" y="121"/>
                    <a:pt x="534" y="127"/>
                    <a:pt x="538" y="126"/>
                  </a:cubicBezTo>
                  <a:close/>
                  <a:moveTo>
                    <a:pt x="563" y="167"/>
                  </a:moveTo>
                  <a:lnTo>
                    <a:pt x="563" y="167"/>
                  </a:lnTo>
                  <a:cubicBezTo>
                    <a:pt x="580" y="165"/>
                    <a:pt x="583" y="137"/>
                    <a:pt x="583" y="119"/>
                  </a:cubicBezTo>
                  <a:cubicBezTo>
                    <a:pt x="571" y="117"/>
                    <a:pt x="559" y="115"/>
                    <a:pt x="544" y="118"/>
                  </a:cubicBezTo>
                  <a:cubicBezTo>
                    <a:pt x="530" y="135"/>
                    <a:pt x="545" y="168"/>
                    <a:pt x="563" y="167"/>
                  </a:cubicBezTo>
                  <a:close/>
                  <a:moveTo>
                    <a:pt x="553" y="133"/>
                  </a:moveTo>
                  <a:lnTo>
                    <a:pt x="553" y="133"/>
                  </a:lnTo>
                  <a:cubicBezTo>
                    <a:pt x="553" y="129"/>
                    <a:pt x="561" y="130"/>
                    <a:pt x="560" y="135"/>
                  </a:cubicBezTo>
                  <a:cubicBezTo>
                    <a:pt x="557" y="138"/>
                    <a:pt x="555" y="135"/>
                    <a:pt x="553" y="133"/>
                  </a:cubicBezTo>
                  <a:close/>
                  <a:moveTo>
                    <a:pt x="562" y="126"/>
                  </a:moveTo>
                  <a:lnTo>
                    <a:pt x="562" y="126"/>
                  </a:lnTo>
                  <a:cubicBezTo>
                    <a:pt x="560" y="128"/>
                    <a:pt x="547" y="130"/>
                    <a:pt x="549" y="125"/>
                  </a:cubicBezTo>
                  <a:cubicBezTo>
                    <a:pt x="552" y="122"/>
                    <a:pt x="560" y="123"/>
                    <a:pt x="562" y="126"/>
                  </a:cubicBezTo>
                  <a:close/>
                  <a:moveTo>
                    <a:pt x="569" y="145"/>
                  </a:moveTo>
                  <a:lnTo>
                    <a:pt x="569" y="145"/>
                  </a:lnTo>
                  <a:cubicBezTo>
                    <a:pt x="571" y="137"/>
                    <a:pt x="570" y="121"/>
                    <a:pt x="580" y="126"/>
                  </a:cubicBezTo>
                  <a:cubicBezTo>
                    <a:pt x="581" y="131"/>
                    <a:pt x="574" y="127"/>
                    <a:pt x="573" y="131"/>
                  </a:cubicBezTo>
                  <a:cubicBezTo>
                    <a:pt x="574" y="134"/>
                    <a:pt x="582" y="130"/>
                    <a:pt x="580" y="136"/>
                  </a:cubicBezTo>
                  <a:cubicBezTo>
                    <a:pt x="573" y="136"/>
                    <a:pt x="574" y="143"/>
                    <a:pt x="569" y="145"/>
                  </a:cubicBezTo>
                  <a:close/>
                  <a:moveTo>
                    <a:pt x="560" y="151"/>
                  </a:moveTo>
                  <a:lnTo>
                    <a:pt x="560" y="151"/>
                  </a:lnTo>
                  <a:cubicBezTo>
                    <a:pt x="564" y="151"/>
                    <a:pt x="570" y="150"/>
                    <a:pt x="572" y="152"/>
                  </a:cubicBezTo>
                  <a:cubicBezTo>
                    <a:pt x="571" y="154"/>
                    <a:pt x="559" y="156"/>
                    <a:pt x="560" y="151"/>
                  </a:cubicBezTo>
                  <a:close/>
                  <a:moveTo>
                    <a:pt x="573" y="184"/>
                  </a:moveTo>
                  <a:lnTo>
                    <a:pt x="573" y="184"/>
                  </a:lnTo>
                  <a:cubicBezTo>
                    <a:pt x="576" y="186"/>
                    <a:pt x="586" y="186"/>
                    <a:pt x="589" y="184"/>
                  </a:cubicBezTo>
                  <a:lnTo>
                    <a:pt x="589" y="167"/>
                  </a:lnTo>
                  <a:cubicBezTo>
                    <a:pt x="580" y="169"/>
                    <a:pt x="575" y="175"/>
                    <a:pt x="573" y="184"/>
                  </a:cubicBezTo>
                  <a:close/>
                  <a:moveTo>
                    <a:pt x="569" y="181"/>
                  </a:moveTo>
                  <a:lnTo>
                    <a:pt x="569" y="181"/>
                  </a:lnTo>
                  <a:cubicBezTo>
                    <a:pt x="572" y="168"/>
                    <a:pt x="585" y="166"/>
                    <a:pt x="589" y="154"/>
                  </a:cubicBezTo>
                  <a:cubicBezTo>
                    <a:pt x="575" y="155"/>
                    <a:pt x="567" y="169"/>
                    <a:pt x="569" y="181"/>
                  </a:cubicBezTo>
                  <a:close/>
                  <a:moveTo>
                    <a:pt x="531" y="168"/>
                  </a:moveTo>
                  <a:lnTo>
                    <a:pt x="531" y="168"/>
                  </a:lnTo>
                  <a:cubicBezTo>
                    <a:pt x="528" y="173"/>
                    <a:pt x="531" y="181"/>
                    <a:pt x="533" y="185"/>
                  </a:cubicBezTo>
                  <a:cubicBezTo>
                    <a:pt x="538" y="184"/>
                    <a:pt x="546" y="187"/>
                    <a:pt x="549" y="184"/>
                  </a:cubicBezTo>
                  <a:cubicBezTo>
                    <a:pt x="544" y="177"/>
                    <a:pt x="543" y="167"/>
                    <a:pt x="531" y="168"/>
                  </a:cubicBezTo>
                  <a:close/>
                  <a:moveTo>
                    <a:pt x="530" y="161"/>
                  </a:moveTo>
                  <a:lnTo>
                    <a:pt x="530" y="161"/>
                  </a:lnTo>
                  <a:cubicBezTo>
                    <a:pt x="545" y="162"/>
                    <a:pt x="547" y="176"/>
                    <a:pt x="556" y="184"/>
                  </a:cubicBezTo>
                  <a:cubicBezTo>
                    <a:pt x="554" y="167"/>
                    <a:pt x="546" y="155"/>
                    <a:pt x="531" y="151"/>
                  </a:cubicBezTo>
                  <a:cubicBezTo>
                    <a:pt x="529" y="153"/>
                    <a:pt x="530" y="157"/>
                    <a:pt x="530" y="161"/>
                  </a:cubicBezTo>
                  <a:close/>
                  <a:moveTo>
                    <a:pt x="596" y="84"/>
                  </a:moveTo>
                  <a:lnTo>
                    <a:pt x="596" y="84"/>
                  </a:lnTo>
                  <a:cubicBezTo>
                    <a:pt x="598" y="117"/>
                    <a:pt x="592" y="157"/>
                    <a:pt x="599" y="184"/>
                  </a:cubicBezTo>
                  <a:cubicBezTo>
                    <a:pt x="597" y="146"/>
                    <a:pt x="602" y="114"/>
                    <a:pt x="596" y="84"/>
                  </a:cubicBezTo>
                  <a:close/>
                  <a:moveTo>
                    <a:pt x="603" y="86"/>
                  </a:moveTo>
                  <a:lnTo>
                    <a:pt x="603" y="86"/>
                  </a:lnTo>
                  <a:cubicBezTo>
                    <a:pt x="603" y="109"/>
                    <a:pt x="603" y="140"/>
                    <a:pt x="603" y="164"/>
                  </a:cubicBezTo>
                  <a:cubicBezTo>
                    <a:pt x="603" y="170"/>
                    <a:pt x="599" y="185"/>
                    <a:pt x="609" y="185"/>
                  </a:cubicBezTo>
                  <a:cubicBezTo>
                    <a:pt x="614" y="157"/>
                    <a:pt x="614" y="109"/>
                    <a:pt x="609" y="82"/>
                  </a:cubicBezTo>
                  <a:lnTo>
                    <a:pt x="603" y="82"/>
                  </a:lnTo>
                  <a:lnTo>
                    <a:pt x="603" y="86"/>
                  </a:lnTo>
                  <a:lnTo>
                    <a:pt x="603" y="86"/>
                  </a:lnTo>
                  <a:close/>
                  <a:moveTo>
                    <a:pt x="615" y="181"/>
                  </a:moveTo>
                  <a:lnTo>
                    <a:pt x="615" y="181"/>
                  </a:lnTo>
                  <a:cubicBezTo>
                    <a:pt x="622" y="146"/>
                    <a:pt x="617" y="124"/>
                    <a:pt x="619" y="86"/>
                  </a:cubicBezTo>
                  <a:cubicBezTo>
                    <a:pt x="619" y="85"/>
                    <a:pt x="618" y="84"/>
                    <a:pt x="616" y="84"/>
                  </a:cubicBezTo>
                  <a:cubicBezTo>
                    <a:pt x="614" y="117"/>
                    <a:pt x="617" y="148"/>
                    <a:pt x="615" y="181"/>
                  </a:cubicBezTo>
                  <a:close/>
                  <a:moveTo>
                    <a:pt x="488" y="195"/>
                  </a:moveTo>
                  <a:lnTo>
                    <a:pt x="488" y="195"/>
                  </a:lnTo>
                  <a:cubicBezTo>
                    <a:pt x="498" y="204"/>
                    <a:pt x="513" y="199"/>
                    <a:pt x="526" y="200"/>
                  </a:cubicBezTo>
                  <a:cubicBezTo>
                    <a:pt x="557" y="201"/>
                    <a:pt x="599" y="202"/>
                    <a:pt x="635" y="201"/>
                  </a:cubicBezTo>
                  <a:cubicBezTo>
                    <a:pt x="640" y="201"/>
                    <a:pt x="652" y="205"/>
                    <a:pt x="654" y="197"/>
                  </a:cubicBezTo>
                  <a:cubicBezTo>
                    <a:pt x="654" y="188"/>
                    <a:pt x="643" y="191"/>
                    <a:pt x="639" y="191"/>
                  </a:cubicBezTo>
                  <a:cubicBezTo>
                    <a:pt x="587" y="187"/>
                    <a:pt x="540" y="193"/>
                    <a:pt x="492" y="190"/>
                  </a:cubicBezTo>
                  <a:cubicBezTo>
                    <a:pt x="490" y="191"/>
                    <a:pt x="488" y="192"/>
                    <a:pt x="488" y="195"/>
                  </a:cubicBezTo>
                  <a:close/>
                  <a:moveTo>
                    <a:pt x="464" y="216"/>
                  </a:moveTo>
                  <a:lnTo>
                    <a:pt x="464" y="216"/>
                  </a:lnTo>
                  <a:cubicBezTo>
                    <a:pt x="459" y="217"/>
                    <a:pt x="453" y="213"/>
                    <a:pt x="455" y="223"/>
                  </a:cubicBezTo>
                  <a:cubicBezTo>
                    <a:pt x="507" y="228"/>
                    <a:pt x="565" y="221"/>
                    <a:pt x="613" y="223"/>
                  </a:cubicBezTo>
                  <a:cubicBezTo>
                    <a:pt x="624" y="223"/>
                    <a:pt x="643" y="231"/>
                    <a:pt x="646" y="217"/>
                  </a:cubicBezTo>
                  <a:cubicBezTo>
                    <a:pt x="622" y="212"/>
                    <a:pt x="588" y="214"/>
                    <a:pt x="554" y="214"/>
                  </a:cubicBezTo>
                  <a:cubicBezTo>
                    <a:pt x="521" y="214"/>
                    <a:pt x="484" y="209"/>
                    <a:pt x="464" y="216"/>
                  </a:cubicBezTo>
                  <a:close/>
                  <a:moveTo>
                    <a:pt x="420" y="110"/>
                  </a:moveTo>
                  <a:lnTo>
                    <a:pt x="420" y="110"/>
                  </a:lnTo>
                  <a:cubicBezTo>
                    <a:pt x="417" y="115"/>
                    <a:pt x="416" y="122"/>
                    <a:pt x="413" y="128"/>
                  </a:cubicBezTo>
                  <a:cubicBezTo>
                    <a:pt x="428" y="143"/>
                    <a:pt x="434" y="167"/>
                    <a:pt x="442" y="188"/>
                  </a:cubicBezTo>
                  <a:cubicBezTo>
                    <a:pt x="451" y="188"/>
                    <a:pt x="454" y="194"/>
                    <a:pt x="461" y="195"/>
                  </a:cubicBezTo>
                  <a:cubicBezTo>
                    <a:pt x="462" y="190"/>
                    <a:pt x="465" y="186"/>
                    <a:pt x="465" y="180"/>
                  </a:cubicBezTo>
                  <a:cubicBezTo>
                    <a:pt x="451" y="178"/>
                    <a:pt x="448" y="158"/>
                    <a:pt x="445" y="149"/>
                  </a:cubicBezTo>
                  <a:cubicBezTo>
                    <a:pt x="436" y="142"/>
                    <a:pt x="439" y="112"/>
                    <a:pt x="420" y="110"/>
                  </a:cubicBezTo>
                  <a:close/>
                  <a:moveTo>
                    <a:pt x="402" y="106"/>
                  </a:moveTo>
                  <a:lnTo>
                    <a:pt x="402" y="106"/>
                  </a:lnTo>
                  <a:cubicBezTo>
                    <a:pt x="410" y="111"/>
                    <a:pt x="414" y="101"/>
                    <a:pt x="415" y="93"/>
                  </a:cubicBezTo>
                  <a:cubicBezTo>
                    <a:pt x="407" y="88"/>
                    <a:pt x="404" y="100"/>
                    <a:pt x="402" y="106"/>
                  </a:cubicBezTo>
                  <a:close/>
                  <a:moveTo>
                    <a:pt x="364" y="142"/>
                  </a:moveTo>
                  <a:lnTo>
                    <a:pt x="364" y="142"/>
                  </a:lnTo>
                  <a:cubicBezTo>
                    <a:pt x="364" y="153"/>
                    <a:pt x="361" y="161"/>
                    <a:pt x="360" y="171"/>
                  </a:cubicBezTo>
                  <a:cubicBezTo>
                    <a:pt x="373" y="183"/>
                    <a:pt x="381" y="200"/>
                    <a:pt x="392" y="216"/>
                  </a:cubicBezTo>
                  <a:cubicBezTo>
                    <a:pt x="403" y="215"/>
                    <a:pt x="412" y="218"/>
                    <a:pt x="422" y="218"/>
                  </a:cubicBezTo>
                  <a:cubicBezTo>
                    <a:pt x="443" y="185"/>
                    <a:pt x="410" y="161"/>
                    <a:pt x="400" y="133"/>
                  </a:cubicBezTo>
                  <a:cubicBezTo>
                    <a:pt x="384" y="129"/>
                    <a:pt x="367" y="125"/>
                    <a:pt x="350" y="121"/>
                  </a:cubicBezTo>
                  <a:cubicBezTo>
                    <a:pt x="348" y="125"/>
                    <a:pt x="347" y="130"/>
                    <a:pt x="347" y="136"/>
                  </a:cubicBezTo>
                  <a:cubicBezTo>
                    <a:pt x="355" y="136"/>
                    <a:pt x="362" y="137"/>
                    <a:pt x="364" y="142"/>
                  </a:cubicBezTo>
                  <a:close/>
                  <a:moveTo>
                    <a:pt x="372" y="145"/>
                  </a:moveTo>
                  <a:lnTo>
                    <a:pt x="372" y="145"/>
                  </a:lnTo>
                  <a:cubicBezTo>
                    <a:pt x="394" y="142"/>
                    <a:pt x="413" y="183"/>
                    <a:pt x="410" y="206"/>
                  </a:cubicBezTo>
                  <a:cubicBezTo>
                    <a:pt x="392" y="191"/>
                    <a:pt x="381" y="169"/>
                    <a:pt x="372" y="145"/>
                  </a:cubicBezTo>
                  <a:close/>
                  <a:moveTo>
                    <a:pt x="252" y="223"/>
                  </a:moveTo>
                  <a:lnTo>
                    <a:pt x="252" y="223"/>
                  </a:lnTo>
                  <a:cubicBezTo>
                    <a:pt x="248" y="240"/>
                    <a:pt x="228" y="254"/>
                    <a:pt x="241" y="275"/>
                  </a:cubicBezTo>
                  <a:cubicBezTo>
                    <a:pt x="247" y="278"/>
                    <a:pt x="257" y="278"/>
                    <a:pt x="265" y="276"/>
                  </a:cubicBezTo>
                  <a:cubicBezTo>
                    <a:pt x="266" y="282"/>
                    <a:pt x="263" y="283"/>
                    <a:pt x="264" y="288"/>
                  </a:cubicBezTo>
                  <a:cubicBezTo>
                    <a:pt x="280" y="294"/>
                    <a:pt x="285" y="318"/>
                    <a:pt x="310" y="305"/>
                  </a:cubicBezTo>
                  <a:cubicBezTo>
                    <a:pt x="310" y="299"/>
                    <a:pt x="308" y="290"/>
                    <a:pt x="311" y="286"/>
                  </a:cubicBezTo>
                  <a:cubicBezTo>
                    <a:pt x="314" y="284"/>
                    <a:pt x="322" y="285"/>
                    <a:pt x="327" y="285"/>
                  </a:cubicBezTo>
                  <a:cubicBezTo>
                    <a:pt x="330" y="281"/>
                    <a:pt x="328" y="272"/>
                    <a:pt x="327" y="267"/>
                  </a:cubicBezTo>
                  <a:cubicBezTo>
                    <a:pt x="303" y="265"/>
                    <a:pt x="296" y="244"/>
                    <a:pt x="285" y="229"/>
                  </a:cubicBezTo>
                  <a:cubicBezTo>
                    <a:pt x="271" y="230"/>
                    <a:pt x="264" y="224"/>
                    <a:pt x="252" y="223"/>
                  </a:cubicBezTo>
                  <a:close/>
                  <a:moveTo>
                    <a:pt x="271" y="272"/>
                  </a:moveTo>
                  <a:lnTo>
                    <a:pt x="271" y="272"/>
                  </a:lnTo>
                  <a:cubicBezTo>
                    <a:pt x="274" y="265"/>
                    <a:pt x="276" y="256"/>
                    <a:pt x="278" y="249"/>
                  </a:cubicBezTo>
                  <a:cubicBezTo>
                    <a:pt x="289" y="261"/>
                    <a:pt x="304" y="269"/>
                    <a:pt x="305" y="291"/>
                  </a:cubicBezTo>
                  <a:cubicBezTo>
                    <a:pt x="286" y="300"/>
                    <a:pt x="280" y="280"/>
                    <a:pt x="271" y="272"/>
                  </a:cubicBezTo>
                  <a:close/>
                  <a:moveTo>
                    <a:pt x="268" y="266"/>
                  </a:moveTo>
                  <a:lnTo>
                    <a:pt x="268" y="266"/>
                  </a:lnTo>
                  <a:cubicBezTo>
                    <a:pt x="263" y="268"/>
                    <a:pt x="254" y="268"/>
                    <a:pt x="249" y="266"/>
                  </a:cubicBezTo>
                  <a:cubicBezTo>
                    <a:pt x="227" y="227"/>
                    <a:pt x="293" y="237"/>
                    <a:pt x="268" y="266"/>
                  </a:cubicBezTo>
                  <a:close/>
                  <a:moveTo>
                    <a:pt x="379" y="1005"/>
                  </a:moveTo>
                  <a:lnTo>
                    <a:pt x="379" y="1005"/>
                  </a:lnTo>
                  <a:cubicBezTo>
                    <a:pt x="394" y="1008"/>
                    <a:pt x="424" y="1006"/>
                    <a:pt x="446" y="1007"/>
                  </a:cubicBezTo>
                  <a:cubicBezTo>
                    <a:pt x="449" y="1001"/>
                    <a:pt x="450" y="993"/>
                    <a:pt x="449" y="984"/>
                  </a:cubicBezTo>
                  <a:cubicBezTo>
                    <a:pt x="431" y="979"/>
                    <a:pt x="400" y="980"/>
                    <a:pt x="380" y="982"/>
                  </a:cubicBezTo>
                  <a:cubicBezTo>
                    <a:pt x="377" y="987"/>
                    <a:pt x="380" y="998"/>
                    <a:pt x="379" y="1005"/>
                  </a:cubicBezTo>
                  <a:close/>
                  <a:moveTo>
                    <a:pt x="549" y="1100"/>
                  </a:moveTo>
                  <a:lnTo>
                    <a:pt x="549" y="1100"/>
                  </a:lnTo>
                  <a:cubicBezTo>
                    <a:pt x="541" y="1058"/>
                    <a:pt x="511" y="1040"/>
                    <a:pt x="487" y="1015"/>
                  </a:cubicBezTo>
                  <a:cubicBezTo>
                    <a:pt x="479" y="1016"/>
                    <a:pt x="471" y="1015"/>
                    <a:pt x="463" y="1015"/>
                  </a:cubicBezTo>
                  <a:cubicBezTo>
                    <a:pt x="449" y="1015"/>
                    <a:pt x="436" y="1015"/>
                    <a:pt x="425" y="1017"/>
                  </a:cubicBezTo>
                  <a:cubicBezTo>
                    <a:pt x="476" y="1034"/>
                    <a:pt x="516" y="1064"/>
                    <a:pt x="549" y="1100"/>
                  </a:cubicBezTo>
                  <a:close/>
                  <a:moveTo>
                    <a:pt x="526" y="1037"/>
                  </a:moveTo>
                  <a:lnTo>
                    <a:pt x="526" y="1037"/>
                  </a:lnTo>
                  <a:cubicBezTo>
                    <a:pt x="532" y="1036"/>
                    <a:pt x="538" y="1034"/>
                    <a:pt x="546" y="1034"/>
                  </a:cubicBezTo>
                  <a:cubicBezTo>
                    <a:pt x="545" y="1025"/>
                    <a:pt x="539" y="1020"/>
                    <a:pt x="534" y="1015"/>
                  </a:cubicBezTo>
                  <a:lnTo>
                    <a:pt x="500" y="1015"/>
                  </a:lnTo>
                  <a:cubicBezTo>
                    <a:pt x="505" y="1024"/>
                    <a:pt x="513" y="1032"/>
                    <a:pt x="520" y="1041"/>
                  </a:cubicBezTo>
                  <a:cubicBezTo>
                    <a:pt x="527" y="1050"/>
                    <a:pt x="533" y="1060"/>
                    <a:pt x="540" y="1064"/>
                  </a:cubicBezTo>
                  <a:cubicBezTo>
                    <a:pt x="536" y="1054"/>
                    <a:pt x="529" y="1048"/>
                    <a:pt x="526" y="1037"/>
                  </a:cubicBezTo>
                  <a:close/>
                  <a:moveTo>
                    <a:pt x="1041" y="475"/>
                  </a:moveTo>
                  <a:lnTo>
                    <a:pt x="1041" y="475"/>
                  </a:lnTo>
                  <a:cubicBezTo>
                    <a:pt x="1040" y="479"/>
                    <a:pt x="1043" y="480"/>
                    <a:pt x="1046" y="479"/>
                  </a:cubicBezTo>
                  <a:cubicBezTo>
                    <a:pt x="1048" y="474"/>
                    <a:pt x="1043" y="473"/>
                    <a:pt x="1041" y="475"/>
                  </a:cubicBezTo>
                  <a:close/>
                  <a:moveTo>
                    <a:pt x="1038" y="475"/>
                  </a:moveTo>
                  <a:lnTo>
                    <a:pt x="1038" y="475"/>
                  </a:lnTo>
                  <a:lnTo>
                    <a:pt x="1031" y="475"/>
                  </a:lnTo>
                  <a:cubicBezTo>
                    <a:pt x="1030" y="480"/>
                    <a:pt x="1033" y="481"/>
                    <a:pt x="1038" y="481"/>
                  </a:cubicBezTo>
                  <a:lnTo>
                    <a:pt x="1038" y="475"/>
                  </a:lnTo>
                  <a:lnTo>
                    <a:pt x="1038" y="475"/>
                  </a:lnTo>
                  <a:close/>
                  <a:moveTo>
                    <a:pt x="1023" y="474"/>
                  </a:moveTo>
                  <a:lnTo>
                    <a:pt x="1023" y="474"/>
                  </a:lnTo>
                  <a:cubicBezTo>
                    <a:pt x="1021" y="476"/>
                    <a:pt x="1021" y="482"/>
                    <a:pt x="1026" y="481"/>
                  </a:cubicBezTo>
                  <a:cubicBezTo>
                    <a:pt x="1029" y="479"/>
                    <a:pt x="1028" y="473"/>
                    <a:pt x="1023" y="474"/>
                  </a:cubicBezTo>
                  <a:close/>
                  <a:moveTo>
                    <a:pt x="1010" y="476"/>
                  </a:moveTo>
                  <a:lnTo>
                    <a:pt x="1010" y="476"/>
                  </a:lnTo>
                  <a:cubicBezTo>
                    <a:pt x="1010" y="474"/>
                    <a:pt x="999" y="473"/>
                    <a:pt x="1000" y="478"/>
                  </a:cubicBezTo>
                  <a:cubicBezTo>
                    <a:pt x="1001" y="482"/>
                    <a:pt x="1010" y="480"/>
                    <a:pt x="1010" y="476"/>
                  </a:cubicBezTo>
                  <a:close/>
                  <a:moveTo>
                    <a:pt x="998" y="525"/>
                  </a:moveTo>
                  <a:lnTo>
                    <a:pt x="998" y="525"/>
                  </a:lnTo>
                  <a:cubicBezTo>
                    <a:pt x="1001" y="525"/>
                    <a:pt x="1004" y="523"/>
                    <a:pt x="1006" y="521"/>
                  </a:cubicBezTo>
                  <a:cubicBezTo>
                    <a:pt x="1004" y="519"/>
                    <a:pt x="1001" y="519"/>
                    <a:pt x="998" y="520"/>
                  </a:cubicBezTo>
                  <a:lnTo>
                    <a:pt x="998" y="525"/>
                  </a:lnTo>
                  <a:lnTo>
                    <a:pt x="998" y="525"/>
                  </a:lnTo>
                  <a:close/>
                  <a:moveTo>
                    <a:pt x="1000" y="530"/>
                  </a:moveTo>
                  <a:lnTo>
                    <a:pt x="1000" y="530"/>
                  </a:lnTo>
                  <a:cubicBezTo>
                    <a:pt x="1000" y="534"/>
                    <a:pt x="1000" y="538"/>
                    <a:pt x="1002" y="540"/>
                  </a:cubicBezTo>
                  <a:cubicBezTo>
                    <a:pt x="1006" y="539"/>
                    <a:pt x="1010" y="538"/>
                    <a:pt x="1009" y="531"/>
                  </a:cubicBezTo>
                  <a:cubicBezTo>
                    <a:pt x="1005" y="532"/>
                    <a:pt x="1005" y="529"/>
                    <a:pt x="1000" y="530"/>
                  </a:cubicBezTo>
                  <a:close/>
                  <a:moveTo>
                    <a:pt x="983" y="478"/>
                  </a:moveTo>
                  <a:lnTo>
                    <a:pt x="983" y="478"/>
                  </a:lnTo>
                  <a:cubicBezTo>
                    <a:pt x="985" y="481"/>
                    <a:pt x="997" y="483"/>
                    <a:pt x="995" y="475"/>
                  </a:cubicBezTo>
                  <a:cubicBezTo>
                    <a:pt x="990" y="475"/>
                    <a:pt x="983" y="473"/>
                    <a:pt x="983" y="478"/>
                  </a:cubicBezTo>
                  <a:close/>
                  <a:moveTo>
                    <a:pt x="967" y="474"/>
                  </a:moveTo>
                  <a:lnTo>
                    <a:pt x="967" y="474"/>
                  </a:lnTo>
                  <a:cubicBezTo>
                    <a:pt x="967" y="476"/>
                    <a:pt x="964" y="477"/>
                    <a:pt x="964" y="481"/>
                  </a:cubicBezTo>
                  <a:lnTo>
                    <a:pt x="979" y="481"/>
                  </a:lnTo>
                  <a:lnTo>
                    <a:pt x="979" y="475"/>
                  </a:lnTo>
                  <a:cubicBezTo>
                    <a:pt x="976" y="472"/>
                    <a:pt x="971" y="478"/>
                    <a:pt x="967" y="474"/>
                  </a:cubicBezTo>
                  <a:close/>
                  <a:moveTo>
                    <a:pt x="977" y="528"/>
                  </a:moveTo>
                  <a:lnTo>
                    <a:pt x="977" y="528"/>
                  </a:lnTo>
                  <a:cubicBezTo>
                    <a:pt x="974" y="529"/>
                    <a:pt x="971" y="530"/>
                    <a:pt x="966" y="530"/>
                  </a:cubicBezTo>
                  <a:cubicBezTo>
                    <a:pt x="965" y="537"/>
                    <a:pt x="967" y="541"/>
                    <a:pt x="975" y="540"/>
                  </a:cubicBezTo>
                  <a:cubicBezTo>
                    <a:pt x="975" y="533"/>
                    <a:pt x="981" y="531"/>
                    <a:pt x="982" y="524"/>
                  </a:cubicBezTo>
                  <a:cubicBezTo>
                    <a:pt x="981" y="521"/>
                    <a:pt x="975" y="517"/>
                    <a:pt x="973" y="521"/>
                  </a:cubicBezTo>
                  <a:cubicBezTo>
                    <a:pt x="976" y="522"/>
                    <a:pt x="978" y="524"/>
                    <a:pt x="977" y="528"/>
                  </a:cubicBezTo>
                  <a:close/>
                  <a:moveTo>
                    <a:pt x="1051" y="455"/>
                  </a:moveTo>
                  <a:lnTo>
                    <a:pt x="1051" y="455"/>
                  </a:lnTo>
                  <a:cubicBezTo>
                    <a:pt x="1015" y="448"/>
                    <a:pt x="968" y="454"/>
                    <a:pt x="930" y="452"/>
                  </a:cubicBezTo>
                  <a:cubicBezTo>
                    <a:pt x="928" y="452"/>
                    <a:pt x="928" y="453"/>
                    <a:pt x="927" y="453"/>
                  </a:cubicBezTo>
                  <a:lnTo>
                    <a:pt x="927" y="458"/>
                  </a:lnTo>
                  <a:cubicBezTo>
                    <a:pt x="968" y="456"/>
                    <a:pt x="1016" y="461"/>
                    <a:pt x="1051" y="455"/>
                  </a:cubicBezTo>
                  <a:close/>
                  <a:moveTo>
                    <a:pt x="1034" y="380"/>
                  </a:moveTo>
                  <a:lnTo>
                    <a:pt x="1034" y="380"/>
                  </a:lnTo>
                  <a:cubicBezTo>
                    <a:pt x="1035" y="401"/>
                    <a:pt x="1030" y="430"/>
                    <a:pt x="1036" y="446"/>
                  </a:cubicBezTo>
                  <a:lnTo>
                    <a:pt x="1034" y="380"/>
                  </a:lnTo>
                  <a:lnTo>
                    <a:pt x="1034" y="380"/>
                  </a:lnTo>
                  <a:close/>
                  <a:moveTo>
                    <a:pt x="996" y="448"/>
                  </a:moveTo>
                  <a:lnTo>
                    <a:pt x="996" y="448"/>
                  </a:lnTo>
                  <a:cubicBezTo>
                    <a:pt x="1006" y="448"/>
                    <a:pt x="1020" y="449"/>
                    <a:pt x="1031" y="446"/>
                  </a:cubicBezTo>
                  <a:cubicBezTo>
                    <a:pt x="1028" y="426"/>
                    <a:pt x="1031" y="400"/>
                    <a:pt x="1028" y="377"/>
                  </a:cubicBezTo>
                  <a:cubicBezTo>
                    <a:pt x="1020" y="374"/>
                    <a:pt x="1006" y="376"/>
                    <a:pt x="996" y="376"/>
                  </a:cubicBezTo>
                  <a:cubicBezTo>
                    <a:pt x="994" y="396"/>
                    <a:pt x="997" y="420"/>
                    <a:pt x="996" y="448"/>
                  </a:cubicBezTo>
                  <a:close/>
                  <a:moveTo>
                    <a:pt x="1000" y="384"/>
                  </a:moveTo>
                  <a:lnTo>
                    <a:pt x="1000" y="384"/>
                  </a:lnTo>
                  <a:cubicBezTo>
                    <a:pt x="1006" y="381"/>
                    <a:pt x="1017" y="378"/>
                    <a:pt x="1023" y="381"/>
                  </a:cubicBezTo>
                  <a:cubicBezTo>
                    <a:pt x="1025" y="400"/>
                    <a:pt x="1027" y="425"/>
                    <a:pt x="1025" y="443"/>
                  </a:cubicBezTo>
                  <a:lnTo>
                    <a:pt x="1008" y="443"/>
                  </a:lnTo>
                  <a:cubicBezTo>
                    <a:pt x="1008" y="419"/>
                    <a:pt x="1006" y="407"/>
                    <a:pt x="1006" y="384"/>
                  </a:cubicBezTo>
                  <a:cubicBezTo>
                    <a:pt x="1002" y="401"/>
                    <a:pt x="1007" y="427"/>
                    <a:pt x="1005" y="442"/>
                  </a:cubicBezTo>
                  <a:cubicBezTo>
                    <a:pt x="997" y="428"/>
                    <a:pt x="1002" y="404"/>
                    <a:pt x="1000" y="384"/>
                  </a:cubicBezTo>
                  <a:close/>
                  <a:moveTo>
                    <a:pt x="989" y="377"/>
                  </a:moveTo>
                  <a:lnTo>
                    <a:pt x="989" y="377"/>
                  </a:lnTo>
                  <a:cubicBezTo>
                    <a:pt x="987" y="397"/>
                    <a:pt x="985" y="430"/>
                    <a:pt x="990" y="448"/>
                  </a:cubicBezTo>
                  <a:cubicBezTo>
                    <a:pt x="992" y="428"/>
                    <a:pt x="995" y="394"/>
                    <a:pt x="989" y="377"/>
                  </a:cubicBezTo>
                  <a:close/>
                  <a:moveTo>
                    <a:pt x="983" y="376"/>
                  </a:moveTo>
                  <a:lnTo>
                    <a:pt x="983" y="376"/>
                  </a:lnTo>
                  <a:lnTo>
                    <a:pt x="952" y="376"/>
                  </a:lnTo>
                  <a:cubicBezTo>
                    <a:pt x="951" y="397"/>
                    <a:pt x="950" y="426"/>
                    <a:pt x="954" y="449"/>
                  </a:cubicBezTo>
                  <a:cubicBezTo>
                    <a:pt x="966" y="448"/>
                    <a:pt x="975" y="448"/>
                    <a:pt x="985" y="448"/>
                  </a:cubicBezTo>
                  <a:cubicBezTo>
                    <a:pt x="985" y="418"/>
                    <a:pt x="984" y="400"/>
                    <a:pt x="983" y="376"/>
                  </a:cubicBezTo>
                  <a:close/>
                  <a:moveTo>
                    <a:pt x="979" y="442"/>
                  </a:moveTo>
                  <a:lnTo>
                    <a:pt x="979" y="442"/>
                  </a:lnTo>
                  <a:cubicBezTo>
                    <a:pt x="975" y="445"/>
                    <a:pt x="965" y="443"/>
                    <a:pt x="959" y="443"/>
                  </a:cubicBezTo>
                  <a:cubicBezTo>
                    <a:pt x="954" y="424"/>
                    <a:pt x="957" y="406"/>
                    <a:pt x="956" y="384"/>
                  </a:cubicBezTo>
                  <a:cubicBezTo>
                    <a:pt x="962" y="383"/>
                    <a:pt x="971" y="379"/>
                    <a:pt x="977" y="383"/>
                  </a:cubicBezTo>
                  <a:cubicBezTo>
                    <a:pt x="981" y="400"/>
                    <a:pt x="978" y="423"/>
                    <a:pt x="979" y="442"/>
                  </a:cubicBezTo>
                  <a:close/>
                  <a:moveTo>
                    <a:pt x="960" y="397"/>
                  </a:moveTo>
                  <a:lnTo>
                    <a:pt x="960" y="397"/>
                  </a:lnTo>
                  <a:cubicBezTo>
                    <a:pt x="958" y="407"/>
                    <a:pt x="960" y="408"/>
                    <a:pt x="960" y="420"/>
                  </a:cubicBezTo>
                  <a:lnTo>
                    <a:pt x="960" y="429"/>
                  </a:lnTo>
                  <a:cubicBezTo>
                    <a:pt x="959" y="432"/>
                    <a:pt x="962" y="436"/>
                    <a:pt x="962" y="430"/>
                  </a:cubicBezTo>
                  <a:cubicBezTo>
                    <a:pt x="961" y="420"/>
                    <a:pt x="963" y="405"/>
                    <a:pt x="960" y="397"/>
                  </a:cubicBezTo>
                  <a:close/>
                  <a:moveTo>
                    <a:pt x="944" y="377"/>
                  </a:moveTo>
                  <a:lnTo>
                    <a:pt x="944" y="377"/>
                  </a:lnTo>
                  <a:cubicBezTo>
                    <a:pt x="946" y="403"/>
                    <a:pt x="940" y="435"/>
                    <a:pt x="949" y="448"/>
                  </a:cubicBezTo>
                  <a:cubicBezTo>
                    <a:pt x="946" y="426"/>
                    <a:pt x="950" y="398"/>
                    <a:pt x="944" y="377"/>
                  </a:cubicBezTo>
                  <a:close/>
                  <a:moveTo>
                    <a:pt x="1038" y="368"/>
                  </a:moveTo>
                  <a:lnTo>
                    <a:pt x="1038" y="368"/>
                  </a:lnTo>
                  <a:cubicBezTo>
                    <a:pt x="1002" y="365"/>
                    <a:pt x="978" y="370"/>
                    <a:pt x="940" y="368"/>
                  </a:cubicBezTo>
                  <a:cubicBezTo>
                    <a:pt x="967" y="373"/>
                    <a:pt x="1013" y="373"/>
                    <a:pt x="1038" y="368"/>
                  </a:cubicBezTo>
                  <a:close/>
                  <a:moveTo>
                    <a:pt x="941" y="361"/>
                  </a:moveTo>
                  <a:lnTo>
                    <a:pt x="941" y="361"/>
                  </a:lnTo>
                  <a:cubicBezTo>
                    <a:pt x="971" y="365"/>
                    <a:pt x="998" y="361"/>
                    <a:pt x="1029" y="361"/>
                  </a:cubicBezTo>
                  <a:cubicBezTo>
                    <a:pt x="1014" y="346"/>
                    <a:pt x="1002" y="329"/>
                    <a:pt x="983" y="318"/>
                  </a:cubicBezTo>
                  <a:cubicBezTo>
                    <a:pt x="978" y="326"/>
                    <a:pt x="968" y="332"/>
                    <a:pt x="960" y="340"/>
                  </a:cubicBezTo>
                  <a:cubicBezTo>
                    <a:pt x="953" y="346"/>
                    <a:pt x="940" y="356"/>
                    <a:pt x="941" y="361"/>
                  </a:cubicBezTo>
                  <a:close/>
                  <a:moveTo>
                    <a:pt x="936" y="481"/>
                  </a:moveTo>
                  <a:lnTo>
                    <a:pt x="936" y="481"/>
                  </a:lnTo>
                  <a:cubicBezTo>
                    <a:pt x="935" y="478"/>
                    <a:pt x="935" y="475"/>
                    <a:pt x="931" y="475"/>
                  </a:cubicBezTo>
                  <a:cubicBezTo>
                    <a:pt x="931" y="479"/>
                    <a:pt x="931" y="482"/>
                    <a:pt x="936" y="481"/>
                  </a:cubicBezTo>
                  <a:close/>
                  <a:moveTo>
                    <a:pt x="946" y="481"/>
                  </a:moveTo>
                  <a:lnTo>
                    <a:pt x="946" y="481"/>
                  </a:lnTo>
                  <a:cubicBezTo>
                    <a:pt x="947" y="474"/>
                    <a:pt x="943" y="473"/>
                    <a:pt x="939" y="475"/>
                  </a:cubicBezTo>
                  <a:cubicBezTo>
                    <a:pt x="938" y="480"/>
                    <a:pt x="941" y="481"/>
                    <a:pt x="946" y="481"/>
                  </a:cubicBezTo>
                  <a:close/>
                  <a:moveTo>
                    <a:pt x="951" y="474"/>
                  </a:moveTo>
                  <a:lnTo>
                    <a:pt x="951" y="474"/>
                  </a:lnTo>
                  <a:cubicBezTo>
                    <a:pt x="950" y="475"/>
                    <a:pt x="950" y="477"/>
                    <a:pt x="950" y="481"/>
                  </a:cubicBezTo>
                  <a:cubicBezTo>
                    <a:pt x="953" y="481"/>
                    <a:pt x="955" y="480"/>
                    <a:pt x="956" y="479"/>
                  </a:cubicBezTo>
                  <a:cubicBezTo>
                    <a:pt x="956" y="476"/>
                    <a:pt x="954" y="475"/>
                    <a:pt x="951" y="474"/>
                  </a:cubicBezTo>
                  <a:close/>
                  <a:moveTo>
                    <a:pt x="949" y="489"/>
                  </a:moveTo>
                  <a:lnTo>
                    <a:pt x="949" y="489"/>
                  </a:lnTo>
                  <a:cubicBezTo>
                    <a:pt x="949" y="486"/>
                    <a:pt x="957" y="490"/>
                    <a:pt x="956" y="485"/>
                  </a:cubicBezTo>
                  <a:cubicBezTo>
                    <a:pt x="947" y="483"/>
                    <a:pt x="938" y="483"/>
                    <a:pt x="931" y="488"/>
                  </a:cubicBezTo>
                  <a:cubicBezTo>
                    <a:pt x="935" y="488"/>
                    <a:pt x="936" y="490"/>
                    <a:pt x="937" y="492"/>
                  </a:cubicBezTo>
                  <a:cubicBezTo>
                    <a:pt x="935" y="494"/>
                    <a:pt x="929" y="493"/>
                    <a:pt x="930" y="498"/>
                  </a:cubicBezTo>
                  <a:cubicBezTo>
                    <a:pt x="938" y="503"/>
                    <a:pt x="941" y="510"/>
                    <a:pt x="943" y="518"/>
                  </a:cubicBezTo>
                  <a:cubicBezTo>
                    <a:pt x="946" y="517"/>
                    <a:pt x="943" y="509"/>
                    <a:pt x="944" y="505"/>
                  </a:cubicBezTo>
                  <a:cubicBezTo>
                    <a:pt x="949" y="504"/>
                    <a:pt x="956" y="504"/>
                    <a:pt x="956" y="498"/>
                  </a:cubicBezTo>
                  <a:cubicBezTo>
                    <a:pt x="955" y="494"/>
                    <a:pt x="949" y="494"/>
                    <a:pt x="949" y="489"/>
                  </a:cubicBezTo>
                  <a:close/>
                  <a:moveTo>
                    <a:pt x="805" y="448"/>
                  </a:moveTo>
                  <a:lnTo>
                    <a:pt x="805" y="448"/>
                  </a:lnTo>
                  <a:cubicBezTo>
                    <a:pt x="813" y="452"/>
                    <a:pt x="818" y="448"/>
                    <a:pt x="831" y="449"/>
                  </a:cubicBezTo>
                  <a:cubicBezTo>
                    <a:pt x="828" y="443"/>
                    <a:pt x="807" y="441"/>
                    <a:pt x="805" y="448"/>
                  </a:cubicBezTo>
                  <a:close/>
                  <a:moveTo>
                    <a:pt x="796" y="439"/>
                  </a:moveTo>
                  <a:lnTo>
                    <a:pt x="796" y="439"/>
                  </a:lnTo>
                  <a:cubicBezTo>
                    <a:pt x="804" y="440"/>
                    <a:pt x="825" y="443"/>
                    <a:pt x="831" y="438"/>
                  </a:cubicBezTo>
                  <a:cubicBezTo>
                    <a:pt x="827" y="428"/>
                    <a:pt x="807" y="435"/>
                    <a:pt x="796" y="433"/>
                  </a:cubicBezTo>
                  <a:lnTo>
                    <a:pt x="796" y="439"/>
                  </a:lnTo>
                  <a:lnTo>
                    <a:pt x="796" y="439"/>
                  </a:lnTo>
                  <a:close/>
                  <a:moveTo>
                    <a:pt x="464" y="230"/>
                  </a:moveTo>
                  <a:lnTo>
                    <a:pt x="464" y="230"/>
                  </a:lnTo>
                  <a:cubicBezTo>
                    <a:pt x="430" y="259"/>
                    <a:pt x="392" y="283"/>
                    <a:pt x="361" y="315"/>
                  </a:cubicBezTo>
                  <a:cubicBezTo>
                    <a:pt x="370" y="316"/>
                    <a:pt x="372" y="310"/>
                    <a:pt x="376" y="306"/>
                  </a:cubicBezTo>
                  <a:cubicBezTo>
                    <a:pt x="410" y="283"/>
                    <a:pt x="443" y="258"/>
                    <a:pt x="472" y="230"/>
                  </a:cubicBezTo>
                  <a:lnTo>
                    <a:pt x="464" y="230"/>
                  </a:lnTo>
                  <a:lnTo>
                    <a:pt x="464" y="230"/>
                  </a:lnTo>
                  <a:close/>
                  <a:moveTo>
                    <a:pt x="297" y="363"/>
                  </a:moveTo>
                  <a:lnTo>
                    <a:pt x="297" y="363"/>
                  </a:lnTo>
                  <a:lnTo>
                    <a:pt x="399" y="363"/>
                  </a:lnTo>
                  <a:cubicBezTo>
                    <a:pt x="381" y="346"/>
                    <a:pt x="366" y="328"/>
                    <a:pt x="346" y="315"/>
                  </a:cubicBezTo>
                  <a:cubicBezTo>
                    <a:pt x="336" y="322"/>
                    <a:pt x="328" y="332"/>
                    <a:pt x="318" y="341"/>
                  </a:cubicBezTo>
                  <a:cubicBezTo>
                    <a:pt x="310" y="348"/>
                    <a:pt x="295" y="355"/>
                    <a:pt x="297" y="363"/>
                  </a:cubicBezTo>
                  <a:close/>
                  <a:moveTo>
                    <a:pt x="389" y="380"/>
                  </a:moveTo>
                  <a:lnTo>
                    <a:pt x="389" y="380"/>
                  </a:lnTo>
                  <a:cubicBezTo>
                    <a:pt x="391" y="405"/>
                    <a:pt x="386" y="427"/>
                    <a:pt x="393" y="443"/>
                  </a:cubicBezTo>
                  <a:cubicBezTo>
                    <a:pt x="393" y="428"/>
                    <a:pt x="395" y="395"/>
                    <a:pt x="389" y="380"/>
                  </a:cubicBezTo>
                  <a:close/>
                  <a:moveTo>
                    <a:pt x="354" y="380"/>
                  </a:moveTo>
                  <a:lnTo>
                    <a:pt x="354" y="380"/>
                  </a:lnTo>
                  <a:cubicBezTo>
                    <a:pt x="353" y="403"/>
                    <a:pt x="356" y="422"/>
                    <a:pt x="356" y="443"/>
                  </a:cubicBezTo>
                  <a:cubicBezTo>
                    <a:pt x="363" y="446"/>
                    <a:pt x="378" y="445"/>
                    <a:pt x="386" y="443"/>
                  </a:cubicBezTo>
                  <a:cubicBezTo>
                    <a:pt x="387" y="421"/>
                    <a:pt x="384" y="402"/>
                    <a:pt x="385" y="380"/>
                  </a:cubicBezTo>
                  <a:cubicBezTo>
                    <a:pt x="375" y="377"/>
                    <a:pt x="364" y="377"/>
                    <a:pt x="354" y="380"/>
                  </a:cubicBezTo>
                  <a:close/>
                  <a:moveTo>
                    <a:pt x="360" y="384"/>
                  </a:moveTo>
                  <a:lnTo>
                    <a:pt x="360" y="384"/>
                  </a:lnTo>
                  <a:cubicBezTo>
                    <a:pt x="365" y="383"/>
                    <a:pt x="374" y="381"/>
                    <a:pt x="379" y="384"/>
                  </a:cubicBezTo>
                  <a:cubicBezTo>
                    <a:pt x="381" y="401"/>
                    <a:pt x="381" y="419"/>
                    <a:pt x="382" y="438"/>
                  </a:cubicBezTo>
                  <a:cubicBezTo>
                    <a:pt x="376" y="439"/>
                    <a:pt x="369" y="441"/>
                    <a:pt x="361" y="440"/>
                  </a:cubicBezTo>
                  <a:cubicBezTo>
                    <a:pt x="360" y="423"/>
                    <a:pt x="357" y="401"/>
                    <a:pt x="360" y="384"/>
                  </a:cubicBezTo>
                  <a:close/>
                  <a:moveTo>
                    <a:pt x="350" y="380"/>
                  </a:moveTo>
                  <a:lnTo>
                    <a:pt x="350" y="380"/>
                  </a:lnTo>
                  <a:cubicBezTo>
                    <a:pt x="348" y="380"/>
                    <a:pt x="348" y="378"/>
                    <a:pt x="346" y="378"/>
                  </a:cubicBezTo>
                  <a:cubicBezTo>
                    <a:pt x="343" y="397"/>
                    <a:pt x="343" y="426"/>
                    <a:pt x="346" y="445"/>
                  </a:cubicBezTo>
                  <a:cubicBezTo>
                    <a:pt x="358" y="433"/>
                    <a:pt x="347" y="403"/>
                    <a:pt x="350" y="380"/>
                  </a:cubicBezTo>
                  <a:close/>
                  <a:moveTo>
                    <a:pt x="310" y="443"/>
                  </a:moveTo>
                  <a:lnTo>
                    <a:pt x="310" y="443"/>
                  </a:lnTo>
                  <a:cubicBezTo>
                    <a:pt x="317" y="446"/>
                    <a:pt x="334" y="446"/>
                    <a:pt x="341" y="443"/>
                  </a:cubicBezTo>
                  <a:cubicBezTo>
                    <a:pt x="341" y="422"/>
                    <a:pt x="339" y="402"/>
                    <a:pt x="340" y="380"/>
                  </a:cubicBezTo>
                  <a:cubicBezTo>
                    <a:pt x="332" y="377"/>
                    <a:pt x="319" y="379"/>
                    <a:pt x="310" y="378"/>
                  </a:cubicBezTo>
                  <a:cubicBezTo>
                    <a:pt x="306" y="399"/>
                    <a:pt x="312" y="420"/>
                    <a:pt x="310" y="443"/>
                  </a:cubicBezTo>
                  <a:close/>
                  <a:moveTo>
                    <a:pt x="314" y="384"/>
                  </a:moveTo>
                  <a:lnTo>
                    <a:pt x="314" y="384"/>
                  </a:lnTo>
                  <a:cubicBezTo>
                    <a:pt x="320" y="383"/>
                    <a:pt x="330" y="381"/>
                    <a:pt x="336" y="384"/>
                  </a:cubicBezTo>
                  <a:cubicBezTo>
                    <a:pt x="337" y="401"/>
                    <a:pt x="337" y="419"/>
                    <a:pt x="337" y="438"/>
                  </a:cubicBezTo>
                  <a:cubicBezTo>
                    <a:pt x="331" y="439"/>
                    <a:pt x="321" y="442"/>
                    <a:pt x="315" y="439"/>
                  </a:cubicBezTo>
                  <a:cubicBezTo>
                    <a:pt x="315" y="424"/>
                    <a:pt x="312" y="398"/>
                    <a:pt x="314" y="384"/>
                  </a:cubicBezTo>
                  <a:close/>
                  <a:moveTo>
                    <a:pt x="297" y="373"/>
                  </a:moveTo>
                  <a:lnTo>
                    <a:pt x="297" y="373"/>
                  </a:lnTo>
                  <a:cubicBezTo>
                    <a:pt x="326" y="374"/>
                    <a:pt x="368" y="377"/>
                    <a:pt x="395" y="371"/>
                  </a:cubicBezTo>
                  <a:cubicBezTo>
                    <a:pt x="365" y="367"/>
                    <a:pt x="316" y="365"/>
                    <a:pt x="297" y="373"/>
                  </a:cubicBezTo>
                  <a:close/>
                  <a:moveTo>
                    <a:pt x="305" y="443"/>
                  </a:moveTo>
                  <a:lnTo>
                    <a:pt x="305" y="443"/>
                  </a:lnTo>
                  <a:cubicBezTo>
                    <a:pt x="305" y="427"/>
                    <a:pt x="308" y="396"/>
                    <a:pt x="303" y="380"/>
                  </a:cubicBezTo>
                  <a:cubicBezTo>
                    <a:pt x="302" y="393"/>
                    <a:pt x="296" y="430"/>
                    <a:pt x="305" y="443"/>
                  </a:cubicBezTo>
                  <a:close/>
                  <a:moveTo>
                    <a:pt x="292" y="452"/>
                  </a:moveTo>
                  <a:lnTo>
                    <a:pt x="292" y="452"/>
                  </a:lnTo>
                  <a:cubicBezTo>
                    <a:pt x="310" y="460"/>
                    <a:pt x="335" y="452"/>
                    <a:pt x="356" y="453"/>
                  </a:cubicBezTo>
                  <a:cubicBezTo>
                    <a:pt x="371" y="454"/>
                    <a:pt x="386" y="455"/>
                    <a:pt x="402" y="452"/>
                  </a:cubicBezTo>
                  <a:cubicBezTo>
                    <a:pt x="380" y="443"/>
                    <a:pt x="349" y="448"/>
                    <a:pt x="324" y="449"/>
                  </a:cubicBezTo>
                  <a:cubicBezTo>
                    <a:pt x="313" y="449"/>
                    <a:pt x="301" y="446"/>
                    <a:pt x="292" y="452"/>
                  </a:cubicBezTo>
                  <a:close/>
                  <a:moveTo>
                    <a:pt x="385" y="478"/>
                  </a:moveTo>
                  <a:lnTo>
                    <a:pt x="385" y="478"/>
                  </a:lnTo>
                  <a:cubicBezTo>
                    <a:pt x="384" y="475"/>
                    <a:pt x="384" y="472"/>
                    <a:pt x="380" y="472"/>
                  </a:cubicBezTo>
                  <a:cubicBezTo>
                    <a:pt x="380" y="476"/>
                    <a:pt x="380" y="479"/>
                    <a:pt x="385" y="478"/>
                  </a:cubicBezTo>
                  <a:close/>
                  <a:moveTo>
                    <a:pt x="387" y="479"/>
                  </a:moveTo>
                  <a:lnTo>
                    <a:pt x="387" y="479"/>
                  </a:lnTo>
                  <a:cubicBezTo>
                    <a:pt x="392" y="479"/>
                    <a:pt x="396" y="478"/>
                    <a:pt x="396" y="474"/>
                  </a:cubicBezTo>
                  <a:cubicBezTo>
                    <a:pt x="395" y="473"/>
                    <a:pt x="394" y="472"/>
                    <a:pt x="395" y="471"/>
                  </a:cubicBezTo>
                  <a:cubicBezTo>
                    <a:pt x="391" y="470"/>
                    <a:pt x="388" y="470"/>
                    <a:pt x="386" y="472"/>
                  </a:cubicBezTo>
                  <a:cubicBezTo>
                    <a:pt x="385" y="475"/>
                    <a:pt x="386" y="478"/>
                    <a:pt x="387" y="479"/>
                  </a:cubicBezTo>
                  <a:close/>
                  <a:moveTo>
                    <a:pt x="400" y="478"/>
                  </a:moveTo>
                  <a:lnTo>
                    <a:pt x="400" y="478"/>
                  </a:lnTo>
                  <a:cubicBezTo>
                    <a:pt x="401" y="474"/>
                    <a:pt x="403" y="472"/>
                    <a:pt x="399" y="471"/>
                  </a:cubicBezTo>
                  <a:cubicBezTo>
                    <a:pt x="397" y="472"/>
                    <a:pt x="397" y="478"/>
                    <a:pt x="400" y="478"/>
                  </a:cubicBezTo>
                  <a:close/>
                  <a:moveTo>
                    <a:pt x="501" y="599"/>
                  </a:moveTo>
                  <a:lnTo>
                    <a:pt x="501" y="599"/>
                  </a:lnTo>
                  <a:cubicBezTo>
                    <a:pt x="509" y="586"/>
                    <a:pt x="528" y="583"/>
                    <a:pt x="538" y="573"/>
                  </a:cubicBezTo>
                  <a:cubicBezTo>
                    <a:pt x="522" y="570"/>
                    <a:pt x="528" y="544"/>
                    <a:pt x="513" y="540"/>
                  </a:cubicBezTo>
                  <a:cubicBezTo>
                    <a:pt x="500" y="547"/>
                    <a:pt x="484" y="550"/>
                    <a:pt x="480" y="564"/>
                  </a:cubicBezTo>
                  <a:cubicBezTo>
                    <a:pt x="486" y="576"/>
                    <a:pt x="493" y="589"/>
                    <a:pt x="501" y="599"/>
                  </a:cubicBezTo>
                  <a:close/>
                  <a:moveTo>
                    <a:pt x="507" y="930"/>
                  </a:moveTo>
                  <a:lnTo>
                    <a:pt x="507" y="930"/>
                  </a:lnTo>
                  <a:cubicBezTo>
                    <a:pt x="508" y="924"/>
                    <a:pt x="506" y="908"/>
                    <a:pt x="503" y="901"/>
                  </a:cubicBezTo>
                  <a:cubicBezTo>
                    <a:pt x="505" y="910"/>
                    <a:pt x="498" y="928"/>
                    <a:pt x="507" y="930"/>
                  </a:cubicBezTo>
                  <a:close/>
                  <a:moveTo>
                    <a:pt x="825" y="978"/>
                  </a:moveTo>
                  <a:lnTo>
                    <a:pt x="825" y="978"/>
                  </a:lnTo>
                  <a:cubicBezTo>
                    <a:pt x="827" y="969"/>
                    <a:pt x="826" y="949"/>
                    <a:pt x="826" y="942"/>
                  </a:cubicBezTo>
                  <a:cubicBezTo>
                    <a:pt x="730" y="941"/>
                    <a:pt x="610" y="939"/>
                    <a:pt x="505" y="937"/>
                  </a:cubicBezTo>
                  <a:cubicBezTo>
                    <a:pt x="504" y="938"/>
                    <a:pt x="504" y="939"/>
                    <a:pt x="504" y="940"/>
                  </a:cubicBezTo>
                  <a:cubicBezTo>
                    <a:pt x="501" y="949"/>
                    <a:pt x="502" y="966"/>
                    <a:pt x="504" y="975"/>
                  </a:cubicBezTo>
                  <a:cubicBezTo>
                    <a:pt x="515" y="966"/>
                    <a:pt x="516" y="947"/>
                    <a:pt x="531" y="946"/>
                  </a:cubicBezTo>
                  <a:cubicBezTo>
                    <a:pt x="548" y="945"/>
                    <a:pt x="555" y="962"/>
                    <a:pt x="563" y="976"/>
                  </a:cubicBezTo>
                  <a:lnTo>
                    <a:pt x="569" y="976"/>
                  </a:lnTo>
                  <a:cubicBezTo>
                    <a:pt x="579" y="944"/>
                    <a:pt x="618" y="942"/>
                    <a:pt x="626" y="976"/>
                  </a:cubicBezTo>
                  <a:cubicBezTo>
                    <a:pt x="645" y="980"/>
                    <a:pt x="645" y="953"/>
                    <a:pt x="661" y="950"/>
                  </a:cubicBezTo>
                  <a:cubicBezTo>
                    <a:pt x="673" y="948"/>
                    <a:pt x="684" y="956"/>
                    <a:pt x="688" y="962"/>
                  </a:cubicBezTo>
                  <a:cubicBezTo>
                    <a:pt x="695" y="972"/>
                    <a:pt x="692" y="981"/>
                    <a:pt x="703" y="979"/>
                  </a:cubicBezTo>
                  <a:cubicBezTo>
                    <a:pt x="709" y="978"/>
                    <a:pt x="711" y="965"/>
                    <a:pt x="717" y="959"/>
                  </a:cubicBezTo>
                  <a:cubicBezTo>
                    <a:pt x="736" y="940"/>
                    <a:pt x="757" y="961"/>
                    <a:pt x="763" y="979"/>
                  </a:cubicBezTo>
                  <a:cubicBezTo>
                    <a:pt x="781" y="975"/>
                    <a:pt x="774" y="954"/>
                    <a:pt x="792" y="950"/>
                  </a:cubicBezTo>
                  <a:cubicBezTo>
                    <a:pt x="811" y="947"/>
                    <a:pt x="816" y="964"/>
                    <a:pt x="825" y="978"/>
                  </a:cubicBezTo>
                  <a:close/>
                  <a:moveTo>
                    <a:pt x="825" y="837"/>
                  </a:moveTo>
                  <a:lnTo>
                    <a:pt x="825" y="837"/>
                  </a:lnTo>
                  <a:cubicBezTo>
                    <a:pt x="839" y="818"/>
                    <a:pt x="808" y="802"/>
                    <a:pt x="798" y="818"/>
                  </a:cubicBezTo>
                  <a:cubicBezTo>
                    <a:pt x="806" y="824"/>
                    <a:pt x="815" y="837"/>
                    <a:pt x="825" y="837"/>
                  </a:cubicBezTo>
                  <a:close/>
                  <a:moveTo>
                    <a:pt x="504" y="835"/>
                  </a:moveTo>
                  <a:lnTo>
                    <a:pt x="504" y="835"/>
                  </a:lnTo>
                  <a:cubicBezTo>
                    <a:pt x="514" y="831"/>
                    <a:pt x="521" y="825"/>
                    <a:pt x="527" y="816"/>
                  </a:cubicBezTo>
                  <a:cubicBezTo>
                    <a:pt x="525" y="809"/>
                    <a:pt x="510" y="809"/>
                    <a:pt x="503" y="812"/>
                  </a:cubicBezTo>
                  <a:cubicBezTo>
                    <a:pt x="503" y="820"/>
                    <a:pt x="501" y="830"/>
                    <a:pt x="504" y="835"/>
                  </a:cubicBezTo>
                  <a:close/>
                  <a:moveTo>
                    <a:pt x="503" y="848"/>
                  </a:moveTo>
                  <a:lnTo>
                    <a:pt x="503" y="848"/>
                  </a:lnTo>
                  <a:cubicBezTo>
                    <a:pt x="511" y="849"/>
                    <a:pt x="519" y="839"/>
                    <a:pt x="526" y="834"/>
                  </a:cubicBezTo>
                  <a:cubicBezTo>
                    <a:pt x="533" y="828"/>
                    <a:pt x="543" y="821"/>
                    <a:pt x="546" y="812"/>
                  </a:cubicBezTo>
                  <a:cubicBezTo>
                    <a:pt x="528" y="821"/>
                    <a:pt x="513" y="833"/>
                    <a:pt x="503" y="848"/>
                  </a:cubicBezTo>
                  <a:close/>
                  <a:moveTo>
                    <a:pt x="515" y="932"/>
                  </a:moveTo>
                  <a:lnTo>
                    <a:pt x="515" y="932"/>
                  </a:lnTo>
                  <a:lnTo>
                    <a:pt x="526" y="932"/>
                  </a:lnTo>
                  <a:cubicBezTo>
                    <a:pt x="519" y="911"/>
                    <a:pt x="519" y="883"/>
                    <a:pt x="520" y="863"/>
                  </a:cubicBezTo>
                  <a:lnTo>
                    <a:pt x="515" y="863"/>
                  </a:lnTo>
                  <a:cubicBezTo>
                    <a:pt x="507" y="885"/>
                    <a:pt x="507" y="910"/>
                    <a:pt x="515" y="932"/>
                  </a:cubicBezTo>
                  <a:close/>
                  <a:moveTo>
                    <a:pt x="605" y="933"/>
                  </a:moveTo>
                  <a:lnTo>
                    <a:pt x="605" y="933"/>
                  </a:lnTo>
                  <a:cubicBezTo>
                    <a:pt x="605" y="925"/>
                    <a:pt x="603" y="919"/>
                    <a:pt x="600" y="913"/>
                  </a:cubicBezTo>
                  <a:cubicBezTo>
                    <a:pt x="590" y="910"/>
                    <a:pt x="570" y="910"/>
                    <a:pt x="563" y="916"/>
                  </a:cubicBezTo>
                  <a:cubicBezTo>
                    <a:pt x="563" y="923"/>
                    <a:pt x="569" y="924"/>
                    <a:pt x="569" y="932"/>
                  </a:cubicBezTo>
                  <a:cubicBezTo>
                    <a:pt x="578" y="936"/>
                    <a:pt x="586" y="931"/>
                    <a:pt x="592" y="927"/>
                  </a:cubicBezTo>
                  <a:lnTo>
                    <a:pt x="592" y="933"/>
                  </a:lnTo>
                  <a:cubicBezTo>
                    <a:pt x="598" y="932"/>
                    <a:pt x="601" y="937"/>
                    <a:pt x="605" y="933"/>
                  </a:cubicBezTo>
                  <a:close/>
                  <a:moveTo>
                    <a:pt x="605" y="854"/>
                  </a:moveTo>
                  <a:lnTo>
                    <a:pt x="605" y="854"/>
                  </a:lnTo>
                  <a:lnTo>
                    <a:pt x="590" y="854"/>
                  </a:lnTo>
                  <a:cubicBezTo>
                    <a:pt x="588" y="850"/>
                    <a:pt x="589" y="843"/>
                    <a:pt x="583" y="844"/>
                  </a:cubicBezTo>
                  <a:cubicBezTo>
                    <a:pt x="583" y="856"/>
                    <a:pt x="579" y="866"/>
                    <a:pt x="590" y="868"/>
                  </a:cubicBezTo>
                  <a:cubicBezTo>
                    <a:pt x="597" y="865"/>
                    <a:pt x="602" y="860"/>
                    <a:pt x="605" y="854"/>
                  </a:cubicBezTo>
                  <a:close/>
                  <a:moveTo>
                    <a:pt x="645" y="812"/>
                  </a:moveTo>
                  <a:lnTo>
                    <a:pt x="645" y="812"/>
                  </a:lnTo>
                  <a:cubicBezTo>
                    <a:pt x="618" y="810"/>
                    <a:pt x="580" y="810"/>
                    <a:pt x="553" y="812"/>
                  </a:cubicBezTo>
                  <a:cubicBezTo>
                    <a:pt x="553" y="814"/>
                    <a:pt x="554" y="815"/>
                    <a:pt x="554" y="816"/>
                  </a:cubicBezTo>
                  <a:cubicBezTo>
                    <a:pt x="578" y="812"/>
                    <a:pt x="620" y="819"/>
                    <a:pt x="645" y="812"/>
                  </a:cubicBezTo>
                  <a:close/>
                  <a:moveTo>
                    <a:pt x="556" y="858"/>
                  </a:moveTo>
                  <a:lnTo>
                    <a:pt x="556" y="858"/>
                  </a:lnTo>
                  <a:lnTo>
                    <a:pt x="551" y="858"/>
                  </a:lnTo>
                  <a:cubicBezTo>
                    <a:pt x="550" y="868"/>
                    <a:pt x="553" y="873"/>
                    <a:pt x="560" y="874"/>
                  </a:cubicBezTo>
                  <a:cubicBezTo>
                    <a:pt x="560" y="867"/>
                    <a:pt x="558" y="863"/>
                    <a:pt x="556" y="858"/>
                  </a:cubicBezTo>
                  <a:close/>
                  <a:moveTo>
                    <a:pt x="530" y="835"/>
                  </a:moveTo>
                  <a:lnTo>
                    <a:pt x="530" y="835"/>
                  </a:lnTo>
                  <a:cubicBezTo>
                    <a:pt x="536" y="840"/>
                    <a:pt x="533" y="847"/>
                    <a:pt x="530" y="852"/>
                  </a:cubicBezTo>
                  <a:cubicBezTo>
                    <a:pt x="541" y="852"/>
                    <a:pt x="538" y="867"/>
                    <a:pt x="550" y="867"/>
                  </a:cubicBezTo>
                  <a:cubicBezTo>
                    <a:pt x="548" y="858"/>
                    <a:pt x="553" y="856"/>
                    <a:pt x="554" y="851"/>
                  </a:cubicBezTo>
                  <a:cubicBezTo>
                    <a:pt x="546" y="851"/>
                    <a:pt x="552" y="845"/>
                    <a:pt x="554" y="842"/>
                  </a:cubicBezTo>
                  <a:cubicBezTo>
                    <a:pt x="548" y="838"/>
                    <a:pt x="546" y="829"/>
                    <a:pt x="538" y="827"/>
                  </a:cubicBezTo>
                  <a:cubicBezTo>
                    <a:pt x="534" y="828"/>
                    <a:pt x="531" y="831"/>
                    <a:pt x="530" y="835"/>
                  </a:cubicBezTo>
                  <a:close/>
                  <a:moveTo>
                    <a:pt x="526" y="854"/>
                  </a:moveTo>
                  <a:lnTo>
                    <a:pt x="526" y="854"/>
                  </a:lnTo>
                  <a:lnTo>
                    <a:pt x="517" y="854"/>
                  </a:lnTo>
                  <a:lnTo>
                    <a:pt x="517" y="857"/>
                  </a:lnTo>
                  <a:cubicBezTo>
                    <a:pt x="520" y="856"/>
                    <a:pt x="527" y="859"/>
                    <a:pt x="526" y="854"/>
                  </a:cubicBezTo>
                  <a:close/>
                  <a:moveTo>
                    <a:pt x="528" y="850"/>
                  </a:moveTo>
                  <a:lnTo>
                    <a:pt x="528" y="850"/>
                  </a:lnTo>
                  <a:cubicBezTo>
                    <a:pt x="530" y="844"/>
                    <a:pt x="532" y="843"/>
                    <a:pt x="530" y="837"/>
                  </a:cubicBezTo>
                  <a:cubicBezTo>
                    <a:pt x="520" y="837"/>
                    <a:pt x="513" y="847"/>
                    <a:pt x="513" y="852"/>
                  </a:cubicBezTo>
                  <a:cubicBezTo>
                    <a:pt x="516" y="855"/>
                    <a:pt x="523" y="850"/>
                    <a:pt x="528" y="850"/>
                  </a:cubicBezTo>
                  <a:close/>
                  <a:moveTo>
                    <a:pt x="622" y="851"/>
                  </a:moveTo>
                  <a:lnTo>
                    <a:pt x="622" y="851"/>
                  </a:lnTo>
                  <a:cubicBezTo>
                    <a:pt x="625" y="846"/>
                    <a:pt x="623" y="836"/>
                    <a:pt x="632" y="837"/>
                  </a:cubicBezTo>
                  <a:cubicBezTo>
                    <a:pt x="631" y="843"/>
                    <a:pt x="634" y="845"/>
                    <a:pt x="633" y="851"/>
                  </a:cubicBezTo>
                  <a:cubicBezTo>
                    <a:pt x="637" y="852"/>
                    <a:pt x="642" y="854"/>
                    <a:pt x="645" y="851"/>
                  </a:cubicBezTo>
                  <a:cubicBezTo>
                    <a:pt x="645" y="843"/>
                    <a:pt x="642" y="838"/>
                    <a:pt x="641" y="831"/>
                  </a:cubicBezTo>
                  <a:cubicBezTo>
                    <a:pt x="611" y="827"/>
                    <a:pt x="586" y="831"/>
                    <a:pt x="553" y="832"/>
                  </a:cubicBezTo>
                  <a:cubicBezTo>
                    <a:pt x="555" y="840"/>
                    <a:pt x="561" y="843"/>
                    <a:pt x="560" y="854"/>
                  </a:cubicBezTo>
                  <a:lnTo>
                    <a:pt x="579" y="854"/>
                  </a:lnTo>
                  <a:cubicBezTo>
                    <a:pt x="582" y="851"/>
                    <a:pt x="579" y="842"/>
                    <a:pt x="583" y="841"/>
                  </a:cubicBezTo>
                  <a:cubicBezTo>
                    <a:pt x="591" y="840"/>
                    <a:pt x="587" y="849"/>
                    <a:pt x="593" y="850"/>
                  </a:cubicBezTo>
                  <a:cubicBezTo>
                    <a:pt x="600" y="853"/>
                    <a:pt x="613" y="850"/>
                    <a:pt x="622" y="851"/>
                  </a:cubicBezTo>
                  <a:close/>
                  <a:moveTo>
                    <a:pt x="684" y="847"/>
                  </a:moveTo>
                  <a:lnTo>
                    <a:pt x="684" y="847"/>
                  </a:lnTo>
                  <a:cubicBezTo>
                    <a:pt x="689" y="834"/>
                    <a:pt x="688" y="822"/>
                    <a:pt x="681" y="812"/>
                  </a:cubicBezTo>
                  <a:cubicBezTo>
                    <a:pt x="652" y="800"/>
                    <a:pt x="637" y="830"/>
                    <a:pt x="652" y="850"/>
                  </a:cubicBezTo>
                  <a:cubicBezTo>
                    <a:pt x="661" y="847"/>
                    <a:pt x="675" y="850"/>
                    <a:pt x="684" y="847"/>
                  </a:cubicBezTo>
                  <a:close/>
                  <a:moveTo>
                    <a:pt x="682" y="841"/>
                  </a:moveTo>
                  <a:lnTo>
                    <a:pt x="682" y="841"/>
                  </a:lnTo>
                  <a:cubicBezTo>
                    <a:pt x="679" y="840"/>
                    <a:pt x="681" y="832"/>
                    <a:pt x="682" y="831"/>
                  </a:cubicBezTo>
                  <a:cubicBezTo>
                    <a:pt x="687" y="833"/>
                    <a:pt x="684" y="838"/>
                    <a:pt x="682" y="841"/>
                  </a:cubicBezTo>
                  <a:close/>
                  <a:moveTo>
                    <a:pt x="698" y="936"/>
                  </a:moveTo>
                  <a:lnTo>
                    <a:pt x="698" y="936"/>
                  </a:lnTo>
                  <a:cubicBezTo>
                    <a:pt x="702" y="930"/>
                    <a:pt x="697" y="915"/>
                    <a:pt x="697" y="901"/>
                  </a:cubicBezTo>
                  <a:cubicBezTo>
                    <a:pt x="696" y="885"/>
                    <a:pt x="699" y="869"/>
                    <a:pt x="688" y="865"/>
                  </a:cubicBezTo>
                  <a:cubicBezTo>
                    <a:pt x="688" y="867"/>
                    <a:pt x="686" y="867"/>
                    <a:pt x="687" y="870"/>
                  </a:cubicBezTo>
                  <a:cubicBezTo>
                    <a:pt x="687" y="874"/>
                    <a:pt x="686" y="879"/>
                    <a:pt x="687" y="884"/>
                  </a:cubicBezTo>
                  <a:cubicBezTo>
                    <a:pt x="688" y="901"/>
                    <a:pt x="688" y="929"/>
                    <a:pt x="698" y="936"/>
                  </a:cubicBezTo>
                  <a:close/>
                  <a:moveTo>
                    <a:pt x="698" y="874"/>
                  </a:moveTo>
                  <a:lnTo>
                    <a:pt x="698" y="874"/>
                  </a:lnTo>
                  <a:cubicBezTo>
                    <a:pt x="700" y="869"/>
                    <a:pt x="702" y="866"/>
                    <a:pt x="703" y="860"/>
                  </a:cubicBezTo>
                  <a:lnTo>
                    <a:pt x="695" y="860"/>
                  </a:lnTo>
                  <a:cubicBezTo>
                    <a:pt x="693" y="864"/>
                    <a:pt x="695" y="871"/>
                    <a:pt x="698" y="874"/>
                  </a:cubicBezTo>
                  <a:close/>
                  <a:moveTo>
                    <a:pt x="772" y="815"/>
                  </a:moveTo>
                  <a:lnTo>
                    <a:pt x="772" y="815"/>
                  </a:lnTo>
                  <a:cubicBezTo>
                    <a:pt x="764" y="807"/>
                    <a:pt x="748" y="811"/>
                    <a:pt x="734" y="811"/>
                  </a:cubicBezTo>
                  <a:lnTo>
                    <a:pt x="690" y="811"/>
                  </a:lnTo>
                  <a:cubicBezTo>
                    <a:pt x="690" y="816"/>
                    <a:pt x="691" y="814"/>
                    <a:pt x="694" y="815"/>
                  </a:cubicBezTo>
                  <a:cubicBezTo>
                    <a:pt x="716" y="820"/>
                    <a:pt x="751" y="812"/>
                    <a:pt x="772" y="815"/>
                  </a:cubicBezTo>
                  <a:close/>
                  <a:moveTo>
                    <a:pt x="812" y="868"/>
                  </a:moveTo>
                  <a:lnTo>
                    <a:pt x="812" y="868"/>
                  </a:lnTo>
                  <a:lnTo>
                    <a:pt x="809" y="868"/>
                  </a:lnTo>
                  <a:cubicBezTo>
                    <a:pt x="814" y="890"/>
                    <a:pt x="808" y="915"/>
                    <a:pt x="809" y="935"/>
                  </a:cubicBezTo>
                  <a:cubicBezTo>
                    <a:pt x="829" y="933"/>
                    <a:pt x="825" y="872"/>
                    <a:pt x="812" y="868"/>
                  </a:cubicBezTo>
                  <a:close/>
                  <a:moveTo>
                    <a:pt x="826" y="881"/>
                  </a:moveTo>
                  <a:lnTo>
                    <a:pt x="826" y="881"/>
                  </a:lnTo>
                  <a:cubicBezTo>
                    <a:pt x="827" y="876"/>
                    <a:pt x="825" y="873"/>
                    <a:pt x="822" y="871"/>
                  </a:cubicBezTo>
                  <a:cubicBezTo>
                    <a:pt x="824" y="874"/>
                    <a:pt x="822" y="881"/>
                    <a:pt x="826" y="881"/>
                  </a:cubicBezTo>
                  <a:close/>
                  <a:moveTo>
                    <a:pt x="776" y="812"/>
                  </a:moveTo>
                  <a:lnTo>
                    <a:pt x="776" y="812"/>
                  </a:lnTo>
                  <a:cubicBezTo>
                    <a:pt x="790" y="829"/>
                    <a:pt x="809" y="840"/>
                    <a:pt x="826" y="852"/>
                  </a:cubicBezTo>
                  <a:cubicBezTo>
                    <a:pt x="816" y="832"/>
                    <a:pt x="797" y="822"/>
                    <a:pt x="776" y="812"/>
                  </a:cubicBezTo>
                  <a:close/>
                  <a:moveTo>
                    <a:pt x="798" y="851"/>
                  </a:moveTo>
                  <a:lnTo>
                    <a:pt x="798" y="851"/>
                  </a:lnTo>
                  <a:cubicBezTo>
                    <a:pt x="803" y="852"/>
                    <a:pt x="810" y="857"/>
                    <a:pt x="816" y="852"/>
                  </a:cubicBezTo>
                  <a:cubicBezTo>
                    <a:pt x="815" y="840"/>
                    <a:pt x="792" y="832"/>
                    <a:pt x="798" y="851"/>
                  </a:cubicBezTo>
                  <a:close/>
                  <a:moveTo>
                    <a:pt x="774" y="863"/>
                  </a:moveTo>
                  <a:lnTo>
                    <a:pt x="774" y="863"/>
                  </a:lnTo>
                  <a:cubicBezTo>
                    <a:pt x="773" y="862"/>
                    <a:pt x="773" y="861"/>
                    <a:pt x="770" y="861"/>
                  </a:cubicBezTo>
                  <a:cubicBezTo>
                    <a:pt x="768" y="863"/>
                    <a:pt x="767" y="867"/>
                    <a:pt x="766" y="870"/>
                  </a:cubicBezTo>
                  <a:cubicBezTo>
                    <a:pt x="768" y="872"/>
                    <a:pt x="775" y="868"/>
                    <a:pt x="774" y="863"/>
                  </a:cubicBezTo>
                  <a:close/>
                  <a:moveTo>
                    <a:pt x="776" y="851"/>
                  </a:moveTo>
                  <a:lnTo>
                    <a:pt x="776" y="851"/>
                  </a:lnTo>
                  <a:cubicBezTo>
                    <a:pt x="776" y="855"/>
                    <a:pt x="771" y="859"/>
                    <a:pt x="776" y="863"/>
                  </a:cubicBezTo>
                  <a:cubicBezTo>
                    <a:pt x="786" y="863"/>
                    <a:pt x="788" y="856"/>
                    <a:pt x="798" y="855"/>
                  </a:cubicBezTo>
                  <a:cubicBezTo>
                    <a:pt x="794" y="848"/>
                    <a:pt x="795" y="843"/>
                    <a:pt x="798" y="835"/>
                  </a:cubicBezTo>
                  <a:cubicBezTo>
                    <a:pt x="795" y="830"/>
                    <a:pt x="790" y="828"/>
                    <a:pt x="783" y="827"/>
                  </a:cubicBezTo>
                  <a:cubicBezTo>
                    <a:pt x="785" y="835"/>
                    <a:pt x="775" y="839"/>
                    <a:pt x="773" y="847"/>
                  </a:cubicBezTo>
                  <a:cubicBezTo>
                    <a:pt x="773" y="849"/>
                    <a:pt x="776" y="849"/>
                    <a:pt x="776" y="851"/>
                  </a:cubicBezTo>
                  <a:close/>
                  <a:moveTo>
                    <a:pt x="783" y="835"/>
                  </a:moveTo>
                  <a:lnTo>
                    <a:pt x="783" y="835"/>
                  </a:lnTo>
                  <a:cubicBezTo>
                    <a:pt x="785" y="836"/>
                    <a:pt x="789" y="836"/>
                    <a:pt x="787" y="841"/>
                  </a:cubicBezTo>
                  <a:lnTo>
                    <a:pt x="782" y="841"/>
                  </a:lnTo>
                  <a:cubicBezTo>
                    <a:pt x="781" y="838"/>
                    <a:pt x="783" y="837"/>
                    <a:pt x="783" y="835"/>
                  </a:cubicBezTo>
                  <a:close/>
                  <a:moveTo>
                    <a:pt x="779" y="935"/>
                  </a:moveTo>
                  <a:lnTo>
                    <a:pt x="779" y="935"/>
                  </a:lnTo>
                  <a:cubicBezTo>
                    <a:pt x="786" y="917"/>
                    <a:pt x="791" y="896"/>
                    <a:pt x="792" y="871"/>
                  </a:cubicBezTo>
                  <a:cubicBezTo>
                    <a:pt x="790" y="867"/>
                    <a:pt x="784" y="870"/>
                    <a:pt x="783" y="868"/>
                  </a:cubicBezTo>
                  <a:cubicBezTo>
                    <a:pt x="791" y="862"/>
                    <a:pt x="807" y="861"/>
                    <a:pt x="819" y="864"/>
                  </a:cubicBezTo>
                  <a:cubicBezTo>
                    <a:pt x="821" y="858"/>
                    <a:pt x="814" y="860"/>
                    <a:pt x="813" y="857"/>
                  </a:cubicBezTo>
                  <a:cubicBezTo>
                    <a:pt x="783" y="854"/>
                    <a:pt x="777" y="876"/>
                    <a:pt x="757" y="884"/>
                  </a:cubicBezTo>
                  <a:cubicBezTo>
                    <a:pt x="754" y="876"/>
                    <a:pt x="740" y="875"/>
                    <a:pt x="737" y="878"/>
                  </a:cubicBezTo>
                  <a:cubicBezTo>
                    <a:pt x="737" y="874"/>
                    <a:pt x="745" y="872"/>
                    <a:pt x="741" y="868"/>
                  </a:cubicBezTo>
                  <a:cubicBezTo>
                    <a:pt x="734" y="865"/>
                    <a:pt x="729" y="872"/>
                    <a:pt x="727" y="878"/>
                  </a:cubicBezTo>
                  <a:cubicBezTo>
                    <a:pt x="734" y="896"/>
                    <a:pt x="761" y="913"/>
                    <a:pt x="776" y="891"/>
                  </a:cubicBezTo>
                  <a:cubicBezTo>
                    <a:pt x="777" y="886"/>
                    <a:pt x="775" y="875"/>
                    <a:pt x="780" y="877"/>
                  </a:cubicBezTo>
                  <a:cubicBezTo>
                    <a:pt x="779" y="900"/>
                    <a:pt x="772" y="917"/>
                    <a:pt x="764" y="933"/>
                  </a:cubicBezTo>
                  <a:cubicBezTo>
                    <a:pt x="768" y="936"/>
                    <a:pt x="774" y="937"/>
                    <a:pt x="779" y="935"/>
                  </a:cubicBezTo>
                  <a:close/>
                  <a:moveTo>
                    <a:pt x="795" y="868"/>
                  </a:moveTo>
                  <a:lnTo>
                    <a:pt x="795" y="868"/>
                  </a:lnTo>
                  <a:cubicBezTo>
                    <a:pt x="799" y="889"/>
                    <a:pt x="788" y="916"/>
                    <a:pt x="787" y="935"/>
                  </a:cubicBezTo>
                  <a:cubicBezTo>
                    <a:pt x="793" y="935"/>
                    <a:pt x="797" y="934"/>
                    <a:pt x="800" y="933"/>
                  </a:cubicBezTo>
                  <a:cubicBezTo>
                    <a:pt x="804" y="917"/>
                    <a:pt x="812" y="884"/>
                    <a:pt x="802" y="868"/>
                  </a:cubicBezTo>
                  <a:cubicBezTo>
                    <a:pt x="801" y="864"/>
                    <a:pt x="798" y="870"/>
                    <a:pt x="795" y="868"/>
                  </a:cubicBezTo>
                  <a:close/>
                  <a:moveTo>
                    <a:pt x="734" y="926"/>
                  </a:moveTo>
                  <a:lnTo>
                    <a:pt x="734" y="926"/>
                  </a:lnTo>
                  <a:cubicBezTo>
                    <a:pt x="743" y="944"/>
                    <a:pt x="767" y="934"/>
                    <a:pt x="766" y="914"/>
                  </a:cubicBezTo>
                  <a:cubicBezTo>
                    <a:pt x="755" y="909"/>
                    <a:pt x="741" y="906"/>
                    <a:pt x="724" y="907"/>
                  </a:cubicBezTo>
                  <a:cubicBezTo>
                    <a:pt x="720" y="916"/>
                    <a:pt x="716" y="924"/>
                    <a:pt x="715" y="935"/>
                  </a:cubicBezTo>
                  <a:cubicBezTo>
                    <a:pt x="719" y="937"/>
                    <a:pt x="727" y="936"/>
                    <a:pt x="733" y="936"/>
                  </a:cubicBezTo>
                  <a:cubicBezTo>
                    <a:pt x="733" y="930"/>
                    <a:pt x="730" y="929"/>
                    <a:pt x="734" y="926"/>
                  </a:cubicBezTo>
                  <a:close/>
                  <a:moveTo>
                    <a:pt x="708" y="935"/>
                  </a:moveTo>
                  <a:lnTo>
                    <a:pt x="708" y="935"/>
                  </a:lnTo>
                  <a:cubicBezTo>
                    <a:pt x="707" y="931"/>
                    <a:pt x="708" y="925"/>
                    <a:pt x="704" y="925"/>
                  </a:cubicBezTo>
                  <a:cubicBezTo>
                    <a:pt x="704" y="929"/>
                    <a:pt x="703" y="935"/>
                    <a:pt x="708" y="935"/>
                  </a:cubicBezTo>
                  <a:close/>
                  <a:moveTo>
                    <a:pt x="726" y="854"/>
                  </a:moveTo>
                  <a:lnTo>
                    <a:pt x="726" y="854"/>
                  </a:lnTo>
                  <a:cubicBezTo>
                    <a:pt x="728" y="850"/>
                    <a:pt x="726" y="843"/>
                    <a:pt x="733" y="844"/>
                  </a:cubicBezTo>
                  <a:cubicBezTo>
                    <a:pt x="736" y="843"/>
                    <a:pt x="737" y="850"/>
                    <a:pt x="734" y="851"/>
                  </a:cubicBezTo>
                  <a:cubicBezTo>
                    <a:pt x="731" y="852"/>
                    <a:pt x="735" y="844"/>
                    <a:pt x="730" y="847"/>
                  </a:cubicBezTo>
                  <a:cubicBezTo>
                    <a:pt x="728" y="850"/>
                    <a:pt x="729" y="856"/>
                    <a:pt x="726" y="858"/>
                  </a:cubicBezTo>
                  <a:cubicBezTo>
                    <a:pt x="720" y="859"/>
                    <a:pt x="720" y="860"/>
                    <a:pt x="713" y="860"/>
                  </a:cubicBezTo>
                  <a:cubicBezTo>
                    <a:pt x="715" y="867"/>
                    <a:pt x="720" y="871"/>
                    <a:pt x="727" y="873"/>
                  </a:cubicBezTo>
                  <a:cubicBezTo>
                    <a:pt x="734" y="871"/>
                    <a:pt x="731" y="859"/>
                    <a:pt x="736" y="855"/>
                  </a:cubicBezTo>
                  <a:cubicBezTo>
                    <a:pt x="744" y="859"/>
                    <a:pt x="756" y="858"/>
                    <a:pt x="767" y="858"/>
                  </a:cubicBezTo>
                  <a:cubicBezTo>
                    <a:pt x="770" y="849"/>
                    <a:pt x="769" y="843"/>
                    <a:pt x="774" y="835"/>
                  </a:cubicBezTo>
                  <a:cubicBezTo>
                    <a:pt x="747" y="835"/>
                    <a:pt x="722" y="831"/>
                    <a:pt x="692" y="832"/>
                  </a:cubicBezTo>
                  <a:cubicBezTo>
                    <a:pt x="691" y="840"/>
                    <a:pt x="688" y="846"/>
                    <a:pt x="687" y="852"/>
                  </a:cubicBezTo>
                  <a:cubicBezTo>
                    <a:pt x="695" y="861"/>
                    <a:pt x="713" y="855"/>
                    <a:pt x="726" y="854"/>
                  </a:cubicBezTo>
                  <a:close/>
                  <a:moveTo>
                    <a:pt x="672" y="867"/>
                  </a:moveTo>
                  <a:lnTo>
                    <a:pt x="672" y="867"/>
                  </a:lnTo>
                  <a:cubicBezTo>
                    <a:pt x="673" y="887"/>
                    <a:pt x="665" y="932"/>
                    <a:pt x="682" y="936"/>
                  </a:cubicBezTo>
                  <a:cubicBezTo>
                    <a:pt x="687" y="919"/>
                    <a:pt x="684" y="885"/>
                    <a:pt x="682" y="864"/>
                  </a:cubicBezTo>
                  <a:cubicBezTo>
                    <a:pt x="679" y="865"/>
                    <a:pt x="679" y="861"/>
                    <a:pt x="675" y="863"/>
                  </a:cubicBezTo>
                  <a:cubicBezTo>
                    <a:pt x="675" y="865"/>
                    <a:pt x="673" y="865"/>
                    <a:pt x="672" y="867"/>
                  </a:cubicBezTo>
                  <a:close/>
                  <a:moveTo>
                    <a:pt x="651" y="858"/>
                  </a:moveTo>
                  <a:lnTo>
                    <a:pt x="651" y="858"/>
                  </a:lnTo>
                  <a:cubicBezTo>
                    <a:pt x="662" y="857"/>
                    <a:pt x="674" y="856"/>
                    <a:pt x="685" y="858"/>
                  </a:cubicBezTo>
                  <a:cubicBezTo>
                    <a:pt x="682" y="848"/>
                    <a:pt x="654" y="848"/>
                    <a:pt x="651" y="858"/>
                  </a:cubicBezTo>
                  <a:close/>
                  <a:moveTo>
                    <a:pt x="668" y="935"/>
                  </a:moveTo>
                  <a:lnTo>
                    <a:pt x="668" y="935"/>
                  </a:lnTo>
                  <a:cubicBezTo>
                    <a:pt x="666" y="906"/>
                    <a:pt x="670" y="888"/>
                    <a:pt x="667" y="861"/>
                  </a:cubicBezTo>
                  <a:lnTo>
                    <a:pt x="662" y="861"/>
                  </a:lnTo>
                  <a:cubicBezTo>
                    <a:pt x="652" y="877"/>
                    <a:pt x="653" y="914"/>
                    <a:pt x="658" y="935"/>
                  </a:cubicBezTo>
                  <a:lnTo>
                    <a:pt x="668" y="935"/>
                  </a:lnTo>
                  <a:lnTo>
                    <a:pt x="668" y="935"/>
                  </a:lnTo>
                  <a:close/>
                  <a:moveTo>
                    <a:pt x="651" y="935"/>
                  </a:moveTo>
                  <a:lnTo>
                    <a:pt x="651" y="935"/>
                  </a:lnTo>
                  <a:cubicBezTo>
                    <a:pt x="650" y="906"/>
                    <a:pt x="655" y="890"/>
                    <a:pt x="654" y="864"/>
                  </a:cubicBezTo>
                  <a:cubicBezTo>
                    <a:pt x="635" y="873"/>
                    <a:pt x="641" y="916"/>
                    <a:pt x="641" y="935"/>
                  </a:cubicBezTo>
                  <a:lnTo>
                    <a:pt x="651" y="935"/>
                  </a:lnTo>
                  <a:lnTo>
                    <a:pt x="651" y="935"/>
                  </a:lnTo>
                  <a:close/>
                  <a:moveTo>
                    <a:pt x="613" y="854"/>
                  </a:moveTo>
                  <a:lnTo>
                    <a:pt x="613" y="854"/>
                  </a:lnTo>
                  <a:cubicBezTo>
                    <a:pt x="621" y="868"/>
                    <a:pt x="629" y="883"/>
                    <a:pt x="636" y="899"/>
                  </a:cubicBezTo>
                  <a:cubicBezTo>
                    <a:pt x="638" y="888"/>
                    <a:pt x="640" y="877"/>
                    <a:pt x="641" y="865"/>
                  </a:cubicBezTo>
                  <a:cubicBezTo>
                    <a:pt x="637" y="862"/>
                    <a:pt x="633" y="863"/>
                    <a:pt x="628" y="864"/>
                  </a:cubicBezTo>
                  <a:cubicBezTo>
                    <a:pt x="633" y="860"/>
                    <a:pt x="634" y="845"/>
                    <a:pt x="628" y="842"/>
                  </a:cubicBezTo>
                  <a:cubicBezTo>
                    <a:pt x="627" y="851"/>
                    <a:pt x="624" y="856"/>
                    <a:pt x="613" y="854"/>
                  </a:cubicBezTo>
                  <a:close/>
                  <a:moveTo>
                    <a:pt x="633" y="935"/>
                  </a:moveTo>
                  <a:lnTo>
                    <a:pt x="633" y="935"/>
                  </a:lnTo>
                  <a:cubicBezTo>
                    <a:pt x="632" y="926"/>
                    <a:pt x="635" y="922"/>
                    <a:pt x="635" y="914"/>
                  </a:cubicBezTo>
                  <a:cubicBezTo>
                    <a:pt x="622" y="908"/>
                    <a:pt x="616" y="922"/>
                    <a:pt x="616" y="933"/>
                  </a:cubicBezTo>
                  <a:cubicBezTo>
                    <a:pt x="620" y="936"/>
                    <a:pt x="628" y="934"/>
                    <a:pt x="633" y="935"/>
                  </a:cubicBezTo>
                  <a:close/>
                  <a:moveTo>
                    <a:pt x="541" y="899"/>
                  </a:moveTo>
                  <a:lnTo>
                    <a:pt x="541" y="899"/>
                  </a:lnTo>
                  <a:cubicBezTo>
                    <a:pt x="541" y="909"/>
                    <a:pt x="545" y="925"/>
                    <a:pt x="550" y="933"/>
                  </a:cubicBezTo>
                  <a:lnTo>
                    <a:pt x="560" y="933"/>
                  </a:lnTo>
                  <a:cubicBezTo>
                    <a:pt x="555" y="921"/>
                    <a:pt x="555" y="903"/>
                    <a:pt x="541" y="899"/>
                  </a:cubicBezTo>
                  <a:close/>
                  <a:moveTo>
                    <a:pt x="543" y="932"/>
                  </a:moveTo>
                  <a:lnTo>
                    <a:pt x="543" y="932"/>
                  </a:lnTo>
                  <a:cubicBezTo>
                    <a:pt x="540" y="918"/>
                    <a:pt x="531" y="903"/>
                    <a:pt x="536" y="887"/>
                  </a:cubicBezTo>
                  <a:cubicBezTo>
                    <a:pt x="547" y="891"/>
                    <a:pt x="553" y="901"/>
                    <a:pt x="567" y="903"/>
                  </a:cubicBezTo>
                  <a:cubicBezTo>
                    <a:pt x="576" y="895"/>
                    <a:pt x="584" y="885"/>
                    <a:pt x="589" y="873"/>
                  </a:cubicBezTo>
                  <a:cubicBezTo>
                    <a:pt x="586" y="868"/>
                    <a:pt x="579" y="865"/>
                    <a:pt x="573" y="868"/>
                  </a:cubicBezTo>
                  <a:cubicBezTo>
                    <a:pt x="571" y="875"/>
                    <a:pt x="582" y="874"/>
                    <a:pt x="579" y="877"/>
                  </a:cubicBezTo>
                  <a:cubicBezTo>
                    <a:pt x="571" y="871"/>
                    <a:pt x="567" y="879"/>
                    <a:pt x="560" y="881"/>
                  </a:cubicBezTo>
                  <a:cubicBezTo>
                    <a:pt x="547" y="877"/>
                    <a:pt x="545" y="863"/>
                    <a:pt x="528" y="863"/>
                  </a:cubicBezTo>
                  <a:cubicBezTo>
                    <a:pt x="519" y="881"/>
                    <a:pt x="526" y="913"/>
                    <a:pt x="530" y="932"/>
                  </a:cubicBezTo>
                  <a:cubicBezTo>
                    <a:pt x="536" y="930"/>
                    <a:pt x="540" y="935"/>
                    <a:pt x="543" y="932"/>
                  </a:cubicBezTo>
                  <a:close/>
                  <a:moveTo>
                    <a:pt x="828" y="792"/>
                  </a:moveTo>
                  <a:lnTo>
                    <a:pt x="828" y="792"/>
                  </a:lnTo>
                  <a:cubicBezTo>
                    <a:pt x="728" y="787"/>
                    <a:pt x="600" y="788"/>
                    <a:pt x="504" y="791"/>
                  </a:cubicBezTo>
                  <a:cubicBezTo>
                    <a:pt x="501" y="792"/>
                    <a:pt x="503" y="800"/>
                    <a:pt x="503" y="803"/>
                  </a:cubicBezTo>
                  <a:cubicBezTo>
                    <a:pt x="590" y="807"/>
                    <a:pt x="712" y="805"/>
                    <a:pt x="792" y="805"/>
                  </a:cubicBezTo>
                  <a:cubicBezTo>
                    <a:pt x="803" y="805"/>
                    <a:pt x="836" y="815"/>
                    <a:pt x="828" y="792"/>
                  </a:cubicBezTo>
                  <a:close/>
                  <a:moveTo>
                    <a:pt x="828" y="729"/>
                  </a:moveTo>
                  <a:lnTo>
                    <a:pt x="828" y="729"/>
                  </a:lnTo>
                  <a:cubicBezTo>
                    <a:pt x="810" y="728"/>
                    <a:pt x="795" y="723"/>
                    <a:pt x="783" y="729"/>
                  </a:cubicBezTo>
                  <a:cubicBezTo>
                    <a:pt x="783" y="750"/>
                    <a:pt x="781" y="772"/>
                    <a:pt x="792" y="782"/>
                  </a:cubicBezTo>
                  <a:cubicBezTo>
                    <a:pt x="827" y="793"/>
                    <a:pt x="830" y="756"/>
                    <a:pt x="828" y="729"/>
                  </a:cubicBezTo>
                  <a:close/>
                  <a:moveTo>
                    <a:pt x="808" y="757"/>
                  </a:moveTo>
                  <a:lnTo>
                    <a:pt x="808" y="757"/>
                  </a:lnTo>
                  <a:cubicBezTo>
                    <a:pt x="807" y="756"/>
                    <a:pt x="806" y="755"/>
                    <a:pt x="806" y="753"/>
                  </a:cubicBezTo>
                  <a:cubicBezTo>
                    <a:pt x="808" y="751"/>
                    <a:pt x="811" y="751"/>
                    <a:pt x="815" y="752"/>
                  </a:cubicBezTo>
                  <a:cubicBezTo>
                    <a:pt x="815" y="756"/>
                    <a:pt x="812" y="758"/>
                    <a:pt x="808" y="757"/>
                  </a:cubicBezTo>
                  <a:close/>
                  <a:moveTo>
                    <a:pt x="806" y="775"/>
                  </a:moveTo>
                  <a:lnTo>
                    <a:pt x="806" y="775"/>
                  </a:lnTo>
                  <a:cubicBezTo>
                    <a:pt x="800" y="774"/>
                    <a:pt x="802" y="774"/>
                    <a:pt x="796" y="775"/>
                  </a:cubicBezTo>
                  <a:cubicBezTo>
                    <a:pt x="794" y="770"/>
                    <a:pt x="808" y="770"/>
                    <a:pt x="806" y="775"/>
                  </a:cubicBezTo>
                  <a:close/>
                  <a:moveTo>
                    <a:pt x="802" y="766"/>
                  </a:moveTo>
                  <a:lnTo>
                    <a:pt x="802" y="766"/>
                  </a:lnTo>
                  <a:cubicBezTo>
                    <a:pt x="792" y="777"/>
                    <a:pt x="797" y="750"/>
                    <a:pt x="786" y="753"/>
                  </a:cubicBezTo>
                  <a:cubicBezTo>
                    <a:pt x="786" y="749"/>
                    <a:pt x="791" y="751"/>
                    <a:pt x="793" y="749"/>
                  </a:cubicBezTo>
                  <a:cubicBezTo>
                    <a:pt x="794" y="744"/>
                    <a:pt x="785" y="749"/>
                    <a:pt x="786" y="743"/>
                  </a:cubicBezTo>
                  <a:cubicBezTo>
                    <a:pt x="790" y="743"/>
                    <a:pt x="794" y="742"/>
                    <a:pt x="796" y="744"/>
                  </a:cubicBezTo>
                  <a:cubicBezTo>
                    <a:pt x="799" y="753"/>
                    <a:pt x="791" y="765"/>
                    <a:pt x="802" y="766"/>
                  </a:cubicBezTo>
                  <a:close/>
                  <a:moveTo>
                    <a:pt x="818" y="747"/>
                  </a:moveTo>
                  <a:lnTo>
                    <a:pt x="818" y="747"/>
                  </a:lnTo>
                  <a:cubicBezTo>
                    <a:pt x="812" y="747"/>
                    <a:pt x="808" y="748"/>
                    <a:pt x="805" y="749"/>
                  </a:cubicBezTo>
                  <a:cubicBezTo>
                    <a:pt x="804" y="742"/>
                    <a:pt x="817" y="741"/>
                    <a:pt x="818" y="747"/>
                  </a:cubicBezTo>
                  <a:close/>
                  <a:moveTo>
                    <a:pt x="767" y="782"/>
                  </a:moveTo>
                  <a:lnTo>
                    <a:pt x="767" y="782"/>
                  </a:lnTo>
                  <a:cubicBezTo>
                    <a:pt x="774" y="774"/>
                    <a:pt x="767" y="749"/>
                    <a:pt x="770" y="742"/>
                  </a:cubicBezTo>
                  <a:cubicBezTo>
                    <a:pt x="774" y="753"/>
                    <a:pt x="770" y="773"/>
                    <a:pt x="776" y="782"/>
                  </a:cubicBezTo>
                  <a:cubicBezTo>
                    <a:pt x="776" y="762"/>
                    <a:pt x="774" y="744"/>
                    <a:pt x="774" y="729"/>
                  </a:cubicBezTo>
                  <a:cubicBezTo>
                    <a:pt x="768" y="727"/>
                    <a:pt x="774" y="738"/>
                    <a:pt x="769" y="737"/>
                  </a:cubicBezTo>
                  <a:cubicBezTo>
                    <a:pt x="768" y="734"/>
                    <a:pt x="771" y="727"/>
                    <a:pt x="766" y="729"/>
                  </a:cubicBezTo>
                  <a:cubicBezTo>
                    <a:pt x="765" y="750"/>
                    <a:pt x="768" y="760"/>
                    <a:pt x="767" y="782"/>
                  </a:cubicBezTo>
                  <a:close/>
                  <a:moveTo>
                    <a:pt x="763" y="661"/>
                  </a:moveTo>
                  <a:lnTo>
                    <a:pt x="763" y="661"/>
                  </a:lnTo>
                  <a:cubicBezTo>
                    <a:pt x="719" y="620"/>
                    <a:pt x="689" y="698"/>
                    <a:pt x="654" y="698"/>
                  </a:cubicBezTo>
                  <a:cubicBezTo>
                    <a:pt x="642" y="698"/>
                    <a:pt x="630" y="686"/>
                    <a:pt x="626" y="680"/>
                  </a:cubicBezTo>
                  <a:cubicBezTo>
                    <a:pt x="640" y="690"/>
                    <a:pt x="663" y="693"/>
                    <a:pt x="675" y="680"/>
                  </a:cubicBezTo>
                  <a:cubicBezTo>
                    <a:pt x="667" y="679"/>
                    <a:pt x="649" y="686"/>
                    <a:pt x="646" y="677"/>
                  </a:cubicBezTo>
                  <a:cubicBezTo>
                    <a:pt x="659" y="677"/>
                    <a:pt x="669" y="674"/>
                    <a:pt x="675" y="668"/>
                  </a:cubicBezTo>
                  <a:cubicBezTo>
                    <a:pt x="669" y="666"/>
                    <a:pt x="664" y="670"/>
                    <a:pt x="659" y="671"/>
                  </a:cubicBezTo>
                  <a:cubicBezTo>
                    <a:pt x="619" y="675"/>
                    <a:pt x="596" y="631"/>
                    <a:pt x="560" y="652"/>
                  </a:cubicBezTo>
                  <a:cubicBezTo>
                    <a:pt x="559" y="644"/>
                    <a:pt x="563" y="619"/>
                    <a:pt x="553" y="615"/>
                  </a:cubicBezTo>
                  <a:cubicBezTo>
                    <a:pt x="550" y="627"/>
                    <a:pt x="552" y="647"/>
                    <a:pt x="560" y="654"/>
                  </a:cubicBezTo>
                  <a:cubicBezTo>
                    <a:pt x="545" y="680"/>
                    <a:pt x="569" y="711"/>
                    <a:pt x="577" y="734"/>
                  </a:cubicBezTo>
                  <a:cubicBezTo>
                    <a:pt x="580" y="742"/>
                    <a:pt x="578" y="750"/>
                    <a:pt x="586" y="752"/>
                  </a:cubicBezTo>
                  <a:cubicBezTo>
                    <a:pt x="590" y="753"/>
                    <a:pt x="585" y="745"/>
                    <a:pt x="589" y="746"/>
                  </a:cubicBezTo>
                  <a:cubicBezTo>
                    <a:pt x="595" y="763"/>
                    <a:pt x="581" y="771"/>
                    <a:pt x="577" y="783"/>
                  </a:cubicBezTo>
                  <a:lnTo>
                    <a:pt x="593" y="783"/>
                  </a:lnTo>
                  <a:cubicBezTo>
                    <a:pt x="600" y="777"/>
                    <a:pt x="601" y="765"/>
                    <a:pt x="603" y="754"/>
                  </a:cubicBezTo>
                  <a:cubicBezTo>
                    <a:pt x="610" y="762"/>
                    <a:pt x="603" y="772"/>
                    <a:pt x="603" y="782"/>
                  </a:cubicBezTo>
                  <a:cubicBezTo>
                    <a:pt x="607" y="784"/>
                    <a:pt x="611" y="784"/>
                    <a:pt x="615" y="782"/>
                  </a:cubicBezTo>
                  <a:cubicBezTo>
                    <a:pt x="617" y="774"/>
                    <a:pt x="613" y="771"/>
                    <a:pt x="616" y="765"/>
                  </a:cubicBezTo>
                  <a:cubicBezTo>
                    <a:pt x="619" y="772"/>
                    <a:pt x="616" y="784"/>
                    <a:pt x="628" y="782"/>
                  </a:cubicBezTo>
                  <a:cubicBezTo>
                    <a:pt x="623" y="747"/>
                    <a:pt x="602" y="722"/>
                    <a:pt x="595" y="695"/>
                  </a:cubicBezTo>
                  <a:cubicBezTo>
                    <a:pt x="611" y="723"/>
                    <a:pt x="627" y="752"/>
                    <a:pt x="641" y="782"/>
                  </a:cubicBezTo>
                  <a:cubicBezTo>
                    <a:pt x="651" y="783"/>
                    <a:pt x="657" y="784"/>
                    <a:pt x="668" y="782"/>
                  </a:cubicBezTo>
                  <a:cubicBezTo>
                    <a:pt x="689" y="754"/>
                    <a:pt x="706" y="722"/>
                    <a:pt x="724" y="691"/>
                  </a:cubicBezTo>
                  <a:cubicBezTo>
                    <a:pt x="711" y="724"/>
                    <a:pt x="693" y="752"/>
                    <a:pt x="677" y="782"/>
                  </a:cubicBezTo>
                  <a:cubicBezTo>
                    <a:pt x="686" y="781"/>
                    <a:pt x="692" y="783"/>
                    <a:pt x="698" y="782"/>
                  </a:cubicBezTo>
                  <a:cubicBezTo>
                    <a:pt x="705" y="750"/>
                    <a:pt x="721" y="728"/>
                    <a:pt x="734" y="703"/>
                  </a:cubicBezTo>
                  <a:cubicBezTo>
                    <a:pt x="730" y="730"/>
                    <a:pt x="704" y="756"/>
                    <a:pt x="710" y="782"/>
                  </a:cubicBezTo>
                  <a:cubicBezTo>
                    <a:pt x="717" y="778"/>
                    <a:pt x="711" y="762"/>
                    <a:pt x="718" y="759"/>
                  </a:cubicBezTo>
                  <a:cubicBezTo>
                    <a:pt x="719" y="767"/>
                    <a:pt x="717" y="778"/>
                    <a:pt x="720" y="783"/>
                  </a:cubicBezTo>
                  <a:lnTo>
                    <a:pt x="727" y="783"/>
                  </a:lnTo>
                  <a:cubicBezTo>
                    <a:pt x="730" y="777"/>
                    <a:pt x="724" y="762"/>
                    <a:pt x="728" y="754"/>
                  </a:cubicBezTo>
                  <a:cubicBezTo>
                    <a:pt x="730" y="764"/>
                    <a:pt x="732" y="775"/>
                    <a:pt x="737" y="782"/>
                  </a:cubicBezTo>
                  <a:cubicBezTo>
                    <a:pt x="741" y="781"/>
                    <a:pt x="748" y="784"/>
                    <a:pt x="750" y="780"/>
                  </a:cubicBezTo>
                  <a:cubicBezTo>
                    <a:pt x="727" y="752"/>
                    <a:pt x="782" y="701"/>
                    <a:pt x="763" y="661"/>
                  </a:cubicBezTo>
                  <a:close/>
                  <a:moveTo>
                    <a:pt x="605" y="695"/>
                  </a:moveTo>
                  <a:lnTo>
                    <a:pt x="605" y="695"/>
                  </a:lnTo>
                  <a:cubicBezTo>
                    <a:pt x="624" y="716"/>
                    <a:pt x="635" y="745"/>
                    <a:pt x="656" y="763"/>
                  </a:cubicBezTo>
                  <a:cubicBezTo>
                    <a:pt x="665" y="760"/>
                    <a:pt x="667" y="752"/>
                    <a:pt x="675" y="749"/>
                  </a:cubicBezTo>
                  <a:cubicBezTo>
                    <a:pt x="671" y="759"/>
                    <a:pt x="665" y="768"/>
                    <a:pt x="655" y="772"/>
                  </a:cubicBezTo>
                  <a:cubicBezTo>
                    <a:pt x="632" y="753"/>
                    <a:pt x="620" y="722"/>
                    <a:pt x="605" y="695"/>
                  </a:cubicBezTo>
                  <a:close/>
                  <a:moveTo>
                    <a:pt x="684" y="701"/>
                  </a:moveTo>
                  <a:lnTo>
                    <a:pt x="684" y="701"/>
                  </a:lnTo>
                  <a:cubicBezTo>
                    <a:pt x="680" y="709"/>
                    <a:pt x="671" y="728"/>
                    <a:pt x="659" y="730"/>
                  </a:cubicBezTo>
                  <a:cubicBezTo>
                    <a:pt x="638" y="733"/>
                    <a:pt x="622" y="700"/>
                    <a:pt x="610" y="687"/>
                  </a:cubicBezTo>
                  <a:cubicBezTo>
                    <a:pt x="626" y="699"/>
                    <a:pt x="638" y="715"/>
                    <a:pt x="656" y="724"/>
                  </a:cubicBezTo>
                  <a:cubicBezTo>
                    <a:pt x="667" y="718"/>
                    <a:pt x="674" y="708"/>
                    <a:pt x="684" y="701"/>
                  </a:cubicBezTo>
                  <a:close/>
                  <a:moveTo>
                    <a:pt x="707" y="682"/>
                  </a:moveTo>
                  <a:lnTo>
                    <a:pt x="707" y="682"/>
                  </a:lnTo>
                  <a:cubicBezTo>
                    <a:pt x="703" y="695"/>
                    <a:pt x="663" y="783"/>
                    <a:pt x="644" y="737"/>
                  </a:cubicBezTo>
                  <a:cubicBezTo>
                    <a:pt x="650" y="739"/>
                    <a:pt x="652" y="744"/>
                    <a:pt x="658" y="746"/>
                  </a:cubicBezTo>
                  <a:cubicBezTo>
                    <a:pt x="681" y="731"/>
                    <a:pt x="692" y="705"/>
                    <a:pt x="707" y="682"/>
                  </a:cubicBezTo>
                  <a:close/>
                  <a:moveTo>
                    <a:pt x="737" y="760"/>
                  </a:moveTo>
                  <a:lnTo>
                    <a:pt x="737" y="760"/>
                  </a:lnTo>
                  <a:cubicBezTo>
                    <a:pt x="736" y="754"/>
                    <a:pt x="739" y="753"/>
                    <a:pt x="739" y="747"/>
                  </a:cubicBezTo>
                  <a:cubicBezTo>
                    <a:pt x="742" y="745"/>
                    <a:pt x="741" y="761"/>
                    <a:pt x="737" y="760"/>
                  </a:cubicBezTo>
                  <a:close/>
                  <a:moveTo>
                    <a:pt x="721" y="548"/>
                  </a:moveTo>
                  <a:lnTo>
                    <a:pt x="721" y="548"/>
                  </a:lnTo>
                  <a:cubicBezTo>
                    <a:pt x="714" y="553"/>
                    <a:pt x="704" y="562"/>
                    <a:pt x="698" y="572"/>
                  </a:cubicBezTo>
                  <a:cubicBezTo>
                    <a:pt x="693" y="581"/>
                    <a:pt x="686" y="597"/>
                    <a:pt x="694" y="605"/>
                  </a:cubicBezTo>
                  <a:cubicBezTo>
                    <a:pt x="706" y="593"/>
                    <a:pt x="703" y="566"/>
                    <a:pt x="718" y="557"/>
                  </a:cubicBezTo>
                  <a:cubicBezTo>
                    <a:pt x="711" y="569"/>
                    <a:pt x="700" y="591"/>
                    <a:pt x="708" y="609"/>
                  </a:cubicBezTo>
                  <a:cubicBezTo>
                    <a:pt x="717" y="608"/>
                    <a:pt x="712" y="592"/>
                    <a:pt x="720" y="590"/>
                  </a:cubicBezTo>
                  <a:cubicBezTo>
                    <a:pt x="717" y="597"/>
                    <a:pt x="716" y="606"/>
                    <a:pt x="718" y="613"/>
                  </a:cubicBezTo>
                  <a:cubicBezTo>
                    <a:pt x="726" y="614"/>
                    <a:pt x="727" y="608"/>
                    <a:pt x="734" y="608"/>
                  </a:cubicBezTo>
                  <a:cubicBezTo>
                    <a:pt x="730" y="613"/>
                    <a:pt x="728" y="618"/>
                    <a:pt x="734" y="623"/>
                  </a:cubicBezTo>
                  <a:cubicBezTo>
                    <a:pt x="729" y="622"/>
                    <a:pt x="721" y="617"/>
                    <a:pt x="715" y="621"/>
                  </a:cubicBezTo>
                  <a:cubicBezTo>
                    <a:pt x="718" y="628"/>
                    <a:pt x="721" y="635"/>
                    <a:pt x="720" y="645"/>
                  </a:cubicBezTo>
                  <a:cubicBezTo>
                    <a:pt x="729" y="646"/>
                    <a:pt x="743" y="642"/>
                    <a:pt x="753" y="646"/>
                  </a:cubicBezTo>
                  <a:cubicBezTo>
                    <a:pt x="758" y="648"/>
                    <a:pt x="760" y="657"/>
                    <a:pt x="763" y="652"/>
                  </a:cubicBezTo>
                  <a:cubicBezTo>
                    <a:pt x="759" y="608"/>
                    <a:pt x="752" y="566"/>
                    <a:pt x="721" y="548"/>
                  </a:cubicBezTo>
                  <a:close/>
                  <a:moveTo>
                    <a:pt x="705" y="482"/>
                  </a:moveTo>
                  <a:lnTo>
                    <a:pt x="705" y="482"/>
                  </a:lnTo>
                  <a:cubicBezTo>
                    <a:pt x="710" y="487"/>
                    <a:pt x="715" y="500"/>
                    <a:pt x="705" y="504"/>
                  </a:cubicBezTo>
                  <a:cubicBezTo>
                    <a:pt x="705" y="502"/>
                    <a:pt x="706" y="499"/>
                    <a:pt x="703" y="499"/>
                  </a:cubicBezTo>
                  <a:cubicBezTo>
                    <a:pt x="698" y="501"/>
                    <a:pt x="703" y="506"/>
                    <a:pt x="703" y="508"/>
                  </a:cubicBezTo>
                  <a:cubicBezTo>
                    <a:pt x="718" y="510"/>
                    <a:pt x="720" y="483"/>
                    <a:pt x="705" y="482"/>
                  </a:cubicBezTo>
                  <a:close/>
                  <a:moveTo>
                    <a:pt x="707" y="486"/>
                  </a:moveTo>
                  <a:lnTo>
                    <a:pt x="707" y="486"/>
                  </a:lnTo>
                  <a:lnTo>
                    <a:pt x="703" y="486"/>
                  </a:lnTo>
                  <a:cubicBezTo>
                    <a:pt x="704" y="490"/>
                    <a:pt x="705" y="495"/>
                    <a:pt x="708" y="497"/>
                  </a:cubicBezTo>
                  <a:cubicBezTo>
                    <a:pt x="712" y="492"/>
                    <a:pt x="705" y="492"/>
                    <a:pt x="707" y="486"/>
                  </a:cubicBezTo>
                  <a:close/>
                  <a:moveTo>
                    <a:pt x="677" y="453"/>
                  </a:moveTo>
                  <a:lnTo>
                    <a:pt x="677" y="453"/>
                  </a:lnTo>
                  <a:cubicBezTo>
                    <a:pt x="673" y="453"/>
                    <a:pt x="674" y="451"/>
                    <a:pt x="671" y="453"/>
                  </a:cubicBezTo>
                  <a:cubicBezTo>
                    <a:pt x="672" y="457"/>
                    <a:pt x="674" y="459"/>
                    <a:pt x="675" y="462"/>
                  </a:cubicBezTo>
                  <a:cubicBezTo>
                    <a:pt x="677" y="460"/>
                    <a:pt x="677" y="457"/>
                    <a:pt x="677" y="453"/>
                  </a:cubicBezTo>
                  <a:close/>
                  <a:moveTo>
                    <a:pt x="580" y="462"/>
                  </a:moveTo>
                  <a:lnTo>
                    <a:pt x="580" y="462"/>
                  </a:lnTo>
                  <a:cubicBezTo>
                    <a:pt x="588" y="467"/>
                    <a:pt x="603" y="472"/>
                    <a:pt x="615" y="468"/>
                  </a:cubicBezTo>
                  <a:cubicBezTo>
                    <a:pt x="621" y="446"/>
                    <a:pt x="633" y="432"/>
                    <a:pt x="655" y="426"/>
                  </a:cubicBezTo>
                  <a:cubicBezTo>
                    <a:pt x="654" y="413"/>
                    <a:pt x="650" y="390"/>
                    <a:pt x="638" y="396"/>
                  </a:cubicBezTo>
                  <a:cubicBezTo>
                    <a:pt x="615" y="406"/>
                    <a:pt x="580" y="430"/>
                    <a:pt x="580" y="462"/>
                  </a:cubicBezTo>
                  <a:close/>
                  <a:moveTo>
                    <a:pt x="609" y="538"/>
                  </a:moveTo>
                  <a:lnTo>
                    <a:pt x="609" y="538"/>
                  </a:lnTo>
                  <a:cubicBezTo>
                    <a:pt x="618" y="534"/>
                    <a:pt x="622" y="525"/>
                    <a:pt x="628" y="518"/>
                  </a:cubicBezTo>
                  <a:cubicBezTo>
                    <a:pt x="629" y="513"/>
                    <a:pt x="625" y="513"/>
                    <a:pt x="625" y="508"/>
                  </a:cubicBezTo>
                  <a:cubicBezTo>
                    <a:pt x="614" y="506"/>
                    <a:pt x="606" y="501"/>
                    <a:pt x="603" y="491"/>
                  </a:cubicBezTo>
                  <a:cubicBezTo>
                    <a:pt x="593" y="490"/>
                    <a:pt x="587" y="493"/>
                    <a:pt x="583" y="498"/>
                  </a:cubicBezTo>
                  <a:cubicBezTo>
                    <a:pt x="587" y="516"/>
                    <a:pt x="594" y="531"/>
                    <a:pt x="609" y="538"/>
                  </a:cubicBezTo>
                  <a:close/>
                  <a:moveTo>
                    <a:pt x="629" y="659"/>
                  </a:moveTo>
                  <a:lnTo>
                    <a:pt x="629" y="659"/>
                  </a:lnTo>
                  <a:cubicBezTo>
                    <a:pt x="635" y="645"/>
                    <a:pt x="630" y="623"/>
                    <a:pt x="635" y="610"/>
                  </a:cubicBezTo>
                  <a:cubicBezTo>
                    <a:pt x="631" y="608"/>
                    <a:pt x="628" y="606"/>
                    <a:pt x="622" y="606"/>
                  </a:cubicBezTo>
                  <a:cubicBezTo>
                    <a:pt x="620" y="624"/>
                    <a:pt x="619" y="643"/>
                    <a:pt x="622" y="659"/>
                  </a:cubicBezTo>
                  <a:lnTo>
                    <a:pt x="629" y="659"/>
                  </a:lnTo>
                  <a:lnTo>
                    <a:pt x="629" y="659"/>
                  </a:lnTo>
                  <a:close/>
                  <a:moveTo>
                    <a:pt x="649" y="579"/>
                  </a:moveTo>
                  <a:lnTo>
                    <a:pt x="649" y="579"/>
                  </a:lnTo>
                  <a:cubicBezTo>
                    <a:pt x="653" y="583"/>
                    <a:pt x="675" y="584"/>
                    <a:pt x="680" y="579"/>
                  </a:cubicBezTo>
                  <a:cubicBezTo>
                    <a:pt x="677" y="571"/>
                    <a:pt x="653" y="573"/>
                    <a:pt x="649" y="579"/>
                  </a:cubicBezTo>
                  <a:close/>
                  <a:moveTo>
                    <a:pt x="659" y="550"/>
                  </a:moveTo>
                  <a:lnTo>
                    <a:pt x="659" y="550"/>
                  </a:lnTo>
                  <a:cubicBezTo>
                    <a:pt x="658" y="558"/>
                    <a:pt x="666" y="559"/>
                    <a:pt x="667" y="551"/>
                  </a:cubicBezTo>
                  <a:cubicBezTo>
                    <a:pt x="663" y="553"/>
                    <a:pt x="663" y="549"/>
                    <a:pt x="659" y="550"/>
                  </a:cubicBezTo>
                  <a:close/>
                  <a:moveTo>
                    <a:pt x="626" y="527"/>
                  </a:moveTo>
                  <a:lnTo>
                    <a:pt x="626" y="527"/>
                  </a:lnTo>
                  <a:cubicBezTo>
                    <a:pt x="626" y="529"/>
                    <a:pt x="625" y="530"/>
                    <a:pt x="623" y="531"/>
                  </a:cubicBezTo>
                  <a:cubicBezTo>
                    <a:pt x="636" y="544"/>
                    <a:pt x="650" y="555"/>
                    <a:pt x="659" y="570"/>
                  </a:cubicBezTo>
                  <a:cubicBezTo>
                    <a:pt x="654" y="550"/>
                    <a:pt x="645" y="533"/>
                    <a:pt x="626" y="527"/>
                  </a:cubicBezTo>
                  <a:close/>
                  <a:moveTo>
                    <a:pt x="625" y="485"/>
                  </a:moveTo>
                  <a:lnTo>
                    <a:pt x="625" y="485"/>
                  </a:lnTo>
                  <a:cubicBezTo>
                    <a:pt x="620" y="488"/>
                    <a:pt x="615" y="497"/>
                    <a:pt x="621" y="502"/>
                  </a:cubicBezTo>
                  <a:cubicBezTo>
                    <a:pt x="625" y="502"/>
                    <a:pt x="630" y="503"/>
                    <a:pt x="629" y="498"/>
                  </a:cubicBezTo>
                  <a:cubicBezTo>
                    <a:pt x="620" y="496"/>
                    <a:pt x="632" y="490"/>
                    <a:pt x="625" y="485"/>
                  </a:cubicBezTo>
                  <a:close/>
                  <a:moveTo>
                    <a:pt x="681" y="613"/>
                  </a:moveTo>
                  <a:lnTo>
                    <a:pt x="681" y="613"/>
                  </a:lnTo>
                  <a:cubicBezTo>
                    <a:pt x="702" y="615"/>
                    <a:pt x="692" y="652"/>
                    <a:pt x="698" y="664"/>
                  </a:cubicBezTo>
                  <a:cubicBezTo>
                    <a:pt x="703" y="658"/>
                    <a:pt x="711" y="655"/>
                    <a:pt x="714" y="648"/>
                  </a:cubicBezTo>
                  <a:cubicBezTo>
                    <a:pt x="722" y="619"/>
                    <a:pt x="698" y="603"/>
                    <a:pt x="681" y="613"/>
                  </a:cubicBezTo>
                  <a:close/>
                  <a:moveTo>
                    <a:pt x="682" y="642"/>
                  </a:moveTo>
                  <a:lnTo>
                    <a:pt x="682" y="642"/>
                  </a:lnTo>
                  <a:lnTo>
                    <a:pt x="678" y="642"/>
                  </a:lnTo>
                  <a:cubicBezTo>
                    <a:pt x="681" y="652"/>
                    <a:pt x="677" y="669"/>
                    <a:pt x="687" y="672"/>
                  </a:cubicBezTo>
                  <a:cubicBezTo>
                    <a:pt x="688" y="665"/>
                    <a:pt x="683" y="652"/>
                    <a:pt x="682" y="642"/>
                  </a:cubicBezTo>
                  <a:close/>
                  <a:moveTo>
                    <a:pt x="664" y="661"/>
                  </a:moveTo>
                  <a:lnTo>
                    <a:pt x="664" y="661"/>
                  </a:lnTo>
                  <a:cubicBezTo>
                    <a:pt x="667" y="664"/>
                    <a:pt x="671" y="660"/>
                    <a:pt x="674" y="659"/>
                  </a:cubicBezTo>
                  <a:lnTo>
                    <a:pt x="674" y="641"/>
                  </a:lnTo>
                  <a:cubicBezTo>
                    <a:pt x="671" y="640"/>
                    <a:pt x="670" y="638"/>
                    <a:pt x="667" y="638"/>
                  </a:cubicBezTo>
                  <a:cubicBezTo>
                    <a:pt x="664" y="646"/>
                    <a:pt x="667" y="653"/>
                    <a:pt x="664" y="661"/>
                  </a:cubicBezTo>
                  <a:close/>
                  <a:moveTo>
                    <a:pt x="649" y="665"/>
                  </a:moveTo>
                  <a:lnTo>
                    <a:pt x="649" y="665"/>
                  </a:lnTo>
                  <a:lnTo>
                    <a:pt x="659" y="665"/>
                  </a:lnTo>
                  <a:cubicBezTo>
                    <a:pt x="659" y="657"/>
                    <a:pt x="661" y="645"/>
                    <a:pt x="658" y="639"/>
                  </a:cubicBezTo>
                  <a:cubicBezTo>
                    <a:pt x="645" y="637"/>
                    <a:pt x="651" y="655"/>
                    <a:pt x="649" y="665"/>
                  </a:cubicBezTo>
                  <a:close/>
                  <a:moveTo>
                    <a:pt x="636" y="635"/>
                  </a:moveTo>
                  <a:lnTo>
                    <a:pt x="636" y="635"/>
                  </a:lnTo>
                  <a:lnTo>
                    <a:pt x="636" y="664"/>
                  </a:lnTo>
                  <a:lnTo>
                    <a:pt x="645" y="664"/>
                  </a:lnTo>
                  <a:lnTo>
                    <a:pt x="645" y="638"/>
                  </a:lnTo>
                  <a:cubicBezTo>
                    <a:pt x="640" y="638"/>
                    <a:pt x="642" y="633"/>
                    <a:pt x="636" y="635"/>
                  </a:cubicBezTo>
                  <a:close/>
                  <a:moveTo>
                    <a:pt x="644" y="609"/>
                  </a:moveTo>
                  <a:lnTo>
                    <a:pt x="644" y="609"/>
                  </a:lnTo>
                  <a:cubicBezTo>
                    <a:pt x="642" y="614"/>
                    <a:pt x="637" y="617"/>
                    <a:pt x="638" y="625"/>
                  </a:cubicBezTo>
                  <a:cubicBezTo>
                    <a:pt x="641" y="629"/>
                    <a:pt x="645" y="633"/>
                    <a:pt x="649" y="636"/>
                  </a:cubicBezTo>
                  <a:cubicBezTo>
                    <a:pt x="661" y="628"/>
                    <a:pt x="674" y="636"/>
                    <a:pt x="690" y="638"/>
                  </a:cubicBezTo>
                  <a:cubicBezTo>
                    <a:pt x="689" y="630"/>
                    <a:pt x="688" y="624"/>
                    <a:pt x="687" y="618"/>
                  </a:cubicBezTo>
                  <a:cubicBezTo>
                    <a:pt x="668" y="609"/>
                    <a:pt x="652" y="597"/>
                    <a:pt x="625" y="597"/>
                  </a:cubicBezTo>
                  <a:cubicBezTo>
                    <a:pt x="625" y="607"/>
                    <a:pt x="641" y="601"/>
                    <a:pt x="644" y="609"/>
                  </a:cubicBezTo>
                  <a:close/>
                  <a:moveTo>
                    <a:pt x="504" y="602"/>
                  </a:moveTo>
                  <a:lnTo>
                    <a:pt x="504" y="602"/>
                  </a:lnTo>
                  <a:cubicBezTo>
                    <a:pt x="515" y="601"/>
                    <a:pt x="535" y="591"/>
                    <a:pt x="541" y="582"/>
                  </a:cubicBezTo>
                  <a:cubicBezTo>
                    <a:pt x="523" y="583"/>
                    <a:pt x="512" y="591"/>
                    <a:pt x="504" y="602"/>
                  </a:cubicBezTo>
                  <a:close/>
                  <a:moveTo>
                    <a:pt x="526" y="767"/>
                  </a:moveTo>
                  <a:lnTo>
                    <a:pt x="526" y="767"/>
                  </a:lnTo>
                  <a:cubicBezTo>
                    <a:pt x="535" y="769"/>
                    <a:pt x="530" y="755"/>
                    <a:pt x="530" y="750"/>
                  </a:cubicBezTo>
                  <a:cubicBezTo>
                    <a:pt x="533" y="745"/>
                    <a:pt x="536" y="742"/>
                    <a:pt x="543" y="744"/>
                  </a:cubicBezTo>
                  <a:cubicBezTo>
                    <a:pt x="543" y="736"/>
                    <a:pt x="543" y="729"/>
                    <a:pt x="540" y="724"/>
                  </a:cubicBezTo>
                  <a:cubicBezTo>
                    <a:pt x="531" y="727"/>
                    <a:pt x="516" y="724"/>
                    <a:pt x="507" y="727"/>
                  </a:cubicBezTo>
                  <a:cubicBezTo>
                    <a:pt x="500" y="746"/>
                    <a:pt x="505" y="773"/>
                    <a:pt x="517" y="782"/>
                  </a:cubicBezTo>
                  <a:lnTo>
                    <a:pt x="533" y="782"/>
                  </a:lnTo>
                  <a:cubicBezTo>
                    <a:pt x="537" y="774"/>
                    <a:pt x="545" y="770"/>
                    <a:pt x="543" y="756"/>
                  </a:cubicBezTo>
                  <a:cubicBezTo>
                    <a:pt x="529" y="753"/>
                    <a:pt x="540" y="775"/>
                    <a:pt x="526" y="767"/>
                  </a:cubicBezTo>
                  <a:close/>
                  <a:moveTo>
                    <a:pt x="526" y="747"/>
                  </a:moveTo>
                  <a:lnTo>
                    <a:pt x="526" y="747"/>
                  </a:lnTo>
                  <a:cubicBezTo>
                    <a:pt x="522" y="748"/>
                    <a:pt x="514" y="745"/>
                    <a:pt x="513" y="749"/>
                  </a:cubicBezTo>
                  <a:cubicBezTo>
                    <a:pt x="507" y="742"/>
                    <a:pt x="525" y="739"/>
                    <a:pt x="526" y="747"/>
                  </a:cubicBezTo>
                  <a:close/>
                  <a:moveTo>
                    <a:pt x="517" y="757"/>
                  </a:moveTo>
                  <a:lnTo>
                    <a:pt x="517" y="757"/>
                  </a:lnTo>
                  <a:cubicBezTo>
                    <a:pt x="515" y="750"/>
                    <a:pt x="523" y="749"/>
                    <a:pt x="526" y="753"/>
                  </a:cubicBezTo>
                  <a:cubicBezTo>
                    <a:pt x="526" y="758"/>
                    <a:pt x="521" y="757"/>
                    <a:pt x="517" y="757"/>
                  </a:cubicBezTo>
                  <a:close/>
                  <a:moveTo>
                    <a:pt x="531" y="776"/>
                  </a:moveTo>
                  <a:lnTo>
                    <a:pt x="531" y="776"/>
                  </a:lnTo>
                  <a:cubicBezTo>
                    <a:pt x="527" y="774"/>
                    <a:pt x="524" y="777"/>
                    <a:pt x="521" y="775"/>
                  </a:cubicBezTo>
                  <a:cubicBezTo>
                    <a:pt x="522" y="773"/>
                    <a:pt x="533" y="771"/>
                    <a:pt x="531" y="776"/>
                  </a:cubicBezTo>
                  <a:close/>
                  <a:moveTo>
                    <a:pt x="533" y="606"/>
                  </a:moveTo>
                  <a:lnTo>
                    <a:pt x="533" y="606"/>
                  </a:lnTo>
                  <a:cubicBezTo>
                    <a:pt x="536" y="621"/>
                    <a:pt x="537" y="639"/>
                    <a:pt x="540" y="654"/>
                  </a:cubicBezTo>
                  <a:cubicBezTo>
                    <a:pt x="534" y="664"/>
                    <a:pt x="522" y="667"/>
                    <a:pt x="517" y="678"/>
                  </a:cubicBezTo>
                  <a:cubicBezTo>
                    <a:pt x="515" y="683"/>
                    <a:pt x="525" y="684"/>
                    <a:pt x="520" y="687"/>
                  </a:cubicBezTo>
                  <a:cubicBezTo>
                    <a:pt x="518" y="683"/>
                    <a:pt x="513" y="683"/>
                    <a:pt x="513" y="678"/>
                  </a:cubicBezTo>
                  <a:cubicBezTo>
                    <a:pt x="515" y="663"/>
                    <a:pt x="532" y="664"/>
                    <a:pt x="534" y="651"/>
                  </a:cubicBezTo>
                  <a:cubicBezTo>
                    <a:pt x="537" y="637"/>
                    <a:pt x="524" y="621"/>
                    <a:pt x="528" y="600"/>
                  </a:cubicBezTo>
                  <a:cubicBezTo>
                    <a:pt x="492" y="597"/>
                    <a:pt x="516" y="652"/>
                    <a:pt x="507" y="680"/>
                  </a:cubicBezTo>
                  <a:cubicBezTo>
                    <a:pt x="514" y="695"/>
                    <a:pt x="537" y="693"/>
                    <a:pt x="551" y="685"/>
                  </a:cubicBezTo>
                  <a:cubicBezTo>
                    <a:pt x="548" y="676"/>
                    <a:pt x="551" y="667"/>
                    <a:pt x="554" y="659"/>
                  </a:cubicBezTo>
                  <a:cubicBezTo>
                    <a:pt x="544" y="651"/>
                    <a:pt x="549" y="625"/>
                    <a:pt x="546" y="609"/>
                  </a:cubicBezTo>
                  <a:cubicBezTo>
                    <a:pt x="540" y="609"/>
                    <a:pt x="536" y="603"/>
                    <a:pt x="533" y="606"/>
                  </a:cubicBezTo>
                  <a:close/>
                  <a:moveTo>
                    <a:pt x="531" y="685"/>
                  </a:moveTo>
                  <a:lnTo>
                    <a:pt x="531" y="685"/>
                  </a:lnTo>
                  <a:cubicBezTo>
                    <a:pt x="532" y="679"/>
                    <a:pt x="537" y="677"/>
                    <a:pt x="537" y="669"/>
                  </a:cubicBezTo>
                  <a:cubicBezTo>
                    <a:pt x="542" y="671"/>
                    <a:pt x="539" y="687"/>
                    <a:pt x="531" y="685"/>
                  </a:cubicBezTo>
                  <a:close/>
                  <a:moveTo>
                    <a:pt x="562" y="782"/>
                  </a:moveTo>
                  <a:lnTo>
                    <a:pt x="562" y="782"/>
                  </a:lnTo>
                  <a:cubicBezTo>
                    <a:pt x="562" y="756"/>
                    <a:pt x="560" y="746"/>
                    <a:pt x="562" y="727"/>
                  </a:cubicBezTo>
                  <a:cubicBezTo>
                    <a:pt x="560" y="727"/>
                    <a:pt x="560" y="725"/>
                    <a:pt x="557" y="726"/>
                  </a:cubicBezTo>
                  <a:cubicBezTo>
                    <a:pt x="559" y="745"/>
                    <a:pt x="556" y="765"/>
                    <a:pt x="562" y="782"/>
                  </a:cubicBezTo>
                  <a:close/>
                  <a:moveTo>
                    <a:pt x="562" y="717"/>
                  </a:moveTo>
                  <a:lnTo>
                    <a:pt x="562" y="717"/>
                  </a:lnTo>
                  <a:cubicBezTo>
                    <a:pt x="562" y="709"/>
                    <a:pt x="558" y="705"/>
                    <a:pt x="556" y="700"/>
                  </a:cubicBezTo>
                  <a:cubicBezTo>
                    <a:pt x="536" y="702"/>
                    <a:pt x="495" y="690"/>
                    <a:pt x="507" y="718"/>
                  </a:cubicBezTo>
                  <a:cubicBezTo>
                    <a:pt x="526" y="716"/>
                    <a:pt x="543" y="718"/>
                    <a:pt x="562" y="717"/>
                  </a:cubicBezTo>
                  <a:close/>
                  <a:moveTo>
                    <a:pt x="554" y="782"/>
                  </a:moveTo>
                  <a:lnTo>
                    <a:pt x="554" y="782"/>
                  </a:lnTo>
                  <a:cubicBezTo>
                    <a:pt x="552" y="764"/>
                    <a:pt x="558" y="739"/>
                    <a:pt x="551" y="726"/>
                  </a:cubicBezTo>
                  <a:cubicBezTo>
                    <a:pt x="552" y="738"/>
                    <a:pt x="545" y="770"/>
                    <a:pt x="554" y="782"/>
                  </a:cubicBezTo>
                  <a:close/>
                  <a:moveTo>
                    <a:pt x="579" y="530"/>
                  </a:moveTo>
                  <a:lnTo>
                    <a:pt x="579" y="530"/>
                  </a:lnTo>
                  <a:cubicBezTo>
                    <a:pt x="582" y="539"/>
                    <a:pt x="592" y="543"/>
                    <a:pt x="590" y="557"/>
                  </a:cubicBezTo>
                  <a:cubicBezTo>
                    <a:pt x="581" y="564"/>
                    <a:pt x="564" y="564"/>
                    <a:pt x="564" y="580"/>
                  </a:cubicBezTo>
                  <a:cubicBezTo>
                    <a:pt x="582" y="582"/>
                    <a:pt x="594" y="561"/>
                    <a:pt x="598" y="550"/>
                  </a:cubicBezTo>
                  <a:cubicBezTo>
                    <a:pt x="593" y="543"/>
                    <a:pt x="582" y="528"/>
                    <a:pt x="579" y="530"/>
                  </a:cubicBezTo>
                  <a:close/>
                  <a:moveTo>
                    <a:pt x="587" y="553"/>
                  </a:moveTo>
                  <a:lnTo>
                    <a:pt x="587" y="553"/>
                  </a:lnTo>
                  <a:cubicBezTo>
                    <a:pt x="582" y="541"/>
                    <a:pt x="571" y="522"/>
                    <a:pt x="559" y="512"/>
                  </a:cubicBezTo>
                  <a:cubicBezTo>
                    <a:pt x="563" y="527"/>
                    <a:pt x="575" y="536"/>
                    <a:pt x="580" y="550"/>
                  </a:cubicBezTo>
                  <a:cubicBezTo>
                    <a:pt x="575" y="559"/>
                    <a:pt x="556" y="560"/>
                    <a:pt x="560" y="573"/>
                  </a:cubicBezTo>
                  <a:cubicBezTo>
                    <a:pt x="568" y="565"/>
                    <a:pt x="580" y="562"/>
                    <a:pt x="587" y="553"/>
                  </a:cubicBezTo>
                  <a:close/>
                  <a:moveTo>
                    <a:pt x="524" y="523"/>
                  </a:moveTo>
                  <a:lnTo>
                    <a:pt x="524" y="523"/>
                  </a:lnTo>
                  <a:cubicBezTo>
                    <a:pt x="529" y="522"/>
                    <a:pt x="532" y="519"/>
                    <a:pt x="533" y="515"/>
                  </a:cubicBezTo>
                  <a:cubicBezTo>
                    <a:pt x="530" y="509"/>
                    <a:pt x="527" y="504"/>
                    <a:pt x="521" y="501"/>
                  </a:cubicBezTo>
                  <a:cubicBezTo>
                    <a:pt x="522" y="508"/>
                    <a:pt x="522" y="516"/>
                    <a:pt x="524" y="523"/>
                  </a:cubicBezTo>
                  <a:close/>
                  <a:moveTo>
                    <a:pt x="550" y="512"/>
                  </a:moveTo>
                  <a:lnTo>
                    <a:pt x="550" y="512"/>
                  </a:lnTo>
                  <a:cubicBezTo>
                    <a:pt x="538" y="519"/>
                    <a:pt x="527" y="527"/>
                    <a:pt x="520" y="538"/>
                  </a:cubicBezTo>
                  <a:cubicBezTo>
                    <a:pt x="524" y="555"/>
                    <a:pt x="543" y="556"/>
                    <a:pt x="557" y="563"/>
                  </a:cubicBezTo>
                  <a:cubicBezTo>
                    <a:pt x="564" y="559"/>
                    <a:pt x="568" y="554"/>
                    <a:pt x="576" y="551"/>
                  </a:cubicBezTo>
                  <a:cubicBezTo>
                    <a:pt x="570" y="536"/>
                    <a:pt x="561" y="523"/>
                    <a:pt x="550" y="512"/>
                  </a:cubicBezTo>
                  <a:close/>
                  <a:moveTo>
                    <a:pt x="524" y="448"/>
                  </a:moveTo>
                  <a:lnTo>
                    <a:pt x="524" y="448"/>
                  </a:lnTo>
                  <a:cubicBezTo>
                    <a:pt x="521" y="442"/>
                    <a:pt x="506" y="445"/>
                    <a:pt x="500" y="446"/>
                  </a:cubicBezTo>
                  <a:cubicBezTo>
                    <a:pt x="497" y="459"/>
                    <a:pt x="522" y="453"/>
                    <a:pt x="524" y="448"/>
                  </a:cubicBezTo>
                  <a:close/>
                  <a:moveTo>
                    <a:pt x="566" y="456"/>
                  </a:moveTo>
                  <a:lnTo>
                    <a:pt x="566" y="456"/>
                  </a:lnTo>
                  <a:cubicBezTo>
                    <a:pt x="559" y="451"/>
                    <a:pt x="536" y="453"/>
                    <a:pt x="527" y="455"/>
                  </a:cubicBezTo>
                  <a:lnTo>
                    <a:pt x="527" y="459"/>
                  </a:lnTo>
                  <a:cubicBezTo>
                    <a:pt x="536" y="460"/>
                    <a:pt x="561" y="465"/>
                    <a:pt x="566" y="456"/>
                  </a:cubicBezTo>
                  <a:close/>
                  <a:moveTo>
                    <a:pt x="526" y="475"/>
                  </a:moveTo>
                  <a:lnTo>
                    <a:pt x="526" y="475"/>
                  </a:lnTo>
                  <a:cubicBezTo>
                    <a:pt x="525" y="483"/>
                    <a:pt x="536" y="488"/>
                    <a:pt x="534" y="492"/>
                  </a:cubicBezTo>
                  <a:cubicBezTo>
                    <a:pt x="529" y="488"/>
                    <a:pt x="523" y="484"/>
                    <a:pt x="521" y="476"/>
                  </a:cubicBezTo>
                  <a:cubicBezTo>
                    <a:pt x="524" y="476"/>
                    <a:pt x="524" y="473"/>
                    <a:pt x="527" y="472"/>
                  </a:cubicBezTo>
                  <a:cubicBezTo>
                    <a:pt x="538" y="481"/>
                    <a:pt x="550" y="490"/>
                    <a:pt x="566" y="495"/>
                  </a:cubicBezTo>
                  <a:cubicBezTo>
                    <a:pt x="567" y="488"/>
                    <a:pt x="564" y="486"/>
                    <a:pt x="564" y="479"/>
                  </a:cubicBezTo>
                  <a:cubicBezTo>
                    <a:pt x="546" y="476"/>
                    <a:pt x="527" y="474"/>
                    <a:pt x="524" y="456"/>
                  </a:cubicBezTo>
                  <a:cubicBezTo>
                    <a:pt x="518" y="457"/>
                    <a:pt x="509" y="455"/>
                    <a:pt x="505" y="458"/>
                  </a:cubicBezTo>
                  <a:cubicBezTo>
                    <a:pt x="505" y="463"/>
                    <a:pt x="516" y="464"/>
                    <a:pt x="513" y="468"/>
                  </a:cubicBezTo>
                  <a:cubicBezTo>
                    <a:pt x="509" y="466"/>
                    <a:pt x="505" y="464"/>
                    <a:pt x="500" y="463"/>
                  </a:cubicBezTo>
                  <a:cubicBezTo>
                    <a:pt x="511" y="479"/>
                    <a:pt x="506" y="510"/>
                    <a:pt x="507" y="535"/>
                  </a:cubicBezTo>
                  <a:cubicBezTo>
                    <a:pt x="512" y="536"/>
                    <a:pt x="514" y="535"/>
                    <a:pt x="517" y="534"/>
                  </a:cubicBezTo>
                  <a:cubicBezTo>
                    <a:pt x="522" y="517"/>
                    <a:pt x="510" y="492"/>
                    <a:pt x="517" y="476"/>
                  </a:cubicBezTo>
                  <a:cubicBezTo>
                    <a:pt x="526" y="487"/>
                    <a:pt x="527" y="505"/>
                    <a:pt x="538" y="512"/>
                  </a:cubicBezTo>
                  <a:cubicBezTo>
                    <a:pt x="549" y="504"/>
                    <a:pt x="568" y="506"/>
                    <a:pt x="573" y="518"/>
                  </a:cubicBezTo>
                  <a:cubicBezTo>
                    <a:pt x="569" y="492"/>
                    <a:pt x="539" y="492"/>
                    <a:pt x="526" y="475"/>
                  </a:cubicBezTo>
                  <a:close/>
                  <a:moveTo>
                    <a:pt x="609" y="557"/>
                  </a:moveTo>
                  <a:lnTo>
                    <a:pt x="609" y="557"/>
                  </a:lnTo>
                  <a:cubicBezTo>
                    <a:pt x="596" y="559"/>
                    <a:pt x="591" y="570"/>
                    <a:pt x="586" y="580"/>
                  </a:cubicBezTo>
                  <a:cubicBezTo>
                    <a:pt x="585" y="584"/>
                    <a:pt x="596" y="583"/>
                    <a:pt x="592" y="586"/>
                  </a:cubicBezTo>
                  <a:cubicBezTo>
                    <a:pt x="588" y="584"/>
                    <a:pt x="582" y="584"/>
                    <a:pt x="577" y="586"/>
                  </a:cubicBezTo>
                  <a:cubicBezTo>
                    <a:pt x="579" y="590"/>
                    <a:pt x="575" y="593"/>
                    <a:pt x="576" y="596"/>
                  </a:cubicBezTo>
                  <a:cubicBezTo>
                    <a:pt x="573" y="591"/>
                    <a:pt x="572" y="585"/>
                    <a:pt x="563" y="586"/>
                  </a:cubicBezTo>
                  <a:cubicBezTo>
                    <a:pt x="556" y="572"/>
                    <a:pt x="548" y="558"/>
                    <a:pt x="528" y="556"/>
                  </a:cubicBezTo>
                  <a:cubicBezTo>
                    <a:pt x="535" y="567"/>
                    <a:pt x="546" y="575"/>
                    <a:pt x="547" y="593"/>
                  </a:cubicBezTo>
                  <a:cubicBezTo>
                    <a:pt x="543" y="590"/>
                    <a:pt x="532" y="588"/>
                    <a:pt x="530" y="595"/>
                  </a:cubicBezTo>
                  <a:cubicBezTo>
                    <a:pt x="536" y="603"/>
                    <a:pt x="556" y="610"/>
                    <a:pt x="569" y="616"/>
                  </a:cubicBezTo>
                  <a:cubicBezTo>
                    <a:pt x="571" y="610"/>
                    <a:pt x="566" y="599"/>
                    <a:pt x="564" y="592"/>
                  </a:cubicBezTo>
                  <a:cubicBezTo>
                    <a:pt x="575" y="603"/>
                    <a:pt x="575" y="620"/>
                    <a:pt x="576" y="639"/>
                  </a:cubicBezTo>
                  <a:cubicBezTo>
                    <a:pt x="583" y="641"/>
                    <a:pt x="591" y="643"/>
                    <a:pt x="599" y="644"/>
                  </a:cubicBezTo>
                  <a:cubicBezTo>
                    <a:pt x="603" y="620"/>
                    <a:pt x="599" y="587"/>
                    <a:pt x="610" y="570"/>
                  </a:cubicBezTo>
                  <a:cubicBezTo>
                    <a:pt x="610" y="581"/>
                    <a:pt x="607" y="592"/>
                    <a:pt x="606" y="603"/>
                  </a:cubicBezTo>
                  <a:cubicBezTo>
                    <a:pt x="605" y="621"/>
                    <a:pt x="601" y="649"/>
                    <a:pt x="615" y="652"/>
                  </a:cubicBezTo>
                  <a:cubicBezTo>
                    <a:pt x="616" y="627"/>
                    <a:pt x="615" y="601"/>
                    <a:pt x="623" y="583"/>
                  </a:cubicBezTo>
                  <a:cubicBezTo>
                    <a:pt x="623" y="586"/>
                    <a:pt x="621" y="587"/>
                    <a:pt x="622" y="592"/>
                  </a:cubicBezTo>
                  <a:cubicBezTo>
                    <a:pt x="630" y="595"/>
                    <a:pt x="632" y="594"/>
                    <a:pt x="642" y="595"/>
                  </a:cubicBezTo>
                  <a:cubicBezTo>
                    <a:pt x="640" y="577"/>
                    <a:pt x="623" y="566"/>
                    <a:pt x="616" y="557"/>
                  </a:cubicBezTo>
                  <a:cubicBezTo>
                    <a:pt x="634" y="563"/>
                    <a:pt x="641" y="580"/>
                    <a:pt x="649" y="596"/>
                  </a:cubicBezTo>
                  <a:cubicBezTo>
                    <a:pt x="658" y="595"/>
                    <a:pt x="660" y="597"/>
                    <a:pt x="664" y="596"/>
                  </a:cubicBezTo>
                  <a:cubicBezTo>
                    <a:pt x="664" y="591"/>
                    <a:pt x="663" y="587"/>
                    <a:pt x="659" y="586"/>
                  </a:cubicBezTo>
                  <a:cubicBezTo>
                    <a:pt x="659" y="588"/>
                    <a:pt x="660" y="591"/>
                    <a:pt x="658" y="592"/>
                  </a:cubicBezTo>
                  <a:cubicBezTo>
                    <a:pt x="661" y="583"/>
                    <a:pt x="648" y="589"/>
                    <a:pt x="648" y="583"/>
                  </a:cubicBezTo>
                  <a:lnTo>
                    <a:pt x="648" y="573"/>
                  </a:lnTo>
                  <a:cubicBezTo>
                    <a:pt x="651" y="572"/>
                    <a:pt x="654" y="572"/>
                    <a:pt x="654" y="569"/>
                  </a:cubicBezTo>
                  <a:cubicBezTo>
                    <a:pt x="649" y="550"/>
                    <a:pt x="613" y="524"/>
                    <a:pt x="603" y="553"/>
                  </a:cubicBezTo>
                  <a:cubicBezTo>
                    <a:pt x="604" y="555"/>
                    <a:pt x="608" y="555"/>
                    <a:pt x="609" y="557"/>
                  </a:cubicBezTo>
                  <a:close/>
                  <a:moveTo>
                    <a:pt x="595" y="613"/>
                  </a:moveTo>
                  <a:lnTo>
                    <a:pt x="595" y="613"/>
                  </a:lnTo>
                  <a:cubicBezTo>
                    <a:pt x="591" y="605"/>
                    <a:pt x="588" y="596"/>
                    <a:pt x="582" y="590"/>
                  </a:cubicBezTo>
                  <a:cubicBezTo>
                    <a:pt x="590" y="594"/>
                    <a:pt x="596" y="599"/>
                    <a:pt x="595" y="613"/>
                  </a:cubicBezTo>
                  <a:close/>
                  <a:moveTo>
                    <a:pt x="715" y="468"/>
                  </a:moveTo>
                  <a:lnTo>
                    <a:pt x="715" y="468"/>
                  </a:lnTo>
                  <a:cubicBezTo>
                    <a:pt x="727" y="466"/>
                    <a:pt x="741" y="466"/>
                    <a:pt x="749" y="459"/>
                  </a:cubicBezTo>
                  <a:cubicBezTo>
                    <a:pt x="738" y="428"/>
                    <a:pt x="722" y="403"/>
                    <a:pt x="685" y="397"/>
                  </a:cubicBezTo>
                  <a:cubicBezTo>
                    <a:pt x="681" y="406"/>
                    <a:pt x="676" y="413"/>
                    <a:pt x="677" y="427"/>
                  </a:cubicBezTo>
                  <a:cubicBezTo>
                    <a:pt x="699" y="432"/>
                    <a:pt x="708" y="449"/>
                    <a:pt x="715" y="468"/>
                  </a:cubicBezTo>
                  <a:close/>
                  <a:moveTo>
                    <a:pt x="718" y="488"/>
                  </a:moveTo>
                  <a:lnTo>
                    <a:pt x="718" y="488"/>
                  </a:lnTo>
                  <a:cubicBezTo>
                    <a:pt x="718" y="492"/>
                    <a:pt x="718" y="496"/>
                    <a:pt x="723" y="495"/>
                  </a:cubicBezTo>
                  <a:cubicBezTo>
                    <a:pt x="724" y="481"/>
                    <a:pt x="715" y="477"/>
                    <a:pt x="708" y="471"/>
                  </a:cubicBezTo>
                  <a:cubicBezTo>
                    <a:pt x="716" y="422"/>
                    <a:pt x="617" y="414"/>
                    <a:pt x="622" y="471"/>
                  </a:cubicBezTo>
                  <a:cubicBezTo>
                    <a:pt x="615" y="475"/>
                    <a:pt x="608" y="479"/>
                    <a:pt x="608" y="489"/>
                  </a:cubicBezTo>
                  <a:cubicBezTo>
                    <a:pt x="613" y="490"/>
                    <a:pt x="610" y="499"/>
                    <a:pt x="615" y="499"/>
                  </a:cubicBezTo>
                  <a:cubicBezTo>
                    <a:pt x="614" y="489"/>
                    <a:pt x="626" y="485"/>
                    <a:pt x="623" y="478"/>
                  </a:cubicBezTo>
                  <a:cubicBezTo>
                    <a:pt x="621" y="480"/>
                    <a:pt x="615" y="487"/>
                    <a:pt x="613" y="485"/>
                  </a:cubicBezTo>
                  <a:cubicBezTo>
                    <a:pt x="623" y="473"/>
                    <a:pt x="643" y="471"/>
                    <a:pt x="654" y="461"/>
                  </a:cubicBezTo>
                  <a:cubicBezTo>
                    <a:pt x="654" y="467"/>
                    <a:pt x="665" y="471"/>
                    <a:pt x="669" y="465"/>
                  </a:cubicBezTo>
                  <a:cubicBezTo>
                    <a:pt x="667" y="464"/>
                    <a:pt x="662" y="467"/>
                    <a:pt x="662" y="463"/>
                  </a:cubicBezTo>
                  <a:cubicBezTo>
                    <a:pt x="671" y="464"/>
                    <a:pt x="665" y="450"/>
                    <a:pt x="674" y="450"/>
                  </a:cubicBezTo>
                  <a:cubicBezTo>
                    <a:pt x="680" y="454"/>
                    <a:pt x="681" y="459"/>
                    <a:pt x="681" y="466"/>
                  </a:cubicBezTo>
                  <a:cubicBezTo>
                    <a:pt x="692" y="475"/>
                    <a:pt x="711" y="476"/>
                    <a:pt x="718" y="488"/>
                  </a:cubicBezTo>
                  <a:close/>
                  <a:moveTo>
                    <a:pt x="705" y="471"/>
                  </a:moveTo>
                  <a:lnTo>
                    <a:pt x="705" y="471"/>
                  </a:lnTo>
                  <a:cubicBezTo>
                    <a:pt x="697" y="469"/>
                    <a:pt x="688" y="469"/>
                    <a:pt x="685" y="462"/>
                  </a:cubicBezTo>
                  <a:cubicBezTo>
                    <a:pt x="690" y="464"/>
                    <a:pt x="695" y="466"/>
                    <a:pt x="700" y="468"/>
                  </a:cubicBezTo>
                  <a:cubicBezTo>
                    <a:pt x="703" y="468"/>
                    <a:pt x="700" y="463"/>
                    <a:pt x="701" y="461"/>
                  </a:cubicBezTo>
                  <a:cubicBezTo>
                    <a:pt x="703" y="463"/>
                    <a:pt x="705" y="466"/>
                    <a:pt x="705" y="471"/>
                  </a:cubicBezTo>
                  <a:close/>
                  <a:moveTo>
                    <a:pt x="677" y="559"/>
                  </a:moveTo>
                  <a:lnTo>
                    <a:pt x="677" y="559"/>
                  </a:lnTo>
                  <a:cubicBezTo>
                    <a:pt x="683" y="544"/>
                    <a:pt x="697" y="538"/>
                    <a:pt x="705" y="525"/>
                  </a:cubicBezTo>
                  <a:cubicBezTo>
                    <a:pt x="698" y="524"/>
                    <a:pt x="692" y="526"/>
                    <a:pt x="686" y="531"/>
                  </a:cubicBezTo>
                  <a:cubicBezTo>
                    <a:pt x="684" y="534"/>
                    <a:pt x="682" y="536"/>
                    <a:pt x="680" y="538"/>
                  </a:cubicBezTo>
                  <a:cubicBezTo>
                    <a:pt x="674" y="548"/>
                    <a:pt x="669" y="561"/>
                    <a:pt x="668" y="570"/>
                  </a:cubicBezTo>
                  <a:cubicBezTo>
                    <a:pt x="673" y="571"/>
                    <a:pt x="671" y="565"/>
                    <a:pt x="675" y="564"/>
                  </a:cubicBezTo>
                  <a:cubicBezTo>
                    <a:pt x="675" y="573"/>
                    <a:pt x="684" y="572"/>
                    <a:pt x="682" y="583"/>
                  </a:cubicBezTo>
                  <a:cubicBezTo>
                    <a:pt x="675" y="583"/>
                    <a:pt x="671" y="586"/>
                    <a:pt x="667" y="586"/>
                  </a:cubicBezTo>
                  <a:cubicBezTo>
                    <a:pt x="662" y="598"/>
                    <a:pt x="670" y="609"/>
                    <a:pt x="684" y="605"/>
                  </a:cubicBezTo>
                  <a:cubicBezTo>
                    <a:pt x="688" y="577"/>
                    <a:pt x="702" y="560"/>
                    <a:pt x="718" y="544"/>
                  </a:cubicBezTo>
                  <a:cubicBezTo>
                    <a:pt x="716" y="539"/>
                    <a:pt x="709" y="538"/>
                    <a:pt x="705" y="534"/>
                  </a:cubicBezTo>
                  <a:cubicBezTo>
                    <a:pt x="692" y="537"/>
                    <a:pt x="685" y="555"/>
                    <a:pt x="677" y="559"/>
                  </a:cubicBezTo>
                  <a:close/>
                  <a:moveTo>
                    <a:pt x="680" y="538"/>
                  </a:moveTo>
                  <a:lnTo>
                    <a:pt x="680" y="538"/>
                  </a:lnTo>
                  <a:cubicBezTo>
                    <a:pt x="682" y="536"/>
                    <a:pt x="684" y="533"/>
                    <a:pt x="686" y="531"/>
                  </a:cubicBezTo>
                  <a:cubicBezTo>
                    <a:pt x="696" y="517"/>
                    <a:pt x="700" y="494"/>
                    <a:pt x="700" y="478"/>
                  </a:cubicBezTo>
                  <a:cubicBezTo>
                    <a:pt x="680" y="468"/>
                    <a:pt x="652" y="464"/>
                    <a:pt x="632" y="476"/>
                  </a:cubicBezTo>
                  <a:cubicBezTo>
                    <a:pt x="628" y="509"/>
                    <a:pt x="639" y="540"/>
                    <a:pt x="661" y="544"/>
                  </a:cubicBezTo>
                  <a:cubicBezTo>
                    <a:pt x="669" y="546"/>
                    <a:pt x="675" y="543"/>
                    <a:pt x="680" y="538"/>
                  </a:cubicBezTo>
                  <a:close/>
                  <a:moveTo>
                    <a:pt x="656" y="527"/>
                  </a:moveTo>
                  <a:lnTo>
                    <a:pt x="656" y="527"/>
                  </a:lnTo>
                  <a:cubicBezTo>
                    <a:pt x="659" y="525"/>
                    <a:pt x="675" y="523"/>
                    <a:pt x="675" y="528"/>
                  </a:cubicBezTo>
                  <a:cubicBezTo>
                    <a:pt x="670" y="525"/>
                    <a:pt x="660" y="529"/>
                    <a:pt x="656" y="527"/>
                  </a:cubicBezTo>
                  <a:close/>
                  <a:moveTo>
                    <a:pt x="642" y="495"/>
                  </a:moveTo>
                  <a:lnTo>
                    <a:pt x="642" y="495"/>
                  </a:lnTo>
                  <a:cubicBezTo>
                    <a:pt x="643" y="490"/>
                    <a:pt x="649" y="496"/>
                    <a:pt x="655" y="494"/>
                  </a:cubicBezTo>
                  <a:cubicBezTo>
                    <a:pt x="655" y="497"/>
                    <a:pt x="653" y="499"/>
                    <a:pt x="649" y="499"/>
                  </a:cubicBezTo>
                  <a:cubicBezTo>
                    <a:pt x="644" y="501"/>
                    <a:pt x="647" y="494"/>
                    <a:pt x="642" y="495"/>
                  </a:cubicBezTo>
                  <a:close/>
                  <a:moveTo>
                    <a:pt x="658" y="485"/>
                  </a:moveTo>
                  <a:lnTo>
                    <a:pt x="658" y="485"/>
                  </a:lnTo>
                  <a:cubicBezTo>
                    <a:pt x="653" y="483"/>
                    <a:pt x="645" y="483"/>
                    <a:pt x="641" y="485"/>
                  </a:cubicBezTo>
                  <a:cubicBezTo>
                    <a:pt x="642" y="480"/>
                    <a:pt x="647" y="478"/>
                    <a:pt x="655" y="479"/>
                  </a:cubicBezTo>
                  <a:cubicBezTo>
                    <a:pt x="653" y="484"/>
                    <a:pt x="660" y="480"/>
                    <a:pt x="658" y="485"/>
                  </a:cubicBezTo>
                  <a:close/>
                  <a:moveTo>
                    <a:pt x="672" y="518"/>
                  </a:moveTo>
                  <a:lnTo>
                    <a:pt x="672" y="518"/>
                  </a:lnTo>
                  <a:lnTo>
                    <a:pt x="662" y="518"/>
                  </a:lnTo>
                  <a:cubicBezTo>
                    <a:pt x="664" y="514"/>
                    <a:pt x="673" y="516"/>
                    <a:pt x="671" y="508"/>
                  </a:cubicBezTo>
                  <a:cubicBezTo>
                    <a:pt x="674" y="509"/>
                    <a:pt x="671" y="515"/>
                    <a:pt x="672" y="518"/>
                  </a:cubicBezTo>
                  <a:close/>
                  <a:moveTo>
                    <a:pt x="691" y="485"/>
                  </a:moveTo>
                  <a:lnTo>
                    <a:pt x="691" y="485"/>
                  </a:lnTo>
                  <a:cubicBezTo>
                    <a:pt x="687" y="487"/>
                    <a:pt x="677" y="483"/>
                    <a:pt x="674" y="489"/>
                  </a:cubicBezTo>
                  <a:cubicBezTo>
                    <a:pt x="668" y="481"/>
                    <a:pt x="689" y="477"/>
                    <a:pt x="691" y="485"/>
                  </a:cubicBezTo>
                  <a:close/>
                  <a:moveTo>
                    <a:pt x="684" y="501"/>
                  </a:moveTo>
                  <a:lnTo>
                    <a:pt x="684" y="501"/>
                  </a:lnTo>
                  <a:cubicBezTo>
                    <a:pt x="681" y="500"/>
                    <a:pt x="679" y="498"/>
                    <a:pt x="677" y="497"/>
                  </a:cubicBezTo>
                  <a:cubicBezTo>
                    <a:pt x="680" y="495"/>
                    <a:pt x="687" y="493"/>
                    <a:pt x="690" y="495"/>
                  </a:cubicBezTo>
                  <a:cubicBezTo>
                    <a:pt x="688" y="498"/>
                    <a:pt x="684" y="498"/>
                    <a:pt x="684" y="501"/>
                  </a:cubicBezTo>
                  <a:close/>
                  <a:moveTo>
                    <a:pt x="828" y="703"/>
                  </a:moveTo>
                  <a:lnTo>
                    <a:pt x="828" y="703"/>
                  </a:lnTo>
                  <a:cubicBezTo>
                    <a:pt x="804" y="706"/>
                    <a:pt x="757" y="692"/>
                    <a:pt x="764" y="721"/>
                  </a:cubicBezTo>
                  <a:cubicBezTo>
                    <a:pt x="782" y="721"/>
                    <a:pt x="804" y="719"/>
                    <a:pt x="826" y="720"/>
                  </a:cubicBezTo>
                  <a:cubicBezTo>
                    <a:pt x="829" y="716"/>
                    <a:pt x="827" y="708"/>
                    <a:pt x="828" y="703"/>
                  </a:cubicBezTo>
                  <a:close/>
                  <a:moveTo>
                    <a:pt x="386" y="586"/>
                  </a:moveTo>
                  <a:lnTo>
                    <a:pt x="386" y="586"/>
                  </a:lnTo>
                  <a:cubicBezTo>
                    <a:pt x="386" y="594"/>
                    <a:pt x="377" y="601"/>
                    <a:pt x="382" y="609"/>
                  </a:cubicBezTo>
                  <a:lnTo>
                    <a:pt x="408" y="618"/>
                  </a:lnTo>
                  <a:cubicBezTo>
                    <a:pt x="414" y="606"/>
                    <a:pt x="408" y="589"/>
                    <a:pt x="413" y="577"/>
                  </a:cubicBezTo>
                  <a:cubicBezTo>
                    <a:pt x="452" y="572"/>
                    <a:pt x="463" y="601"/>
                    <a:pt x="465" y="633"/>
                  </a:cubicBezTo>
                  <a:cubicBezTo>
                    <a:pt x="473" y="738"/>
                    <a:pt x="459" y="868"/>
                    <a:pt x="465" y="975"/>
                  </a:cubicBezTo>
                  <a:cubicBezTo>
                    <a:pt x="473" y="977"/>
                    <a:pt x="489" y="978"/>
                    <a:pt x="497" y="975"/>
                  </a:cubicBezTo>
                  <a:cubicBezTo>
                    <a:pt x="498" y="922"/>
                    <a:pt x="496" y="857"/>
                    <a:pt x="498" y="803"/>
                  </a:cubicBezTo>
                  <a:cubicBezTo>
                    <a:pt x="501" y="743"/>
                    <a:pt x="495" y="667"/>
                    <a:pt x="498" y="616"/>
                  </a:cubicBezTo>
                  <a:cubicBezTo>
                    <a:pt x="500" y="592"/>
                    <a:pt x="482" y="582"/>
                    <a:pt x="474" y="564"/>
                  </a:cubicBezTo>
                  <a:cubicBezTo>
                    <a:pt x="479" y="552"/>
                    <a:pt x="490" y="547"/>
                    <a:pt x="498" y="538"/>
                  </a:cubicBezTo>
                  <a:lnTo>
                    <a:pt x="498" y="505"/>
                  </a:lnTo>
                  <a:cubicBezTo>
                    <a:pt x="459" y="522"/>
                    <a:pt x="423" y="556"/>
                    <a:pt x="383" y="577"/>
                  </a:cubicBezTo>
                  <a:cubicBezTo>
                    <a:pt x="412" y="555"/>
                    <a:pt x="443" y="534"/>
                    <a:pt x="472" y="512"/>
                  </a:cubicBezTo>
                  <a:cubicBezTo>
                    <a:pt x="481" y="506"/>
                    <a:pt x="497" y="501"/>
                    <a:pt x="498" y="486"/>
                  </a:cubicBezTo>
                  <a:cubicBezTo>
                    <a:pt x="467" y="504"/>
                    <a:pt x="442" y="528"/>
                    <a:pt x="410" y="546"/>
                  </a:cubicBezTo>
                  <a:cubicBezTo>
                    <a:pt x="409" y="522"/>
                    <a:pt x="415" y="501"/>
                    <a:pt x="412" y="481"/>
                  </a:cubicBezTo>
                  <a:cubicBezTo>
                    <a:pt x="411" y="478"/>
                    <a:pt x="412" y="471"/>
                    <a:pt x="406" y="471"/>
                  </a:cubicBezTo>
                  <a:cubicBezTo>
                    <a:pt x="398" y="495"/>
                    <a:pt x="417" y="548"/>
                    <a:pt x="393" y="557"/>
                  </a:cubicBezTo>
                  <a:cubicBezTo>
                    <a:pt x="394" y="552"/>
                    <a:pt x="391" y="552"/>
                    <a:pt x="392" y="547"/>
                  </a:cubicBezTo>
                  <a:cubicBezTo>
                    <a:pt x="394" y="543"/>
                    <a:pt x="401" y="544"/>
                    <a:pt x="403" y="540"/>
                  </a:cubicBezTo>
                  <a:cubicBezTo>
                    <a:pt x="404" y="532"/>
                    <a:pt x="397" y="532"/>
                    <a:pt x="396" y="527"/>
                  </a:cubicBezTo>
                  <a:cubicBezTo>
                    <a:pt x="397" y="523"/>
                    <a:pt x="404" y="526"/>
                    <a:pt x="402" y="520"/>
                  </a:cubicBezTo>
                  <a:cubicBezTo>
                    <a:pt x="402" y="516"/>
                    <a:pt x="393" y="521"/>
                    <a:pt x="393" y="517"/>
                  </a:cubicBezTo>
                  <a:cubicBezTo>
                    <a:pt x="394" y="511"/>
                    <a:pt x="391" y="509"/>
                    <a:pt x="392" y="504"/>
                  </a:cubicBezTo>
                  <a:cubicBezTo>
                    <a:pt x="393" y="499"/>
                    <a:pt x="403" y="502"/>
                    <a:pt x="402" y="495"/>
                  </a:cubicBezTo>
                  <a:cubicBezTo>
                    <a:pt x="402" y="489"/>
                    <a:pt x="394" y="492"/>
                    <a:pt x="395" y="485"/>
                  </a:cubicBezTo>
                  <a:cubicBezTo>
                    <a:pt x="397" y="485"/>
                    <a:pt x="399" y="484"/>
                    <a:pt x="400" y="482"/>
                  </a:cubicBezTo>
                  <a:cubicBezTo>
                    <a:pt x="396" y="479"/>
                    <a:pt x="388" y="481"/>
                    <a:pt x="382" y="481"/>
                  </a:cubicBezTo>
                  <a:cubicBezTo>
                    <a:pt x="389" y="489"/>
                    <a:pt x="380" y="487"/>
                    <a:pt x="380" y="498"/>
                  </a:cubicBezTo>
                  <a:cubicBezTo>
                    <a:pt x="382" y="501"/>
                    <a:pt x="389" y="500"/>
                    <a:pt x="389" y="505"/>
                  </a:cubicBezTo>
                  <a:cubicBezTo>
                    <a:pt x="390" y="514"/>
                    <a:pt x="387" y="519"/>
                    <a:pt x="380" y="520"/>
                  </a:cubicBezTo>
                  <a:cubicBezTo>
                    <a:pt x="379" y="526"/>
                    <a:pt x="387" y="522"/>
                    <a:pt x="386" y="528"/>
                  </a:cubicBezTo>
                  <a:cubicBezTo>
                    <a:pt x="383" y="531"/>
                    <a:pt x="379" y="532"/>
                    <a:pt x="380" y="540"/>
                  </a:cubicBezTo>
                  <a:cubicBezTo>
                    <a:pt x="380" y="545"/>
                    <a:pt x="389" y="542"/>
                    <a:pt x="389" y="547"/>
                  </a:cubicBezTo>
                  <a:cubicBezTo>
                    <a:pt x="390" y="566"/>
                    <a:pt x="369" y="574"/>
                    <a:pt x="386" y="586"/>
                  </a:cubicBezTo>
                  <a:close/>
                  <a:moveTo>
                    <a:pt x="396" y="579"/>
                  </a:moveTo>
                  <a:lnTo>
                    <a:pt x="396" y="579"/>
                  </a:lnTo>
                  <a:cubicBezTo>
                    <a:pt x="398" y="578"/>
                    <a:pt x="403" y="580"/>
                    <a:pt x="403" y="577"/>
                  </a:cubicBezTo>
                  <a:cubicBezTo>
                    <a:pt x="408" y="581"/>
                    <a:pt x="403" y="597"/>
                    <a:pt x="405" y="608"/>
                  </a:cubicBezTo>
                  <a:cubicBezTo>
                    <a:pt x="404" y="602"/>
                    <a:pt x="397" y="590"/>
                    <a:pt x="396" y="579"/>
                  </a:cubicBezTo>
                  <a:close/>
                  <a:moveTo>
                    <a:pt x="305" y="482"/>
                  </a:moveTo>
                  <a:lnTo>
                    <a:pt x="305" y="482"/>
                  </a:lnTo>
                  <a:cubicBezTo>
                    <a:pt x="301" y="483"/>
                    <a:pt x="294" y="480"/>
                    <a:pt x="292" y="484"/>
                  </a:cubicBezTo>
                  <a:cubicBezTo>
                    <a:pt x="301" y="489"/>
                    <a:pt x="288" y="492"/>
                    <a:pt x="291" y="499"/>
                  </a:cubicBezTo>
                  <a:cubicBezTo>
                    <a:pt x="300" y="499"/>
                    <a:pt x="297" y="511"/>
                    <a:pt x="303" y="514"/>
                  </a:cubicBezTo>
                  <a:cubicBezTo>
                    <a:pt x="298" y="502"/>
                    <a:pt x="308" y="503"/>
                    <a:pt x="310" y="494"/>
                  </a:cubicBezTo>
                  <a:cubicBezTo>
                    <a:pt x="306" y="490"/>
                    <a:pt x="303" y="489"/>
                    <a:pt x="305" y="482"/>
                  </a:cubicBezTo>
                  <a:close/>
                  <a:moveTo>
                    <a:pt x="301" y="583"/>
                  </a:moveTo>
                  <a:lnTo>
                    <a:pt x="301" y="583"/>
                  </a:lnTo>
                  <a:cubicBezTo>
                    <a:pt x="307" y="587"/>
                    <a:pt x="304" y="600"/>
                    <a:pt x="310" y="605"/>
                  </a:cubicBezTo>
                  <a:cubicBezTo>
                    <a:pt x="311" y="589"/>
                    <a:pt x="297" y="573"/>
                    <a:pt x="308" y="561"/>
                  </a:cubicBezTo>
                  <a:cubicBezTo>
                    <a:pt x="310" y="552"/>
                    <a:pt x="301" y="553"/>
                    <a:pt x="300" y="547"/>
                  </a:cubicBezTo>
                  <a:lnTo>
                    <a:pt x="300" y="550"/>
                  </a:lnTo>
                  <a:cubicBezTo>
                    <a:pt x="300" y="556"/>
                    <a:pt x="291" y="552"/>
                    <a:pt x="292" y="559"/>
                  </a:cubicBezTo>
                  <a:cubicBezTo>
                    <a:pt x="305" y="572"/>
                    <a:pt x="286" y="592"/>
                    <a:pt x="292" y="603"/>
                  </a:cubicBezTo>
                  <a:cubicBezTo>
                    <a:pt x="298" y="599"/>
                    <a:pt x="294" y="586"/>
                    <a:pt x="301" y="583"/>
                  </a:cubicBezTo>
                  <a:close/>
                  <a:moveTo>
                    <a:pt x="340" y="476"/>
                  </a:moveTo>
                  <a:lnTo>
                    <a:pt x="340" y="476"/>
                  </a:lnTo>
                  <a:cubicBezTo>
                    <a:pt x="342" y="479"/>
                    <a:pt x="349" y="479"/>
                    <a:pt x="351" y="476"/>
                  </a:cubicBezTo>
                  <a:cubicBezTo>
                    <a:pt x="352" y="474"/>
                    <a:pt x="350" y="473"/>
                    <a:pt x="350" y="471"/>
                  </a:cubicBezTo>
                  <a:cubicBezTo>
                    <a:pt x="344" y="470"/>
                    <a:pt x="339" y="471"/>
                    <a:pt x="340" y="476"/>
                  </a:cubicBezTo>
                  <a:close/>
                  <a:moveTo>
                    <a:pt x="366" y="476"/>
                  </a:moveTo>
                  <a:lnTo>
                    <a:pt x="366" y="476"/>
                  </a:lnTo>
                  <a:cubicBezTo>
                    <a:pt x="366" y="474"/>
                    <a:pt x="364" y="473"/>
                    <a:pt x="364" y="471"/>
                  </a:cubicBezTo>
                  <a:cubicBezTo>
                    <a:pt x="361" y="471"/>
                    <a:pt x="356" y="470"/>
                    <a:pt x="354" y="472"/>
                  </a:cubicBezTo>
                  <a:lnTo>
                    <a:pt x="354" y="476"/>
                  </a:lnTo>
                  <a:cubicBezTo>
                    <a:pt x="356" y="479"/>
                    <a:pt x="364" y="479"/>
                    <a:pt x="366" y="476"/>
                  </a:cubicBezTo>
                  <a:close/>
                  <a:moveTo>
                    <a:pt x="367" y="609"/>
                  </a:moveTo>
                  <a:lnTo>
                    <a:pt x="367" y="609"/>
                  </a:lnTo>
                  <a:cubicBezTo>
                    <a:pt x="365" y="600"/>
                    <a:pt x="358" y="591"/>
                    <a:pt x="366" y="583"/>
                  </a:cubicBezTo>
                  <a:cubicBezTo>
                    <a:pt x="362" y="582"/>
                    <a:pt x="359" y="579"/>
                    <a:pt x="360" y="573"/>
                  </a:cubicBezTo>
                  <a:cubicBezTo>
                    <a:pt x="357" y="572"/>
                    <a:pt x="357" y="576"/>
                    <a:pt x="353" y="574"/>
                  </a:cubicBezTo>
                  <a:cubicBezTo>
                    <a:pt x="352" y="571"/>
                    <a:pt x="351" y="568"/>
                    <a:pt x="351" y="563"/>
                  </a:cubicBezTo>
                  <a:cubicBezTo>
                    <a:pt x="356" y="562"/>
                    <a:pt x="361" y="563"/>
                    <a:pt x="361" y="559"/>
                  </a:cubicBezTo>
                  <a:cubicBezTo>
                    <a:pt x="362" y="551"/>
                    <a:pt x="351" y="555"/>
                    <a:pt x="349" y="550"/>
                  </a:cubicBezTo>
                  <a:cubicBezTo>
                    <a:pt x="349" y="547"/>
                    <a:pt x="347" y="541"/>
                    <a:pt x="350" y="541"/>
                  </a:cubicBezTo>
                  <a:cubicBezTo>
                    <a:pt x="356" y="541"/>
                    <a:pt x="362" y="542"/>
                    <a:pt x="366" y="540"/>
                  </a:cubicBezTo>
                  <a:cubicBezTo>
                    <a:pt x="368" y="531"/>
                    <a:pt x="363" y="529"/>
                    <a:pt x="359" y="525"/>
                  </a:cubicBezTo>
                  <a:cubicBezTo>
                    <a:pt x="358" y="521"/>
                    <a:pt x="364" y="521"/>
                    <a:pt x="360" y="517"/>
                  </a:cubicBezTo>
                  <a:cubicBezTo>
                    <a:pt x="350" y="522"/>
                    <a:pt x="360" y="530"/>
                    <a:pt x="356" y="538"/>
                  </a:cubicBezTo>
                  <a:cubicBezTo>
                    <a:pt x="357" y="529"/>
                    <a:pt x="350" y="527"/>
                    <a:pt x="354" y="518"/>
                  </a:cubicBezTo>
                  <a:cubicBezTo>
                    <a:pt x="353" y="516"/>
                    <a:pt x="347" y="518"/>
                    <a:pt x="347" y="515"/>
                  </a:cubicBezTo>
                  <a:lnTo>
                    <a:pt x="347" y="505"/>
                  </a:lnTo>
                  <a:cubicBezTo>
                    <a:pt x="352" y="501"/>
                    <a:pt x="365" y="504"/>
                    <a:pt x="366" y="497"/>
                  </a:cubicBezTo>
                  <a:cubicBezTo>
                    <a:pt x="365" y="490"/>
                    <a:pt x="354" y="494"/>
                    <a:pt x="351" y="489"/>
                  </a:cubicBezTo>
                  <a:cubicBezTo>
                    <a:pt x="351" y="484"/>
                    <a:pt x="357" y="486"/>
                    <a:pt x="359" y="482"/>
                  </a:cubicBezTo>
                  <a:cubicBezTo>
                    <a:pt x="350" y="480"/>
                    <a:pt x="337" y="479"/>
                    <a:pt x="330" y="481"/>
                  </a:cubicBezTo>
                  <a:cubicBezTo>
                    <a:pt x="330" y="486"/>
                    <a:pt x="337" y="484"/>
                    <a:pt x="338" y="488"/>
                  </a:cubicBezTo>
                  <a:cubicBezTo>
                    <a:pt x="335" y="493"/>
                    <a:pt x="323" y="490"/>
                    <a:pt x="323" y="498"/>
                  </a:cubicBezTo>
                  <a:cubicBezTo>
                    <a:pt x="328" y="506"/>
                    <a:pt x="350" y="498"/>
                    <a:pt x="344" y="517"/>
                  </a:cubicBezTo>
                  <a:cubicBezTo>
                    <a:pt x="338" y="517"/>
                    <a:pt x="336" y="519"/>
                    <a:pt x="330" y="517"/>
                  </a:cubicBezTo>
                  <a:cubicBezTo>
                    <a:pt x="326" y="521"/>
                    <a:pt x="333" y="521"/>
                    <a:pt x="331" y="527"/>
                  </a:cubicBezTo>
                  <a:cubicBezTo>
                    <a:pt x="327" y="526"/>
                    <a:pt x="326" y="529"/>
                    <a:pt x="323" y="530"/>
                  </a:cubicBezTo>
                  <a:lnTo>
                    <a:pt x="323" y="540"/>
                  </a:lnTo>
                  <a:cubicBezTo>
                    <a:pt x="329" y="546"/>
                    <a:pt x="337" y="538"/>
                    <a:pt x="343" y="541"/>
                  </a:cubicBezTo>
                  <a:cubicBezTo>
                    <a:pt x="342" y="546"/>
                    <a:pt x="345" y="554"/>
                    <a:pt x="340" y="554"/>
                  </a:cubicBezTo>
                  <a:lnTo>
                    <a:pt x="331" y="554"/>
                  </a:lnTo>
                  <a:cubicBezTo>
                    <a:pt x="332" y="557"/>
                    <a:pt x="330" y="557"/>
                    <a:pt x="330" y="560"/>
                  </a:cubicBezTo>
                  <a:cubicBezTo>
                    <a:pt x="331" y="560"/>
                    <a:pt x="332" y="561"/>
                    <a:pt x="331" y="563"/>
                  </a:cubicBezTo>
                  <a:cubicBezTo>
                    <a:pt x="336" y="563"/>
                    <a:pt x="342" y="561"/>
                    <a:pt x="343" y="566"/>
                  </a:cubicBezTo>
                  <a:cubicBezTo>
                    <a:pt x="343" y="571"/>
                    <a:pt x="339" y="574"/>
                    <a:pt x="337" y="577"/>
                  </a:cubicBezTo>
                  <a:cubicBezTo>
                    <a:pt x="334" y="577"/>
                    <a:pt x="335" y="573"/>
                    <a:pt x="331" y="574"/>
                  </a:cubicBezTo>
                  <a:cubicBezTo>
                    <a:pt x="331" y="580"/>
                    <a:pt x="328" y="581"/>
                    <a:pt x="327" y="586"/>
                  </a:cubicBezTo>
                  <a:cubicBezTo>
                    <a:pt x="337" y="591"/>
                    <a:pt x="318" y="600"/>
                    <a:pt x="326" y="608"/>
                  </a:cubicBezTo>
                  <a:cubicBezTo>
                    <a:pt x="334" y="597"/>
                    <a:pt x="336" y="580"/>
                    <a:pt x="349" y="573"/>
                  </a:cubicBezTo>
                  <a:cubicBezTo>
                    <a:pt x="354" y="585"/>
                    <a:pt x="358" y="600"/>
                    <a:pt x="367" y="609"/>
                  </a:cubicBezTo>
                  <a:close/>
                  <a:moveTo>
                    <a:pt x="331" y="535"/>
                  </a:moveTo>
                  <a:lnTo>
                    <a:pt x="331" y="535"/>
                  </a:lnTo>
                  <a:cubicBezTo>
                    <a:pt x="330" y="531"/>
                    <a:pt x="333" y="532"/>
                    <a:pt x="333" y="528"/>
                  </a:cubicBezTo>
                  <a:cubicBezTo>
                    <a:pt x="338" y="527"/>
                    <a:pt x="335" y="536"/>
                    <a:pt x="331" y="535"/>
                  </a:cubicBezTo>
                  <a:close/>
                  <a:moveTo>
                    <a:pt x="379" y="644"/>
                  </a:moveTo>
                  <a:lnTo>
                    <a:pt x="379" y="644"/>
                  </a:lnTo>
                  <a:cubicBezTo>
                    <a:pt x="367" y="623"/>
                    <a:pt x="359" y="598"/>
                    <a:pt x="346" y="579"/>
                  </a:cubicBezTo>
                  <a:cubicBezTo>
                    <a:pt x="333" y="603"/>
                    <a:pt x="320" y="625"/>
                    <a:pt x="305" y="646"/>
                  </a:cubicBezTo>
                  <a:cubicBezTo>
                    <a:pt x="328" y="636"/>
                    <a:pt x="329" y="604"/>
                    <a:pt x="347" y="590"/>
                  </a:cubicBezTo>
                  <a:cubicBezTo>
                    <a:pt x="359" y="607"/>
                    <a:pt x="362" y="632"/>
                    <a:pt x="379" y="644"/>
                  </a:cubicBezTo>
                  <a:close/>
                  <a:moveTo>
                    <a:pt x="370" y="471"/>
                  </a:moveTo>
                  <a:lnTo>
                    <a:pt x="370" y="471"/>
                  </a:lnTo>
                  <a:lnTo>
                    <a:pt x="370" y="475"/>
                  </a:lnTo>
                  <a:cubicBezTo>
                    <a:pt x="369" y="507"/>
                    <a:pt x="370" y="556"/>
                    <a:pt x="370" y="592"/>
                  </a:cubicBezTo>
                  <a:cubicBezTo>
                    <a:pt x="370" y="600"/>
                    <a:pt x="367" y="612"/>
                    <a:pt x="374" y="616"/>
                  </a:cubicBezTo>
                  <a:cubicBezTo>
                    <a:pt x="379" y="572"/>
                    <a:pt x="376" y="520"/>
                    <a:pt x="374" y="471"/>
                  </a:cubicBezTo>
                  <a:lnTo>
                    <a:pt x="370" y="471"/>
                  </a:lnTo>
                  <a:lnTo>
                    <a:pt x="370" y="471"/>
                  </a:lnTo>
                  <a:close/>
                  <a:moveTo>
                    <a:pt x="290" y="595"/>
                  </a:moveTo>
                  <a:lnTo>
                    <a:pt x="290" y="595"/>
                  </a:lnTo>
                  <a:cubicBezTo>
                    <a:pt x="290" y="571"/>
                    <a:pt x="286" y="547"/>
                    <a:pt x="291" y="521"/>
                  </a:cubicBezTo>
                  <a:cubicBezTo>
                    <a:pt x="293" y="523"/>
                    <a:pt x="298" y="522"/>
                    <a:pt x="298" y="525"/>
                  </a:cubicBezTo>
                  <a:cubicBezTo>
                    <a:pt x="296" y="529"/>
                    <a:pt x="290" y="530"/>
                    <a:pt x="292" y="538"/>
                  </a:cubicBezTo>
                  <a:cubicBezTo>
                    <a:pt x="296" y="540"/>
                    <a:pt x="299" y="542"/>
                    <a:pt x="301" y="546"/>
                  </a:cubicBezTo>
                  <a:cubicBezTo>
                    <a:pt x="302" y="542"/>
                    <a:pt x="305" y="541"/>
                    <a:pt x="308" y="540"/>
                  </a:cubicBezTo>
                  <a:cubicBezTo>
                    <a:pt x="310" y="529"/>
                    <a:pt x="303" y="526"/>
                    <a:pt x="308" y="518"/>
                  </a:cubicBezTo>
                  <a:cubicBezTo>
                    <a:pt x="302" y="518"/>
                    <a:pt x="292" y="520"/>
                    <a:pt x="288" y="517"/>
                  </a:cubicBezTo>
                  <a:lnTo>
                    <a:pt x="288" y="478"/>
                  </a:lnTo>
                  <a:cubicBezTo>
                    <a:pt x="294" y="476"/>
                    <a:pt x="307" y="481"/>
                    <a:pt x="308" y="475"/>
                  </a:cubicBezTo>
                  <a:cubicBezTo>
                    <a:pt x="310" y="467"/>
                    <a:pt x="299" y="473"/>
                    <a:pt x="297" y="469"/>
                  </a:cubicBezTo>
                  <a:cubicBezTo>
                    <a:pt x="302" y="470"/>
                    <a:pt x="311" y="467"/>
                    <a:pt x="314" y="471"/>
                  </a:cubicBezTo>
                  <a:cubicBezTo>
                    <a:pt x="311" y="518"/>
                    <a:pt x="314" y="573"/>
                    <a:pt x="315" y="618"/>
                  </a:cubicBezTo>
                  <a:cubicBezTo>
                    <a:pt x="325" y="580"/>
                    <a:pt x="314" y="520"/>
                    <a:pt x="320" y="471"/>
                  </a:cubicBezTo>
                  <a:cubicBezTo>
                    <a:pt x="323" y="475"/>
                    <a:pt x="327" y="480"/>
                    <a:pt x="337" y="478"/>
                  </a:cubicBezTo>
                  <a:cubicBezTo>
                    <a:pt x="339" y="474"/>
                    <a:pt x="334" y="469"/>
                    <a:pt x="337" y="469"/>
                  </a:cubicBezTo>
                  <a:cubicBezTo>
                    <a:pt x="350" y="471"/>
                    <a:pt x="366" y="468"/>
                    <a:pt x="380" y="468"/>
                  </a:cubicBezTo>
                  <a:cubicBezTo>
                    <a:pt x="392" y="468"/>
                    <a:pt x="423" y="475"/>
                    <a:pt x="420" y="458"/>
                  </a:cubicBezTo>
                  <a:cubicBezTo>
                    <a:pt x="394" y="457"/>
                    <a:pt x="367" y="458"/>
                    <a:pt x="340" y="459"/>
                  </a:cubicBezTo>
                  <a:cubicBezTo>
                    <a:pt x="323" y="460"/>
                    <a:pt x="285" y="454"/>
                    <a:pt x="272" y="465"/>
                  </a:cubicBezTo>
                  <a:cubicBezTo>
                    <a:pt x="272" y="471"/>
                    <a:pt x="280" y="468"/>
                    <a:pt x="282" y="472"/>
                  </a:cubicBezTo>
                  <a:cubicBezTo>
                    <a:pt x="283" y="521"/>
                    <a:pt x="282" y="570"/>
                    <a:pt x="284" y="618"/>
                  </a:cubicBezTo>
                  <a:cubicBezTo>
                    <a:pt x="290" y="613"/>
                    <a:pt x="290" y="600"/>
                    <a:pt x="290" y="595"/>
                  </a:cubicBezTo>
                  <a:close/>
                  <a:moveTo>
                    <a:pt x="681" y="224"/>
                  </a:moveTo>
                  <a:lnTo>
                    <a:pt x="681" y="224"/>
                  </a:lnTo>
                  <a:cubicBezTo>
                    <a:pt x="676" y="217"/>
                    <a:pt x="661" y="218"/>
                    <a:pt x="652" y="214"/>
                  </a:cubicBezTo>
                  <a:cubicBezTo>
                    <a:pt x="646" y="230"/>
                    <a:pt x="672" y="233"/>
                    <a:pt x="681" y="224"/>
                  </a:cubicBezTo>
                  <a:close/>
                  <a:moveTo>
                    <a:pt x="681" y="210"/>
                  </a:moveTo>
                  <a:lnTo>
                    <a:pt x="681" y="210"/>
                  </a:lnTo>
                  <a:cubicBezTo>
                    <a:pt x="674" y="207"/>
                    <a:pt x="663" y="202"/>
                    <a:pt x="656" y="203"/>
                  </a:cubicBezTo>
                  <a:cubicBezTo>
                    <a:pt x="656" y="217"/>
                    <a:pt x="670" y="216"/>
                    <a:pt x="681" y="218"/>
                  </a:cubicBezTo>
                  <a:lnTo>
                    <a:pt x="681" y="210"/>
                  </a:lnTo>
                  <a:lnTo>
                    <a:pt x="681" y="210"/>
                  </a:lnTo>
                  <a:close/>
                  <a:moveTo>
                    <a:pt x="680" y="198"/>
                  </a:moveTo>
                  <a:lnTo>
                    <a:pt x="680" y="198"/>
                  </a:lnTo>
                  <a:cubicBezTo>
                    <a:pt x="673" y="196"/>
                    <a:pt x="667" y="192"/>
                    <a:pt x="659" y="190"/>
                  </a:cubicBezTo>
                  <a:cubicBezTo>
                    <a:pt x="660" y="192"/>
                    <a:pt x="658" y="193"/>
                    <a:pt x="658" y="195"/>
                  </a:cubicBezTo>
                  <a:cubicBezTo>
                    <a:pt x="661" y="200"/>
                    <a:pt x="678" y="211"/>
                    <a:pt x="680" y="198"/>
                  </a:cubicBezTo>
                  <a:close/>
                  <a:moveTo>
                    <a:pt x="664" y="185"/>
                  </a:moveTo>
                  <a:lnTo>
                    <a:pt x="664" y="185"/>
                  </a:lnTo>
                  <a:cubicBezTo>
                    <a:pt x="667" y="188"/>
                    <a:pt x="670" y="191"/>
                    <a:pt x="675" y="193"/>
                  </a:cubicBezTo>
                  <a:cubicBezTo>
                    <a:pt x="682" y="184"/>
                    <a:pt x="666" y="174"/>
                    <a:pt x="664" y="185"/>
                  </a:cubicBezTo>
                  <a:close/>
                  <a:moveTo>
                    <a:pt x="633" y="149"/>
                  </a:moveTo>
                  <a:lnTo>
                    <a:pt x="633" y="149"/>
                  </a:lnTo>
                  <a:cubicBezTo>
                    <a:pt x="649" y="154"/>
                    <a:pt x="651" y="171"/>
                    <a:pt x="662" y="180"/>
                  </a:cubicBezTo>
                  <a:cubicBezTo>
                    <a:pt x="665" y="165"/>
                    <a:pt x="646" y="130"/>
                    <a:pt x="633" y="149"/>
                  </a:cubicBezTo>
                  <a:close/>
                  <a:moveTo>
                    <a:pt x="685" y="128"/>
                  </a:moveTo>
                  <a:lnTo>
                    <a:pt x="685" y="128"/>
                  </a:lnTo>
                  <a:cubicBezTo>
                    <a:pt x="688" y="124"/>
                    <a:pt x="695" y="125"/>
                    <a:pt x="692" y="116"/>
                  </a:cubicBezTo>
                  <a:cubicBezTo>
                    <a:pt x="686" y="113"/>
                    <a:pt x="691" y="122"/>
                    <a:pt x="685" y="121"/>
                  </a:cubicBezTo>
                  <a:cubicBezTo>
                    <a:pt x="684" y="105"/>
                    <a:pt x="657" y="114"/>
                    <a:pt x="648" y="116"/>
                  </a:cubicBezTo>
                  <a:cubicBezTo>
                    <a:pt x="644" y="118"/>
                    <a:pt x="650" y="129"/>
                    <a:pt x="642" y="126"/>
                  </a:cubicBezTo>
                  <a:cubicBezTo>
                    <a:pt x="650" y="141"/>
                    <a:pt x="652" y="160"/>
                    <a:pt x="677" y="158"/>
                  </a:cubicBezTo>
                  <a:cubicBezTo>
                    <a:pt x="682" y="150"/>
                    <a:pt x="687" y="142"/>
                    <a:pt x="685" y="128"/>
                  </a:cubicBezTo>
                  <a:close/>
                  <a:moveTo>
                    <a:pt x="654" y="122"/>
                  </a:moveTo>
                  <a:lnTo>
                    <a:pt x="654" y="122"/>
                  </a:lnTo>
                  <a:cubicBezTo>
                    <a:pt x="655" y="121"/>
                    <a:pt x="662" y="119"/>
                    <a:pt x="662" y="122"/>
                  </a:cubicBezTo>
                  <a:cubicBezTo>
                    <a:pt x="664" y="126"/>
                    <a:pt x="652" y="126"/>
                    <a:pt x="654" y="122"/>
                  </a:cubicBezTo>
                  <a:close/>
                  <a:moveTo>
                    <a:pt x="664" y="146"/>
                  </a:moveTo>
                  <a:lnTo>
                    <a:pt x="664" y="146"/>
                  </a:lnTo>
                  <a:cubicBezTo>
                    <a:pt x="669" y="147"/>
                    <a:pt x="669" y="148"/>
                    <a:pt x="674" y="146"/>
                  </a:cubicBezTo>
                  <a:cubicBezTo>
                    <a:pt x="676" y="151"/>
                    <a:pt x="662" y="151"/>
                    <a:pt x="664" y="146"/>
                  </a:cubicBezTo>
                  <a:close/>
                  <a:moveTo>
                    <a:pt x="681" y="122"/>
                  </a:moveTo>
                  <a:lnTo>
                    <a:pt x="681" y="122"/>
                  </a:lnTo>
                  <a:cubicBezTo>
                    <a:pt x="679" y="124"/>
                    <a:pt x="675" y="124"/>
                    <a:pt x="672" y="126"/>
                  </a:cubicBezTo>
                  <a:cubicBezTo>
                    <a:pt x="677" y="130"/>
                    <a:pt x="677" y="141"/>
                    <a:pt x="668" y="142"/>
                  </a:cubicBezTo>
                  <a:cubicBezTo>
                    <a:pt x="674" y="139"/>
                    <a:pt x="669" y="126"/>
                    <a:pt x="672" y="121"/>
                  </a:cubicBezTo>
                  <a:cubicBezTo>
                    <a:pt x="676" y="120"/>
                    <a:pt x="679" y="120"/>
                    <a:pt x="681" y="122"/>
                  </a:cubicBezTo>
                  <a:close/>
                  <a:moveTo>
                    <a:pt x="636" y="175"/>
                  </a:moveTo>
                  <a:lnTo>
                    <a:pt x="636" y="175"/>
                  </a:lnTo>
                  <a:cubicBezTo>
                    <a:pt x="641" y="177"/>
                    <a:pt x="642" y="183"/>
                    <a:pt x="645" y="187"/>
                  </a:cubicBezTo>
                  <a:cubicBezTo>
                    <a:pt x="649" y="187"/>
                    <a:pt x="654" y="188"/>
                    <a:pt x="656" y="185"/>
                  </a:cubicBezTo>
                  <a:cubicBezTo>
                    <a:pt x="657" y="169"/>
                    <a:pt x="643" y="168"/>
                    <a:pt x="641" y="155"/>
                  </a:cubicBezTo>
                  <a:cubicBezTo>
                    <a:pt x="629" y="158"/>
                    <a:pt x="622" y="171"/>
                    <a:pt x="626" y="185"/>
                  </a:cubicBezTo>
                  <a:cubicBezTo>
                    <a:pt x="630" y="186"/>
                    <a:pt x="632" y="188"/>
                    <a:pt x="636" y="187"/>
                  </a:cubicBezTo>
                  <a:cubicBezTo>
                    <a:pt x="640" y="183"/>
                    <a:pt x="636" y="180"/>
                    <a:pt x="636" y="175"/>
                  </a:cubicBezTo>
                  <a:close/>
                  <a:moveTo>
                    <a:pt x="659" y="83"/>
                  </a:moveTo>
                  <a:lnTo>
                    <a:pt x="659" y="83"/>
                  </a:lnTo>
                  <a:cubicBezTo>
                    <a:pt x="660" y="88"/>
                    <a:pt x="663" y="89"/>
                    <a:pt x="662" y="95"/>
                  </a:cubicBezTo>
                  <a:cubicBezTo>
                    <a:pt x="647" y="100"/>
                    <a:pt x="628" y="101"/>
                    <a:pt x="625" y="119"/>
                  </a:cubicBezTo>
                  <a:cubicBezTo>
                    <a:pt x="629" y="119"/>
                    <a:pt x="637" y="126"/>
                    <a:pt x="638" y="119"/>
                  </a:cubicBezTo>
                  <a:cubicBezTo>
                    <a:pt x="639" y="115"/>
                    <a:pt x="631" y="120"/>
                    <a:pt x="632" y="116"/>
                  </a:cubicBezTo>
                  <a:cubicBezTo>
                    <a:pt x="648" y="104"/>
                    <a:pt x="689" y="105"/>
                    <a:pt x="705" y="116"/>
                  </a:cubicBezTo>
                  <a:cubicBezTo>
                    <a:pt x="701" y="118"/>
                    <a:pt x="695" y="114"/>
                    <a:pt x="694" y="122"/>
                  </a:cubicBezTo>
                  <a:cubicBezTo>
                    <a:pt x="700" y="126"/>
                    <a:pt x="708" y="122"/>
                    <a:pt x="711" y="118"/>
                  </a:cubicBezTo>
                  <a:cubicBezTo>
                    <a:pt x="709" y="95"/>
                    <a:pt x="670" y="104"/>
                    <a:pt x="672" y="82"/>
                  </a:cubicBezTo>
                  <a:cubicBezTo>
                    <a:pt x="668" y="82"/>
                    <a:pt x="662" y="81"/>
                    <a:pt x="659" y="83"/>
                  </a:cubicBezTo>
                  <a:close/>
                  <a:moveTo>
                    <a:pt x="700" y="174"/>
                  </a:moveTo>
                  <a:lnTo>
                    <a:pt x="700" y="174"/>
                  </a:lnTo>
                  <a:cubicBezTo>
                    <a:pt x="696" y="178"/>
                    <a:pt x="692" y="181"/>
                    <a:pt x="691" y="188"/>
                  </a:cubicBezTo>
                  <a:cubicBezTo>
                    <a:pt x="695" y="191"/>
                    <a:pt x="705" y="190"/>
                    <a:pt x="710" y="188"/>
                  </a:cubicBezTo>
                  <a:cubicBezTo>
                    <a:pt x="713" y="177"/>
                    <a:pt x="712" y="160"/>
                    <a:pt x="704" y="155"/>
                  </a:cubicBezTo>
                  <a:cubicBezTo>
                    <a:pt x="698" y="154"/>
                    <a:pt x="697" y="165"/>
                    <a:pt x="692" y="161"/>
                  </a:cubicBezTo>
                  <a:cubicBezTo>
                    <a:pt x="692" y="151"/>
                    <a:pt x="702" y="153"/>
                    <a:pt x="704" y="145"/>
                  </a:cubicBezTo>
                  <a:cubicBezTo>
                    <a:pt x="686" y="135"/>
                    <a:pt x="683" y="164"/>
                    <a:pt x="665" y="164"/>
                  </a:cubicBezTo>
                  <a:cubicBezTo>
                    <a:pt x="666" y="169"/>
                    <a:pt x="668" y="175"/>
                    <a:pt x="674" y="175"/>
                  </a:cubicBezTo>
                  <a:cubicBezTo>
                    <a:pt x="675" y="169"/>
                    <a:pt x="684" y="163"/>
                    <a:pt x="691" y="167"/>
                  </a:cubicBezTo>
                  <a:cubicBezTo>
                    <a:pt x="677" y="167"/>
                    <a:pt x="673" y="190"/>
                    <a:pt x="687" y="188"/>
                  </a:cubicBezTo>
                  <a:cubicBezTo>
                    <a:pt x="689" y="182"/>
                    <a:pt x="694" y="167"/>
                    <a:pt x="700" y="174"/>
                  </a:cubicBezTo>
                  <a:close/>
                  <a:moveTo>
                    <a:pt x="833" y="233"/>
                  </a:moveTo>
                  <a:lnTo>
                    <a:pt x="833" y="233"/>
                  </a:lnTo>
                  <a:cubicBezTo>
                    <a:pt x="834" y="246"/>
                    <a:pt x="834" y="267"/>
                    <a:pt x="832" y="276"/>
                  </a:cubicBezTo>
                  <a:cubicBezTo>
                    <a:pt x="828" y="260"/>
                    <a:pt x="815" y="246"/>
                    <a:pt x="809" y="237"/>
                  </a:cubicBezTo>
                  <a:cubicBezTo>
                    <a:pt x="816" y="236"/>
                    <a:pt x="829" y="241"/>
                    <a:pt x="831" y="234"/>
                  </a:cubicBezTo>
                  <a:cubicBezTo>
                    <a:pt x="786" y="225"/>
                    <a:pt x="717" y="233"/>
                    <a:pt x="684" y="229"/>
                  </a:cubicBezTo>
                  <a:cubicBezTo>
                    <a:pt x="682" y="234"/>
                    <a:pt x="690" y="237"/>
                    <a:pt x="685" y="240"/>
                  </a:cubicBezTo>
                  <a:cubicBezTo>
                    <a:pt x="685" y="221"/>
                    <a:pt x="665" y="238"/>
                    <a:pt x="655" y="229"/>
                  </a:cubicBezTo>
                  <a:cubicBezTo>
                    <a:pt x="650" y="228"/>
                    <a:pt x="648" y="238"/>
                    <a:pt x="645" y="234"/>
                  </a:cubicBezTo>
                  <a:cubicBezTo>
                    <a:pt x="640" y="234"/>
                    <a:pt x="639" y="226"/>
                    <a:pt x="628" y="229"/>
                  </a:cubicBezTo>
                  <a:cubicBezTo>
                    <a:pt x="628" y="232"/>
                    <a:pt x="625" y="233"/>
                    <a:pt x="626" y="237"/>
                  </a:cubicBezTo>
                  <a:cubicBezTo>
                    <a:pt x="644" y="238"/>
                    <a:pt x="656" y="245"/>
                    <a:pt x="681" y="246"/>
                  </a:cubicBezTo>
                  <a:cubicBezTo>
                    <a:pt x="668" y="254"/>
                    <a:pt x="660" y="246"/>
                    <a:pt x="646" y="244"/>
                  </a:cubicBezTo>
                  <a:cubicBezTo>
                    <a:pt x="641" y="253"/>
                    <a:pt x="624" y="256"/>
                    <a:pt x="626" y="267"/>
                  </a:cubicBezTo>
                  <a:cubicBezTo>
                    <a:pt x="622" y="256"/>
                    <a:pt x="608" y="245"/>
                    <a:pt x="605" y="237"/>
                  </a:cubicBezTo>
                  <a:cubicBezTo>
                    <a:pt x="612" y="235"/>
                    <a:pt x="626" y="239"/>
                    <a:pt x="625" y="229"/>
                  </a:cubicBezTo>
                  <a:cubicBezTo>
                    <a:pt x="581" y="224"/>
                    <a:pt x="529" y="230"/>
                    <a:pt x="488" y="229"/>
                  </a:cubicBezTo>
                  <a:cubicBezTo>
                    <a:pt x="448" y="258"/>
                    <a:pt x="407" y="288"/>
                    <a:pt x="369" y="319"/>
                  </a:cubicBezTo>
                  <a:cubicBezTo>
                    <a:pt x="392" y="307"/>
                    <a:pt x="430" y="290"/>
                    <a:pt x="455" y="309"/>
                  </a:cubicBezTo>
                  <a:cubicBezTo>
                    <a:pt x="469" y="319"/>
                    <a:pt x="466" y="356"/>
                    <a:pt x="467" y="381"/>
                  </a:cubicBezTo>
                  <a:cubicBezTo>
                    <a:pt x="468" y="423"/>
                    <a:pt x="464" y="469"/>
                    <a:pt x="468" y="502"/>
                  </a:cubicBezTo>
                  <a:cubicBezTo>
                    <a:pt x="480" y="498"/>
                    <a:pt x="487" y="488"/>
                    <a:pt x="498" y="482"/>
                  </a:cubicBezTo>
                  <a:cubicBezTo>
                    <a:pt x="499" y="469"/>
                    <a:pt x="496" y="453"/>
                    <a:pt x="500" y="442"/>
                  </a:cubicBezTo>
                  <a:cubicBezTo>
                    <a:pt x="513" y="439"/>
                    <a:pt x="525" y="445"/>
                    <a:pt x="531" y="436"/>
                  </a:cubicBezTo>
                  <a:cubicBezTo>
                    <a:pt x="525" y="429"/>
                    <a:pt x="502" y="437"/>
                    <a:pt x="497" y="436"/>
                  </a:cubicBezTo>
                  <a:cubicBezTo>
                    <a:pt x="491" y="399"/>
                    <a:pt x="507" y="376"/>
                    <a:pt x="527" y="361"/>
                  </a:cubicBezTo>
                  <a:cubicBezTo>
                    <a:pt x="511" y="350"/>
                    <a:pt x="489" y="333"/>
                    <a:pt x="500" y="305"/>
                  </a:cubicBezTo>
                  <a:cubicBezTo>
                    <a:pt x="511" y="334"/>
                    <a:pt x="531" y="353"/>
                    <a:pt x="564" y="360"/>
                  </a:cubicBezTo>
                  <a:cubicBezTo>
                    <a:pt x="535" y="374"/>
                    <a:pt x="500" y="390"/>
                    <a:pt x="501" y="430"/>
                  </a:cubicBezTo>
                  <a:lnTo>
                    <a:pt x="511" y="430"/>
                  </a:lnTo>
                  <a:cubicBezTo>
                    <a:pt x="531" y="358"/>
                    <a:pt x="640" y="374"/>
                    <a:pt x="662" y="305"/>
                  </a:cubicBezTo>
                  <a:lnTo>
                    <a:pt x="649" y="305"/>
                  </a:lnTo>
                  <a:cubicBezTo>
                    <a:pt x="641" y="321"/>
                    <a:pt x="630" y="334"/>
                    <a:pt x="612" y="341"/>
                  </a:cubicBezTo>
                  <a:cubicBezTo>
                    <a:pt x="625" y="324"/>
                    <a:pt x="637" y="298"/>
                    <a:pt x="628" y="270"/>
                  </a:cubicBezTo>
                  <a:cubicBezTo>
                    <a:pt x="629" y="276"/>
                    <a:pt x="639" y="274"/>
                    <a:pt x="646" y="275"/>
                  </a:cubicBezTo>
                  <a:cubicBezTo>
                    <a:pt x="651" y="277"/>
                    <a:pt x="650" y="285"/>
                    <a:pt x="656" y="285"/>
                  </a:cubicBezTo>
                  <a:cubicBezTo>
                    <a:pt x="663" y="280"/>
                    <a:pt x="668" y="289"/>
                    <a:pt x="671" y="279"/>
                  </a:cubicBezTo>
                  <a:cubicBezTo>
                    <a:pt x="671" y="284"/>
                    <a:pt x="674" y="286"/>
                    <a:pt x="680" y="285"/>
                  </a:cubicBezTo>
                  <a:cubicBezTo>
                    <a:pt x="683" y="281"/>
                    <a:pt x="681" y="275"/>
                    <a:pt x="677" y="275"/>
                  </a:cubicBezTo>
                  <a:cubicBezTo>
                    <a:pt x="683" y="276"/>
                    <a:pt x="683" y="271"/>
                    <a:pt x="688" y="270"/>
                  </a:cubicBezTo>
                  <a:cubicBezTo>
                    <a:pt x="688" y="281"/>
                    <a:pt x="707" y="271"/>
                    <a:pt x="707" y="272"/>
                  </a:cubicBezTo>
                  <a:cubicBezTo>
                    <a:pt x="705" y="279"/>
                    <a:pt x="703" y="287"/>
                    <a:pt x="704" y="296"/>
                  </a:cubicBezTo>
                  <a:cubicBezTo>
                    <a:pt x="682" y="298"/>
                    <a:pt x="655" y="290"/>
                    <a:pt x="633" y="299"/>
                  </a:cubicBezTo>
                  <a:cubicBezTo>
                    <a:pt x="654" y="303"/>
                    <a:pt x="687" y="299"/>
                    <a:pt x="705" y="301"/>
                  </a:cubicBezTo>
                  <a:cubicBezTo>
                    <a:pt x="706" y="316"/>
                    <a:pt x="721" y="335"/>
                    <a:pt x="727" y="344"/>
                  </a:cubicBezTo>
                  <a:cubicBezTo>
                    <a:pt x="706" y="338"/>
                    <a:pt x="693" y="324"/>
                    <a:pt x="684" y="306"/>
                  </a:cubicBezTo>
                  <a:cubicBezTo>
                    <a:pt x="679" y="306"/>
                    <a:pt x="674" y="304"/>
                    <a:pt x="668" y="305"/>
                  </a:cubicBezTo>
                  <a:cubicBezTo>
                    <a:pt x="669" y="358"/>
                    <a:pt x="597" y="351"/>
                    <a:pt x="585" y="396"/>
                  </a:cubicBezTo>
                  <a:cubicBezTo>
                    <a:pt x="557" y="377"/>
                    <a:pt x="525" y="403"/>
                    <a:pt x="521" y="430"/>
                  </a:cubicBezTo>
                  <a:cubicBezTo>
                    <a:pt x="534" y="415"/>
                    <a:pt x="548" y="387"/>
                    <a:pt x="574" y="394"/>
                  </a:cubicBezTo>
                  <a:cubicBezTo>
                    <a:pt x="580" y="396"/>
                    <a:pt x="584" y="405"/>
                    <a:pt x="592" y="401"/>
                  </a:cubicBezTo>
                  <a:cubicBezTo>
                    <a:pt x="594" y="397"/>
                    <a:pt x="593" y="388"/>
                    <a:pt x="595" y="383"/>
                  </a:cubicBezTo>
                  <a:cubicBezTo>
                    <a:pt x="615" y="362"/>
                    <a:pt x="650" y="355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9" y="328"/>
                    <a:pt x="671" y="325"/>
                    <a:pt x="672" y="321"/>
                  </a:cubicBezTo>
                  <a:cubicBezTo>
                    <a:pt x="706" y="371"/>
                    <a:pt x="798" y="363"/>
                    <a:pt x="818" y="427"/>
                  </a:cubicBezTo>
                  <a:lnTo>
                    <a:pt x="829" y="427"/>
                  </a:lnTo>
                  <a:cubicBezTo>
                    <a:pt x="824" y="388"/>
                    <a:pt x="794" y="373"/>
                    <a:pt x="766" y="357"/>
                  </a:cubicBezTo>
                  <a:cubicBezTo>
                    <a:pt x="799" y="353"/>
                    <a:pt x="824" y="340"/>
                    <a:pt x="832" y="311"/>
                  </a:cubicBezTo>
                  <a:cubicBezTo>
                    <a:pt x="839" y="336"/>
                    <a:pt x="815" y="353"/>
                    <a:pt x="798" y="363"/>
                  </a:cubicBezTo>
                  <a:cubicBezTo>
                    <a:pt x="810" y="373"/>
                    <a:pt x="827" y="380"/>
                    <a:pt x="832" y="397"/>
                  </a:cubicBezTo>
                  <a:cubicBezTo>
                    <a:pt x="838" y="418"/>
                    <a:pt x="830" y="442"/>
                    <a:pt x="832" y="465"/>
                  </a:cubicBezTo>
                  <a:cubicBezTo>
                    <a:pt x="823" y="465"/>
                    <a:pt x="818" y="477"/>
                    <a:pt x="809" y="472"/>
                  </a:cubicBezTo>
                  <a:cubicBezTo>
                    <a:pt x="817" y="469"/>
                    <a:pt x="826" y="468"/>
                    <a:pt x="828" y="459"/>
                  </a:cubicBezTo>
                  <a:cubicBezTo>
                    <a:pt x="818" y="459"/>
                    <a:pt x="829" y="458"/>
                    <a:pt x="828" y="453"/>
                  </a:cubicBezTo>
                  <a:lnTo>
                    <a:pt x="759" y="453"/>
                  </a:lnTo>
                  <a:cubicBezTo>
                    <a:pt x="747" y="420"/>
                    <a:pt x="721" y="391"/>
                    <a:pt x="687" y="384"/>
                  </a:cubicBezTo>
                  <a:cubicBezTo>
                    <a:pt x="630" y="373"/>
                    <a:pt x="571" y="413"/>
                    <a:pt x="569" y="468"/>
                  </a:cubicBezTo>
                  <a:cubicBezTo>
                    <a:pt x="567" y="501"/>
                    <a:pt x="579" y="533"/>
                    <a:pt x="603" y="544"/>
                  </a:cubicBezTo>
                  <a:cubicBezTo>
                    <a:pt x="592" y="526"/>
                    <a:pt x="579" y="513"/>
                    <a:pt x="576" y="489"/>
                  </a:cubicBezTo>
                  <a:cubicBezTo>
                    <a:pt x="570" y="446"/>
                    <a:pt x="596" y="412"/>
                    <a:pt x="626" y="396"/>
                  </a:cubicBezTo>
                  <a:cubicBezTo>
                    <a:pt x="703" y="371"/>
                    <a:pt x="768" y="429"/>
                    <a:pt x="750" y="498"/>
                  </a:cubicBezTo>
                  <a:cubicBezTo>
                    <a:pt x="748" y="489"/>
                    <a:pt x="737" y="490"/>
                    <a:pt x="728" y="488"/>
                  </a:cubicBezTo>
                  <a:cubicBezTo>
                    <a:pt x="728" y="506"/>
                    <a:pt x="713" y="510"/>
                    <a:pt x="701" y="517"/>
                  </a:cubicBezTo>
                  <a:cubicBezTo>
                    <a:pt x="713" y="518"/>
                    <a:pt x="712" y="533"/>
                    <a:pt x="720" y="538"/>
                  </a:cubicBezTo>
                  <a:cubicBezTo>
                    <a:pt x="738" y="534"/>
                    <a:pt x="742" y="514"/>
                    <a:pt x="750" y="499"/>
                  </a:cubicBezTo>
                  <a:cubicBezTo>
                    <a:pt x="750" y="522"/>
                    <a:pt x="734" y="527"/>
                    <a:pt x="728" y="544"/>
                  </a:cubicBezTo>
                  <a:cubicBezTo>
                    <a:pt x="752" y="535"/>
                    <a:pt x="762" y="495"/>
                    <a:pt x="760" y="461"/>
                  </a:cubicBezTo>
                  <a:cubicBezTo>
                    <a:pt x="774" y="462"/>
                    <a:pt x="786" y="457"/>
                    <a:pt x="796" y="462"/>
                  </a:cubicBezTo>
                  <a:cubicBezTo>
                    <a:pt x="795" y="482"/>
                    <a:pt x="762" y="470"/>
                    <a:pt x="763" y="492"/>
                  </a:cubicBezTo>
                  <a:cubicBezTo>
                    <a:pt x="779" y="488"/>
                    <a:pt x="788" y="477"/>
                    <a:pt x="802" y="471"/>
                  </a:cubicBezTo>
                  <a:cubicBezTo>
                    <a:pt x="798" y="485"/>
                    <a:pt x="760" y="489"/>
                    <a:pt x="760" y="505"/>
                  </a:cubicBezTo>
                  <a:cubicBezTo>
                    <a:pt x="760" y="512"/>
                    <a:pt x="771" y="519"/>
                    <a:pt x="779" y="518"/>
                  </a:cubicBezTo>
                  <a:cubicBezTo>
                    <a:pt x="774" y="529"/>
                    <a:pt x="763" y="516"/>
                    <a:pt x="757" y="514"/>
                  </a:cubicBezTo>
                  <a:cubicBezTo>
                    <a:pt x="751" y="527"/>
                    <a:pt x="744" y="538"/>
                    <a:pt x="736" y="548"/>
                  </a:cubicBezTo>
                  <a:cubicBezTo>
                    <a:pt x="742" y="562"/>
                    <a:pt x="759" y="572"/>
                    <a:pt x="754" y="592"/>
                  </a:cubicBezTo>
                  <a:cubicBezTo>
                    <a:pt x="767" y="616"/>
                    <a:pt x="771" y="657"/>
                    <a:pt x="772" y="690"/>
                  </a:cubicBezTo>
                  <a:cubicBezTo>
                    <a:pt x="782" y="693"/>
                    <a:pt x="797" y="692"/>
                    <a:pt x="805" y="698"/>
                  </a:cubicBezTo>
                  <a:cubicBezTo>
                    <a:pt x="809" y="692"/>
                    <a:pt x="817" y="689"/>
                    <a:pt x="822" y="682"/>
                  </a:cubicBezTo>
                  <a:cubicBezTo>
                    <a:pt x="823" y="620"/>
                    <a:pt x="825" y="548"/>
                    <a:pt x="826" y="481"/>
                  </a:cubicBezTo>
                  <a:cubicBezTo>
                    <a:pt x="813" y="484"/>
                    <a:pt x="816" y="502"/>
                    <a:pt x="815" y="512"/>
                  </a:cubicBezTo>
                  <a:cubicBezTo>
                    <a:pt x="807" y="561"/>
                    <a:pt x="801" y="615"/>
                    <a:pt x="786" y="652"/>
                  </a:cubicBezTo>
                  <a:cubicBezTo>
                    <a:pt x="790" y="600"/>
                    <a:pt x="811" y="537"/>
                    <a:pt x="809" y="486"/>
                  </a:cubicBezTo>
                  <a:cubicBezTo>
                    <a:pt x="798" y="499"/>
                    <a:pt x="788" y="545"/>
                    <a:pt x="767" y="530"/>
                  </a:cubicBezTo>
                  <a:lnTo>
                    <a:pt x="779" y="530"/>
                  </a:lnTo>
                  <a:cubicBezTo>
                    <a:pt x="788" y="514"/>
                    <a:pt x="801" y="503"/>
                    <a:pt x="805" y="482"/>
                  </a:cubicBezTo>
                  <a:cubicBezTo>
                    <a:pt x="796" y="484"/>
                    <a:pt x="790" y="498"/>
                    <a:pt x="783" y="497"/>
                  </a:cubicBezTo>
                  <a:cubicBezTo>
                    <a:pt x="789" y="490"/>
                    <a:pt x="797" y="484"/>
                    <a:pt x="803" y="478"/>
                  </a:cubicBezTo>
                  <a:cubicBezTo>
                    <a:pt x="811" y="488"/>
                    <a:pt x="823" y="477"/>
                    <a:pt x="832" y="475"/>
                  </a:cubicBezTo>
                  <a:cubicBezTo>
                    <a:pt x="834" y="479"/>
                    <a:pt x="834" y="484"/>
                    <a:pt x="833" y="489"/>
                  </a:cubicBezTo>
                  <a:cubicBezTo>
                    <a:pt x="873" y="522"/>
                    <a:pt x="914" y="553"/>
                    <a:pt x="956" y="583"/>
                  </a:cubicBezTo>
                  <a:cubicBezTo>
                    <a:pt x="959" y="569"/>
                    <a:pt x="946" y="572"/>
                    <a:pt x="944" y="563"/>
                  </a:cubicBezTo>
                  <a:cubicBezTo>
                    <a:pt x="946" y="559"/>
                    <a:pt x="956" y="562"/>
                    <a:pt x="954" y="554"/>
                  </a:cubicBezTo>
                  <a:cubicBezTo>
                    <a:pt x="952" y="550"/>
                    <a:pt x="943" y="552"/>
                    <a:pt x="944" y="544"/>
                  </a:cubicBezTo>
                  <a:cubicBezTo>
                    <a:pt x="948" y="540"/>
                    <a:pt x="957" y="541"/>
                    <a:pt x="956" y="531"/>
                  </a:cubicBezTo>
                  <a:cubicBezTo>
                    <a:pt x="949" y="530"/>
                    <a:pt x="947" y="527"/>
                    <a:pt x="952" y="521"/>
                  </a:cubicBezTo>
                  <a:lnTo>
                    <a:pt x="934" y="521"/>
                  </a:lnTo>
                  <a:cubicBezTo>
                    <a:pt x="930" y="523"/>
                    <a:pt x="940" y="524"/>
                    <a:pt x="937" y="530"/>
                  </a:cubicBezTo>
                  <a:cubicBezTo>
                    <a:pt x="932" y="529"/>
                    <a:pt x="929" y="530"/>
                    <a:pt x="930" y="535"/>
                  </a:cubicBezTo>
                  <a:cubicBezTo>
                    <a:pt x="929" y="543"/>
                    <a:pt x="942" y="538"/>
                    <a:pt x="940" y="547"/>
                  </a:cubicBezTo>
                  <a:cubicBezTo>
                    <a:pt x="940" y="554"/>
                    <a:pt x="930" y="550"/>
                    <a:pt x="930" y="556"/>
                  </a:cubicBezTo>
                  <a:cubicBezTo>
                    <a:pt x="923" y="534"/>
                    <a:pt x="932" y="499"/>
                    <a:pt x="924" y="474"/>
                  </a:cubicBezTo>
                  <a:cubicBezTo>
                    <a:pt x="920" y="498"/>
                    <a:pt x="925" y="533"/>
                    <a:pt x="923" y="548"/>
                  </a:cubicBezTo>
                  <a:cubicBezTo>
                    <a:pt x="895" y="526"/>
                    <a:pt x="865" y="506"/>
                    <a:pt x="838" y="482"/>
                  </a:cubicBezTo>
                  <a:cubicBezTo>
                    <a:pt x="848" y="488"/>
                    <a:pt x="856" y="496"/>
                    <a:pt x="867" y="501"/>
                  </a:cubicBezTo>
                  <a:cubicBezTo>
                    <a:pt x="866" y="465"/>
                    <a:pt x="867" y="401"/>
                    <a:pt x="868" y="361"/>
                  </a:cubicBezTo>
                  <a:cubicBezTo>
                    <a:pt x="869" y="346"/>
                    <a:pt x="866" y="332"/>
                    <a:pt x="869" y="322"/>
                  </a:cubicBezTo>
                  <a:cubicBezTo>
                    <a:pt x="878" y="301"/>
                    <a:pt x="927" y="314"/>
                    <a:pt x="944" y="318"/>
                  </a:cubicBezTo>
                  <a:cubicBezTo>
                    <a:pt x="926" y="305"/>
                    <a:pt x="908" y="288"/>
                    <a:pt x="890" y="273"/>
                  </a:cubicBezTo>
                  <a:cubicBezTo>
                    <a:pt x="871" y="258"/>
                    <a:pt x="852" y="243"/>
                    <a:pt x="833" y="233"/>
                  </a:cubicBezTo>
                  <a:close/>
                  <a:moveTo>
                    <a:pt x="787" y="658"/>
                  </a:moveTo>
                  <a:lnTo>
                    <a:pt x="787" y="658"/>
                  </a:lnTo>
                  <a:cubicBezTo>
                    <a:pt x="798" y="653"/>
                    <a:pt x="821" y="672"/>
                    <a:pt x="815" y="684"/>
                  </a:cubicBezTo>
                  <a:cubicBezTo>
                    <a:pt x="809" y="678"/>
                    <a:pt x="808" y="669"/>
                    <a:pt x="799" y="667"/>
                  </a:cubicBezTo>
                  <a:cubicBezTo>
                    <a:pt x="794" y="675"/>
                    <a:pt x="806" y="686"/>
                    <a:pt x="803" y="693"/>
                  </a:cubicBezTo>
                  <a:cubicBezTo>
                    <a:pt x="793" y="686"/>
                    <a:pt x="799" y="663"/>
                    <a:pt x="787" y="658"/>
                  </a:cubicBezTo>
                  <a:close/>
                  <a:moveTo>
                    <a:pt x="795" y="533"/>
                  </a:moveTo>
                  <a:lnTo>
                    <a:pt x="795" y="533"/>
                  </a:lnTo>
                  <a:cubicBezTo>
                    <a:pt x="791" y="546"/>
                    <a:pt x="787" y="571"/>
                    <a:pt x="786" y="592"/>
                  </a:cubicBezTo>
                  <a:cubicBezTo>
                    <a:pt x="778" y="572"/>
                    <a:pt x="786" y="544"/>
                    <a:pt x="795" y="533"/>
                  </a:cubicBezTo>
                  <a:close/>
                  <a:moveTo>
                    <a:pt x="779" y="654"/>
                  </a:moveTo>
                  <a:lnTo>
                    <a:pt x="779" y="654"/>
                  </a:lnTo>
                  <a:cubicBezTo>
                    <a:pt x="767" y="619"/>
                    <a:pt x="774" y="565"/>
                    <a:pt x="754" y="538"/>
                  </a:cubicBezTo>
                  <a:cubicBezTo>
                    <a:pt x="783" y="557"/>
                    <a:pt x="770" y="616"/>
                    <a:pt x="779" y="654"/>
                  </a:cubicBezTo>
                  <a:close/>
                  <a:moveTo>
                    <a:pt x="530" y="337"/>
                  </a:moveTo>
                  <a:lnTo>
                    <a:pt x="530" y="337"/>
                  </a:lnTo>
                  <a:cubicBezTo>
                    <a:pt x="565" y="336"/>
                    <a:pt x="555" y="290"/>
                    <a:pt x="593" y="293"/>
                  </a:cubicBezTo>
                  <a:cubicBezTo>
                    <a:pt x="634" y="332"/>
                    <a:pt x="560" y="367"/>
                    <a:pt x="530" y="337"/>
                  </a:cubicBezTo>
                  <a:close/>
                  <a:moveTo>
                    <a:pt x="530" y="236"/>
                  </a:moveTo>
                  <a:lnTo>
                    <a:pt x="530" y="236"/>
                  </a:lnTo>
                  <a:cubicBezTo>
                    <a:pt x="518" y="250"/>
                    <a:pt x="502" y="261"/>
                    <a:pt x="500" y="285"/>
                  </a:cubicBezTo>
                  <a:cubicBezTo>
                    <a:pt x="494" y="274"/>
                    <a:pt x="497" y="249"/>
                    <a:pt x="498" y="236"/>
                  </a:cubicBezTo>
                  <a:lnTo>
                    <a:pt x="530" y="236"/>
                  </a:lnTo>
                  <a:lnTo>
                    <a:pt x="530" y="236"/>
                  </a:lnTo>
                  <a:close/>
                  <a:moveTo>
                    <a:pt x="543" y="242"/>
                  </a:moveTo>
                  <a:lnTo>
                    <a:pt x="543" y="242"/>
                  </a:lnTo>
                  <a:cubicBezTo>
                    <a:pt x="518" y="268"/>
                    <a:pt x="571" y="300"/>
                    <a:pt x="546" y="322"/>
                  </a:cubicBezTo>
                  <a:cubicBezTo>
                    <a:pt x="527" y="338"/>
                    <a:pt x="508" y="311"/>
                    <a:pt x="508" y="293"/>
                  </a:cubicBezTo>
                  <a:cubicBezTo>
                    <a:pt x="508" y="267"/>
                    <a:pt x="528" y="248"/>
                    <a:pt x="543" y="242"/>
                  </a:cubicBezTo>
                  <a:close/>
                  <a:moveTo>
                    <a:pt x="615" y="316"/>
                  </a:moveTo>
                  <a:lnTo>
                    <a:pt x="615" y="316"/>
                  </a:lnTo>
                  <a:cubicBezTo>
                    <a:pt x="607" y="302"/>
                    <a:pt x="611" y="292"/>
                    <a:pt x="596" y="285"/>
                  </a:cubicBezTo>
                  <a:cubicBezTo>
                    <a:pt x="576" y="276"/>
                    <a:pt x="549" y="288"/>
                    <a:pt x="547" y="263"/>
                  </a:cubicBezTo>
                  <a:cubicBezTo>
                    <a:pt x="546" y="255"/>
                    <a:pt x="554" y="243"/>
                    <a:pt x="563" y="240"/>
                  </a:cubicBezTo>
                  <a:cubicBezTo>
                    <a:pt x="603" y="229"/>
                    <a:pt x="631" y="283"/>
                    <a:pt x="615" y="316"/>
                  </a:cubicBezTo>
                  <a:close/>
                  <a:moveTo>
                    <a:pt x="720" y="308"/>
                  </a:moveTo>
                  <a:lnTo>
                    <a:pt x="720" y="308"/>
                  </a:lnTo>
                  <a:cubicBezTo>
                    <a:pt x="721" y="294"/>
                    <a:pt x="733" y="283"/>
                    <a:pt x="750" y="288"/>
                  </a:cubicBezTo>
                  <a:cubicBezTo>
                    <a:pt x="768" y="292"/>
                    <a:pt x="761" y="318"/>
                    <a:pt x="772" y="332"/>
                  </a:cubicBezTo>
                  <a:cubicBezTo>
                    <a:pt x="777" y="338"/>
                    <a:pt x="779" y="337"/>
                    <a:pt x="785" y="344"/>
                  </a:cubicBezTo>
                  <a:cubicBezTo>
                    <a:pt x="751" y="351"/>
                    <a:pt x="718" y="333"/>
                    <a:pt x="720" y="308"/>
                  </a:cubicBezTo>
                  <a:close/>
                  <a:moveTo>
                    <a:pt x="731" y="236"/>
                  </a:moveTo>
                  <a:lnTo>
                    <a:pt x="731" y="236"/>
                  </a:lnTo>
                  <a:cubicBezTo>
                    <a:pt x="723" y="246"/>
                    <a:pt x="712" y="253"/>
                    <a:pt x="708" y="267"/>
                  </a:cubicBezTo>
                  <a:cubicBezTo>
                    <a:pt x="709" y="253"/>
                    <a:pt x="694" y="254"/>
                    <a:pt x="690" y="246"/>
                  </a:cubicBezTo>
                  <a:cubicBezTo>
                    <a:pt x="700" y="236"/>
                    <a:pt x="711" y="235"/>
                    <a:pt x="731" y="236"/>
                  </a:cubicBezTo>
                  <a:close/>
                  <a:moveTo>
                    <a:pt x="773" y="282"/>
                  </a:moveTo>
                  <a:lnTo>
                    <a:pt x="773" y="282"/>
                  </a:lnTo>
                  <a:cubicBezTo>
                    <a:pt x="763" y="284"/>
                    <a:pt x="750" y="276"/>
                    <a:pt x="737" y="279"/>
                  </a:cubicBezTo>
                  <a:cubicBezTo>
                    <a:pt x="726" y="282"/>
                    <a:pt x="726" y="289"/>
                    <a:pt x="715" y="296"/>
                  </a:cubicBezTo>
                  <a:cubicBezTo>
                    <a:pt x="711" y="267"/>
                    <a:pt x="739" y="235"/>
                    <a:pt x="767" y="236"/>
                  </a:cubicBezTo>
                  <a:cubicBezTo>
                    <a:pt x="793" y="237"/>
                    <a:pt x="803" y="276"/>
                    <a:pt x="773" y="282"/>
                  </a:cubicBezTo>
                  <a:close/>
                  <a:moveTo>
                    <a:pt x="802" y="335"/>
                  </a:moveTo>
                  <a:lnTo>
                    <a:pt x="802" y="335"/>
                  </a:lnTo>
                  <a:cubicBezTo>
                    <a:pt x="784" y="341"/>
                    <a:pt x="772" y="324"/>
                    <a:pt x="773" y="306"/>
                  </a:cubicBezTo>
                  <a:cubicBezTo>
                    <a:pt x="786" y="293"/>
                    <a:pt x="813" y="272"/>
                    <a:pt x="796" y="247"/>
                  </a:cubicBezTo>
                  <a:cubicBezTo>
                    <a:pt x="829" y="250"/>
                    <a:pt x="835" y="325"/>
                    <a:pt x="802" y="335"/>
                  </a:cubicBezTo>
                  <a:close/>
                  <a:moveTo>
                    <a:pt x="806" y="255"/>
                  </a:moveTo>
                  <a:lnTo>
                    <a:pt x="806" y="255"/>
                  </a:lnTo>
                  <a:cubicBezTo>
                    <a:pt x="806" y="254"/>
                    <a:pt x="806" y="253"/>
                    <a:pt x="805" y="253"/>
                  </a:cubicBezTo>
                  <a:cubicBezTo>
                    <a:pt x="815" y="290"/>
                    <a:pt x="758" y="300"/>
                    <a:pt x="785" y="331"/>
                  </a:cubicBezTo>
                  <a:cubicBezTo>
                    <a:pt x="829" y="344"/>
                    <a:pt x="831" y="270"/>
                    <a:pt x="806" y="255"/>
                  </a:cubicBezTo>
                  <a:close/>
                  <a:moveTo>
                    <a:pt x="812" y="305"/>
                  </a:moveTo>
                  <a:lnTo>
                    <a:pt x="812" y="305"/>
                  </a:lnTo>
                  <a:cubicBezTo>
                    <a:pt x="807" y="306"/>
                    <a:pt x="806" y="303"/>
                    <a:pt x="802" y="303"/>
                  </a:cubicBezTo>
                  <a:cubicBezTo>
                    <a:pt x="831" y="322"/>
                    <a:pt x="773" y="343"/>
                    <a:pt x="783" y="306"/>
                  </a:cubicBezTo>
                  <a:cubicBezTo>
                    <a:pt x="786" y="295"/>
                    <a:pt x="813" y="286"/>
                    <a:pt x="809" y="270"/>
                  </a:cubicBezTo>
                  <a:cubicBezTo>
                    <a:pt x="818" y="276"/>
                    <a:pt x="821" y="298"/>
                    <a:pt x="812" y="305"/>
                  </a:cubicBezTo>
                  <a:close/>
                  <a:moveTo>
                    <a:pt x="789" y="266"/>
                  </a:moveTo>
                  <a:lnTo>
                    <a:pt x="789" y="266"/>
                  </a:lnTo>
                  <a:cubicBezTo>
                    <a:pt x="792" y="254"/>
                    <a:pt x="785" y="246"/>
                    <a:pt x="779" y="240"/>
                  </a:cubicBezTo>
                  <a:cubicBezTo>
                    <a:pt x="742" y="234"/>
                    <a:pt x="723" y="256"/>
                    <a:pt x="718" y="288"/>
                  </a:cubicBezTo>
                  <a:cubicBezTo>
                    <a:pt x="730" y="266"/>
                    <a:pt x="782" y="290"/>
                    <a:pt x="789" y="266"/>
                  </a:cubicBezTo>
                  <a:close/>
                  <a:moveTo>
                    <a:pt x="772" y="273"/>
                  </a:moveTo>
                  <a:lnTo>
                    <a:pt x="772" y="273"/>
                  </a:lnTo>
                  <a:cubicBezTo>
                    <a:pt x="759" y="276"/>
                    <a:pt x="738" y="263"/>
                    <a:pt x="730" y="275"/>
                  </a:cubicBezTo>
                  <a:cubicBezTo>
                    <a:pt x="727" y="265"/>
                    <a:pt x="738" y="258"/>
                    <a:pt x="746" y="255"/>
                  </a:cubicBezTo>
                  <a:cubicBezTo>
                    <a:pt x="752" y="254"/>
                    <a:pt x="754" y="259"/>
                    <a:pt x="759" y="260"/>
                  </a:cubicBezTo>
                  <a:cubicBezTo>
                    <a:pt x="765" y="225"/>
                    <a:pt x="802" y="266"/>
                    <a:pt x="772" y="273"/>
                  </a:cubicBezTo>
                  <a:close/>
                  <a:moveTo>
                    <a:pt x="724" y="302"/>
                  </a:moveTo>
                  <a:lnTo>
                    <a:pt x="724" y="302"/>
                  </a:lnTo>
                  <a:cubicBezTo>
                    <a:pt x="717" y="327"/>
                    <a:pt x="749" y="347"/>
                    <a:pt x="776" y="342"/>
                  </a:cubicBezTo>
                  <a:cubicBezTo>
                    <a:pt x="763" y="334"/>
                    <a:pt x="765" y="319"/>
                    <a:pt x="762" y="303"/>
                  </a:cubicBezTo>
                  <a:cubicBezTo>
                    <a:pt x="758" y="287"/>
                    <a:pt x="728" y="287"/>
                    <a:pt x="724" y="302"/>
                  </a:cubicBezTo>
                  <a:close/>
                  <a:moveTo>
                    <a:pt x="749" y="296"/>
                  </a:moveTo>
                  <a:lnTo>
                    <a:pt x="749" y="296"/>
                  </a:lnTo>
                  <a:cubicBezTo>
                    <a:pt x="759" y="305"/>
                    <a:pt x="757" y="326"/>
                    <a:pt x="764" y="338"/>
                  </a:cubicBezTo>
                  <a:cubicBezTo>
                    <a:pt x="755" y="338"/>
                    <a:pt x="749" y="334"/>
                    <a:pt x="744" y="329"/>
                  </a:cubicBezTo>
                  <a:cubicBezTo>
                    <a:pt x="743" y="324"/>
                    <a:pt x="746" y="321"/>
                    <a:pt x="746" y="316"/>
                  </a:cubicBezTo>
                  <a:cubicBezTo>
                    <a:pt x="744" y="313"/>
                    <a:pt x="741" y="320"/>
                    <a:pt x="736" y="318"/>
                  </a:cubicBezTo>
                  <a:cubicBezTo>
                    <a:pt x="725" y="310"/>
                    <a:pt x="730" y="291"/>
                    <a:pt x="749" y="296"/>
                  </a:cubicBezTo>
                  <a:close/>
                  <a:moveTo>
                    <a:pt x="616" y="301"/>
                  </a:moveTo>
                  <a:lnTo>
                    <a:pt x="616" y="301"/>
                  </a:lnTo>
                  <a:cubicBezTo>
                    <a:pt x="620" y="267"/>
                    <a:pt x="597" y="237"/>
                    <a:pt x="569" y="242"/>
                  </a:cubicBezTo>
                  <a:cubicBezTo>
                    <a:pt x="557" y="243"/>
                    <a:pt x="546" y="256"/>
                    <a:pt x="551" y="269"/>
                  </a:cubicBezTo>
                  <a:cubicBezTo>
                    <a:pt x="557" y="282"/>
                    <a:pt x="570" y="277"/>
                    <a:pt x="587" y="280"/>
                  </a:cubicBezTo>
                  <a:cubicBezTo>
                    <a:pt x="603" y="283"/>
                    <a:pt x="607" y="294"/>
                    <a:pt x="616" y="301"/>
                  </a:cubicBezTo>
                  <a:close/>
                  <a:moveTo>
                    <a:pt x="613" y="288"/>
                  </a:moveTo>
                  <a:lnTo>
                    <a:pt x="613" y="288"/>
                  </a:lnTo>
                  <a:cubicBezTo>
                    <a:pt x="605" y="288"/>
                    <a:pt x="608" y="283"/>
                    <a:pt x="600" y="279"/>
                  </a:cubicBezTo>
                  <a:cubicBezTo>
                    <a:pt x="585" y="271"/>
                    <a:pt x="553" y="280"/>
                    <a:pt x="556" y="259"/>
                  </a:cubicBezTo>
                  <a:cubicBezTo>
                    <a:pt x="557" y="249"/>
                    <a:pt x="571" y="244"/>
                    <a:pt x="580" y="252"/>
                  </a:cubicBezTo>
                  <a:cubicBezTo>
                    <a:pt x="582" y="257"/>
                    <a:pt x="580" y="262"/>
                    <a:pt x="582" y="265"/>
                  </a:cubicBezTo>
                  <a:cubicBezTo>
                    <a:pt x="598" y="253"/>
                    <a:pt x="612" y="271"/>
                    <a:pt x="613" y="288"/>
                  </a:cubicBezTo>
                  <a:close/>
                  <a:moveTo>
                    <a:pt x="537" y="250"/>
                  </a:moveTo>
                  <a:lnTo>
                    <a:pt x="537" y="250"/>
                  </a:lnTo>
                  <a:cubicBezTo>
                    <a:pt x="508" y="254"/>
                    <a:pt x="500" y="324"/>
                    <a:pt x="533" y="324"/>
                  </a:cubicBezTo>
                  <a:cubicBezTo>
                    <a:pt x="571" y="323"/>
                    <a:pt x="527" y="268"/>
                    <a:pt x="537" y="250"/>
                  </a:cubicBezTo>
                  <a:close/>
                  <a:moveTo>
                    <a:pt x="527" y="263"/>
                  </a:moveTo>
                  <a:lnTo>
                    <a:pt x="527" y="263"/>
                  </a:lnTo>
                  <a:cubicBezTo>
                    <a:pt x="530" y="280"/>
                    <a:pt x="549" y="294"/>
                    <a:pt x="540" y="315"/>
                  </a:cubicBezTo>
                  <a:cubicBezTo>
                    <a:pt x="530" y="320"/>
                    <a:pt x="520" y="313"/>
                    <a:pt x="521" y="302"/>
                  </a:cubicBezTo>
                  <a:cubicBezTo>
                    <a:pt x="522" y="298"/>
                    <a:pt x="524" y="295"/>
                    <a:pt x="530" y="295"/>
                  </a:cubicBezTo>
                  <a:cubicBezTo>
                    <a:pt x="521" y="288"/>
                    <a:pt x="515" y="272"/>
                    <a:pt x="527" y="263"/>
                  </a:cubicBezTo>
                  <a:close/>
                  <a:moveTo>
                    <a:pt x="540" y="340"/>
                  </a:moveTo>
                  <a:lnTo>
                    <a:pt x="540" y="340"/>
                  </a:lnTo>
                  <a:cubicBezTo>
                    <a:pt x="561" y="353"/>
                    <a:pt x="593" y="342"/>
                    <a:pt x="602" y="325"/>
                  </a:cubicBezTo>
                  <a:cubicBezTo>
                    <a:pt x="608" y="298"/>
                    <a:pt x="583" y="290"/>
                    <a:pt x="569" y="303"/>
                  </a:cubicBezTo>
                  <a:cubicBezTo>
                    <a:pt x="565" y="322"/>
                    <a:pt x="552" y="330"/>
                    <a:pt x="540" y="340"/>
                  </a:cubicBezTo>
                  <a:close/>
                  <a:moveTo>
                    <a:pt x="595" y="305"/>
                  </a:moveTo>
                  <a:lnTo>
                    <a:pt x="595" y="305"/>
                  </a:lnTo>
                  <a:cubicBezTo>
                    <a:pt x="599" y="312"/>
                    <a:pt x="597" y="322"/>
                    <a:pt x="590" y="325"/>
                  </a:cubicBezTo>
                  <a:cubicBezTo>
                    <a:pt x="584" y="326"/>
                    <a:pt x="583" y="322"/>
                    <a:pt x="577" y="322"/>
                  </a:cubicBezTo>
                  <a:cubicBezTo>
                    <a:pt x="572" y="326"/>
                    <a:pt x="581" y="327"/>
                    <a:pt x="579" y="332"/>
                  </a:cubicBezTo>
                  <a:cubicBezTo>
                    <a:pt x="576" y="341"/>
                    <a:pt x="559" y="343"/>
                    <a:pt x="549" y="340"/>
                  </a:cubicBezTo>
                  <a:cubicBezTo>
                    <a:pt x="567" y="332"/>
                    <a:pt x="568" y="294"/>
                    <a:pt x="595" y="305"/>
                  </a:cubicBezTo>
                  <a:close/>
                  <a:moveTo>
                    <a:pt x="667" y="331"/>
                  </a:moveTo>
                  <a:lnTo>
                    <a:pt x="667" y="331"/>
                  </a:lnTo>
                  <a:cubicBezTo>
                    <a:pt x="667" y="331"/>
                    <a:pt x="667" y="331"/>
                    <a:pt x="667" y="331"/>
                  </a:cubicBezTo>
                  <a:cubicBezTo>
                    <a:pt x="676" y="368"/>
                    <a:pt x="751" y="362"/>
                    <a:pt x="741" y="409"/>
                  </a:cubicBezTo>
                  <a:cubicBezTo>
                    <a:pt x="761" y="383"/>
                    <a:pt x="801" y="400"/>
                    <a:pt x="808" y="427"/>
                  </a:cubicBezTo>
                  <a:cubicBezTo>
                    <a:pt x="812" y="398"/>
                    <a:pt x="768" y="381"/>
                    <a:pt x="746" y="396"/>
                  </a:cubicBezTo>
                  <a:cubicBezTo>
                    <a:pt x="746" y="391"/>
                    <a:pt x="743" y="387"/>
                    <a:pt x="743" y="383"/>
                  </a:cubicBezTo>
                  <a:cubicBezTo>
                    <a:pt x="720" y="363"/>
                    <a:pt x="687" y="353"/>
                    <a:pt x="667" y="331"/>
                  </a:cubicBezTo>
                  <a:close/>
                  <a:moveTo>
                    <a:pt x="867" y="799"/>
                  </a:moveTo>
                  <a:lnTo>
                    <a:pt x="867" y="799"/>
                  </a:lnTo>
                  <a:cubicBezTo>
                    <a:pt x="866" y="750"/>
                    <a:pt x="862" y="701"/>
                    <a:pt x="865" y="638"/>
                  </a:cubicBezTo>
                  <a:cubicBezTo>
                    <a:pt x="866" y="622"/>
                    <a:pt x="864" y="591"/>
                    <a:pt x="869" y="579"/>
                  </a:cubicBezTo>
                  <a:cubicBezTo>
                    <a:pt x="879" y="559"/>
                    <a:pt x="927" y="572"/>
                    <a:pt x="940" y="580"/>
                  </a:cubicBezTo>
                  <a:cubicBezTo>
                    <a:pt x="935" y="588"/>
                    <a:pt x="934" y="600"/>
                    <a:pt x="927" y="606"/>
                  </a:cubicBezTo>
                  <a:cubicBezTo>
                    <a:pt x="925" y="597"/>
                    <a:pt x="928" y="582"/>
                    <a:pt x="923" y="576"/>
                  </a:cubicBezTo>
                  <a:cubicBezTo>
                    <a:pt x="926" y="594"/>
                    <a:pt x="919" y="606"/>
                    <a:pt x="926" y="621"/>
                  </a:cubicBezTo>
                  <a:cubicBezTo>
                    <a:pt x="934" y="613"/>
                    <a:pt x="934" y="597"/>
                    <a:pt x="941" y="589"/>
                  </a:cubicBezTo>
                  <a:cubicBezTo>
                    <a:pt x="949" y="598"/>
                    <a:pt x="952" y="611"/>
                    <a:pt x="960" y="621"/>
                  </a:cubicBezTo>
                  <a:cubicBezTo>
                    <a:pt x="971" y="608"/>
                    <a:pt x="976" y="589"/>
                    <a:pt x="990" y="579"/>
                  </a:cubicBezTo>
                  <a:cubicBezTo>
                    <a:pt x="997" y="590"/>
                    <a:pt x="1004" y="600"/>
                    <a:pt x="1008" y="613"/>
                  </a:cubicBezTo>
                  <a:cubicBezTo>
                    <a:pt x="998" y="607"/>
                    <a:pt x="998" y="591"/>
                    <a:pt x="987" y="586"/>
                  </a:cubicBezTo>
                  <a:cubicBezTo>
                    <a:pt x="972" y="606"/>
                    <a:pt x="959" y="630"/>
                    <a:pt x="946" y="652"/>
                  </a:cubicBezTo>
                  <a:cubicBezTo>
                    <a:pt x="965" y="639"/>
                    <a:pt x="970" y="610"/>
                    <a:pt x="987" y="595"/>
                  </a:cubicBezTo>
                  <a:cubicBezTo>
                    <a:pt x="1007" y="611"/>
                    <a:pt x="1013" y="641"/>
                    <a:pt x="1036" y="654"/>
                  </a:cubicBezTo>
                  <a:cubicBezTo>
                    <a:pt x="1036" y="642"/>
                    <a:pt x="1018" y="635"/>
                    <a:pt x="1013" y="622"/>
                  </a:cubicBezTo>
                  <a:cubicBezTo>
                    <a:pt x="1027" y="615"/>
                    <a:pt x="1021" y="590"/>
                    <a:pt x="1038" y="586"/>
                  </a:cubicBezTo>
                  <a:cubicBezTo>
                    <a:pt x="1042" y="600"/>
                    <a:pt x="1043" y="616"/>
                    <a:pt x="1057" y="621"/>
                  </a:cubicBezTo>
                  <a:cubicBezTo>
                    <a:pt x="1056" y="574"/>
                    <a:pt x="1058" y="520"/>
                    <a:pt x="1054" y="474"/>
                  </a:cubicBezTo>
                  <a:cubicBezTo>
                    <a:pt x="1058" y="471"/>
                    <a:pt x="1067" y="473"/>
                    <a:pt x="1065" y="465"/>
                  </a:cubicBezTo>
                  <a:cubicBezTo>
                    <a:pt x="1021" y="459"/>
                    <a:pt x="961" y="462"/>
                    <a:pt x="914" y="463"/>
                  </a:cubicBezTo>
                  <a:lnTo>
                    <a:pt x="914" y="472"/>
                  </a:lnTo>
                  <a:cubicBezTo>
                    <a:pt x="955" y="472"/>
                    <a:pt x="1004" y="472"/>
                    <a:pt x="1049" y="472"/>
                  </a:cubicBezTo>
                  <a:cubicBezTo>
                    <a:pt x="1050" y="506"/>
                    <a:pt x="1053" y="559"/>
                    <a:pt x="1049" y="600"/>
                  </a:cubicBezTo>
                  <a:cubicBezTo>
                    <a:pt x="1041" y="592"/>
                    <a:pt x="1038" y="578"/>
                    <a:pt x="1038" y="561"/>
                  </a:cubicBezTo>
                  <a:cubicBezTo>
                    <a:pt x="1045" y="562"/>
                    <a:pt x="1048" y="561"/>
                    <a:pt x="1049" y="556"/>
                  </a:cubicBezTo>
                  <a:cubicBezTo>
                    <a:pt x="1047" y="551"/>
                    <a:pt x="1036" y="553"/>
                    <a:pt x="1036" y="546"/>
                  </a:cubicBezTo>
                  <a:cubicBezTo>
                    <a:pt x="1038" y="540"/>
                    <a:pt x="1046" y="540"/>
                    <a:pt x="1048" y="535"/>
                  </a:cubicBezTo>
                  <a:cubicBezTo>
                    <a:pt x="1048" y="528"/>
                    <a:pt x="1037" y="527"/>
                    <a:pt x="1045" y="521"/>
                  </a:cubicBezTo>
                  <a:cubicBezTo>
                    <a:pt x="1036" y="521"/>
                    <a:pt x="1037" y="509"/>
                    <a:pt x="1038" y="504"/>
                  </a:cubicBezTo>
                  <a:cubicBezTo>
                    <a:pt x="1041" y="504"/>
                    <a:pt x="1045" y="504"/>
                    <a:pt x="1046" y="502"/>
                  </a:cubicBezTo>
                  <a:cubicBezTo>
                    <a:pt x="1048" y="492"/>
                    <a:pt x="1036" y="490"/>
                    <a:pt x="1046" y="485"/>
                  </a:cubicBezTo>
                  <a:cubicBezTo>
                    <a:pt x="1039" y="481"/>
                    <a:pt x="1032" y="486"/>
                    <a:pt x="1023" y="485"/>
                  </a:cubicBezTo>
                  <a:cubicBezTo>
                    <a:pt x="1031" y="492"/>
                    <a:pt x="1023" y="491"/>
                    <a:pt x="1022" y="499"/>
                  </a:cubicBezTo>
                  <a:cubicBezTo>
                    <a:pt x="1024" y="504"/>
                    <a:pt x="1033" y="502"/>
                    <a:pt x="1034" y="508"/>
                  </a:cubicBezTo>
                  <a:cubicBezTo>
                    <a:pt x="1035" y="517"/>
                    <a:pt x="1031" y="520"/>
                    <a:pt x="1025" y="521"/>
                  </a:cubicBezTo>
                  <a:cubicBezTo>
                    <a:pt x="1034" y="530"/>
                    <a:pt x="1021" y="527"/>
                    <a:pt x="1022" y="538"/>
                  </a:cubicBezTo>
                  <a:cubicBezTo>
                    <a:pt x="1024" y="542"/>
                    <a:pt x="1033" y="539"/>
                    <a:pt x="1034" y="546"/>
                  </a:cubicBezTo>
                  <a:cubicBezTo>
                    <a:pt x="1035" y="555"/>
                    <a:pt x="1022" y="550"/>
                    <a:pt x="1022" y="557"/>
                  </a:cubicBezTo>
                  <a:cubicBezTo>
                    <a:pt x="1021" y="563"/>
                    <a:pt x="1029" y="560"/>
                    <a:pt x="1031" y="563"/>
                  </a:cubicBezTo>
                  <a:cubicBezTo>
                    <a:pt x="1030" y="582"/>
                    <a:pt x="1022" y="597"/>
                    <a:pt x="1019" y="609"/>
                  </a:cubicBezTo>
                  <a:cubicBezTo>
                    <a:pt x="1014" y="558"/>
                    <a:pt x="1024" y="514"/>
                    <a:pt x="1015" y="475"/>
                  </a:cubicBezTo>
                  <a:cubicBezTo>
                    <a:pt x="1012" y="514"/>
                    <a:pt x="1016" y="562"/>
                    <a:pt x="1012" y="609"/>
                  </a:cubicBezTo>
                  <a:cubicBezTo>
                    <a:pt x="1006" y="595"/>
                    <a:pt x="1010" y="578"/>
                    <a:pt x="999" y="570"/>
                  </a:cubicBezTo>
                  <a:cubicBezTo>
                    <a:pt x="992" y="573"/>
                    <a:pt x="1003" y="579"/>
                    <a:pt x="999" y="582"/>
                  </a:cubicBezTo>
                  <a:cubicBezTo>
                    <a:pt x="996" y="575"/>
                    <a:pt x="992" y="570"/>
                    <a:pt x="992" y="560"/>
                  </a:cubicBezTo>
                  <a:cubicBezTo>
                    <a:pt x="995" y="559"/>
                    <a:pt x="1004" y="563"/>
                    <a:pt x="1003" y="557"/>
                  </a:cubicBezTo>
                  <a:cubicBezTo>
                    <a:pt x="1004" y="547"/>
                    <a:pt x="989" y="557"/>
                    <a:pt x="990" y="544"/>
                  </a:cubicBezTo>
                  <a:cubicBezTo>
                    <a:pt x="989" y="538"/>
                    <a:pt x="997" y="541"/>
                    <a:pt x="999" y="538"/>
                  </a:cubicBezTo>
                  <a:cubicBezTo>
                    <a:pt x="992" y="529"/>
                    <a:pt x="997" y="523"/>
                    <a:pt x="990" y="514"/>
                  </a:cubicBezTo>
                  <a:cubicBezTo>
                    <a:pt x="990" y="509"/>
                    <a:pt x="992" y="507"/>
                    <a:pt x="993" y="504"/>
                  </a:cubicBezTo>
                  <a:cubicBezTo>
                    <a:pt x="1001" y="504"/>
                    <a:pt x="1009" y="503"/>
                    <a:pt x="1009" y="495"/>
                  </a:cubicBezTo>
                  <a:cubicBezTo>
                    <a:pt x="1008" y="489"/>
                    <a:pt x="993" y="496"/>
                    <a:pt x="992" y="489"/>
                  </a:cubicBezTo>
                  <a:cubicBezTo>
                    <a:pt x="993" y="487"/>
                    <a:pt x="1000" y="490"/>
                    <a:pt x="999" y="485"/>
                  </a:cubicBezTo>
                  <a:cubicBezTo>
                    <a:pt x="993" y="485"/>
                    <a:pt x="983" y="482"/>
                    <a:pt x="977" y="486"/>
                  </a:cubicBezTo>
                  <a:cubicBezTo>
                    <a:pt x="979" y="488"/>
                    <a:pt x="983" y="487"/>
                    <a:pt x="982" y="491"/>
                  </a:cubicBezTo>
                  <a:cubicBezTo>
                    <a:pt x="975" y="491"/>
                    <a:pt x="966" y="490"/>
                    <a:pt x="966" y="497"/>
                  </a:cubicBezTo>
                  <a:cubicBezTo>
                    <a:pt x="967" y="505"/>
                    <a:pt x="976" y="504"/>
                    <a:pt x="983" y="502"/>
                  </a:cubicBezTo>
                  <a:cubicBezTo>
                    <a:pt x="991" y="513"/>
                    <a:pt x="982" y="529"/>
                    <a:pt x="979" y="538"/>
                  </a:cubicBezTo>
                  <a:cubicBezTo>
                    <a:pt x="981" y="542"/>
                    <a:pt x="988" y="541"/>
                    <a:pt x="986" y="548"/>
                  </a:cubicBezTo>
                  <a:cubicBezTo>
                    <a:pt x="986" y="556"/>
                    <a:pt x="971" y="549"/>
                    <a:pt x="972" y="557"/>
                  </a:cubicBezTo>
                  <a:cubicBezTo>
                    <a:pt x="972" y="566"/>
                    <a:pt x="983" y="556"/>
                    <a:pt x="986" y="563"/>
                  </a:cubicBezTo>
                  <a:cubicBezTo>
                    <a:pt x="985" y="570"/>
                    <a:pt x="984" y="577"/>
                    <a:pt x="977" y="579"/>
                  </a:cubicBezTo>
                  <a:cubicBezTo>
                    <a:pt x="977" y="576"/>
                    <a:pt x="982" y="571"/>
                    <a:pt x="976" y="572"/>
                  </a:cubicBezTo>
                  <a:cubicBezTo>
                    <a:pt x="966" y="577"/>
                    <a:pt x="974" y="598"/>
                    <a:pt x="962" y="603"/>
                  </a:cubicBezTo>
                  <a:cubicBezTo>
                    <a:pt x="960" y="562"/>
                    <a:pt x="965" y="513"/>
                    <a:pt x="959" y="476"/>
                  </a:cubicBezTo>
                  <a:cubicBezTo>
                    <a:pt x="956" y="511"/>
                    <a:pt x="962" y="569"/>
                    <a:pt x="956" y="606"/>
                  </a:cubicBezTo>
                  <a:cubicBezTo>
                    <a:pt x="953" y="593"/>
                    <a:pt x="944" y="585"/>
                    <a:pt x="939" y="574"/>
                  </a:cubicBezTo>
                  <a:cubicBezTo>
                    <a:pt x="903" y="551"/>
                    <a:pt x="871" y="524"/>
                    <a:pt x="835" y="501"/>
                  </a:cubicBezTo>
                  <a:cubicBezTo>
                    <a:pt x="833" y="665"/>
                    <a:pt x="832" y="814"/>
                    <a:pt x="832" y="978"/>
                  </a:cubicBezTo>
                  <a:cubicBezTo>
                    <a:pt x="841" y="980"/>
                    <a:pt x="858" y="981"/>
                    <a:pt x="865" y="976"/>
                  </a:cubicBezTo>
                  <a:cubicBezTo>
                    <a:pt x="863" y="923"/>
                    <a:pt x="867" y="856"/>
                    <a:pt x="867" y="799"/>
                  </a:cubicBezTo>
                  <a:close/>
                  <a:moveTo>
                    <a:pt x="796" y="1041"/>
                  </a:moveTo>
                  <a:lnTo>
                    <a:pt x="796" y="1041"/>
                  </a:lnTo>
                  <a:cubicBezTo>
                    <a:pt x="796" y="1046"/>
                    <a:pt x="789" y="1051"/>
                    <a:pt x="792" y="1054"/>
                  </a:cubicBezTo>
                  <a:cubicBezTo>
                    <a:pt x="798" y="1040"/>
                    <a:pt x="811" y="1032"/>
                    <a:pt x="819" y="1020"/>
                  </a:cubicBezTo>
                  <a:cubicBezTo>
                    <a:pt x="798" y="1020"/>
                    <a:pt x="779" y="1014"/>
                    <a:pt x="780" y="1037"/>
                  </a:cubicBezTo>
                  <a:cubicBezTo>
                    <a:pt x="787" y="1037"/>
                    <a:pt x="795" y="1035"/>
                    <a:pt x="796" y="1041"/>
                  </a:cubicBezTo>
                  <a:close/>
                  <a:moveTo>
                    <a:pt x="823" y="1054"/>
                  </a:moveTo>
                  <a:lnTo>
                    <a:pt x="823" y="1054"/>
                  </a:lnTo>
                  <a:cubicBezTo>
                    <a:pt x="844" y="1043"/>
                    <a:pt x="863" y="1030"/>
                    <a:pt x="887" y="1021"/>
                  </a:cubicBezTo>
                  <a:cubicBezTo>
                    <a:pt x="871" y="1018"/>
                    <a:pt x="851" y="1020"/>
                    <a:pt x="833" y="1020"/>
                  </a:cubicBezTo>
                  <a:cubicBezTo>
                    <a:pt x="808" y="1041"/>
                    <a:pt x="785" y="1065"/>
                    <a:pt x="773" y="1100"/>
                  </a:cubicBezTo>
                  <a:cubicBezTo>
                    <a:pt x="782" y="1094"/>
                    <a:pt x="789" y="1085"/>
                    <a:pt x="798" y="1077"/>
                  </a:cubicBezTo>
                  <a:cubicBezTo>
                    <a:pt x="806" y="1069"/>
                    <a:pt x="816" y="1063"/>
                    <a:pt x="823" y="1054"/>
                  </a:cubicBezTo>
                  <a:close/>
                  <a:moveTo>
                    <a:pt x="949" y="1010"/>
                  </a:moveTo>
                  <a:lnTo>
                    <a:pt x="949" y="1010"/>
                  </a:lnTo>
                  <a:cubicBezTo>
                    <a:pt x="948" y="1002"/>
                    <a:pt x="950" y="991"/>
                    <a:pt x="947" y="985"/>
                  </a:cubicBezTo>
                  <a:lnTo>
                    <a:pt x="878" y="985"/>
                  </a:lnTo>
                  <a:cubicBezTo>
                    <a:pt x="878" y="996"/>
                    <a:pt x="877" y="1000"/>
                    <a:pt x="878" y="1010"/>
                  </a:cubicBezTo>
                  <a:cubicBezTo>
                    <a:pt x="898" y="1012"/>
                    <a:pt x="924" y="1011"/>
                    <a:pt x="949" y="1010"/>
                  </a:cubicBezTo>
                  <a:close/>
                  <a:moveTo>
                    <a:pt x="746" y="1035"/>
                  </a:moveTo>
                  <a:lnTo>
                    <a:pt x="746" y="1035"/>
                  </a:lnTo>
                  <a:cubicBezTo>
                    <a:pt x="751" y="1038"/>
                    <a:pt x="765" y="1038"/>
                    <a:pt x="770" y="1035"/>
                  </a:cubicBezTo>
                  <a:cubicBezTo>
                    <a:pt x="773" y="1030"/>
                    <a:pt x="777" y="1027"/>
                    <a:pt x="776" y="1018"/>
                  </a:cubicBezTo>
                  <a:cubicBezTo>
                    <a:pt x="760" y="1018"/>
                    <a:pt x="740" y="1014"/>
                    <a:pt x="746" y="1035"/>
                  </a:cubicBezTo>
                  <a:close/>
                  <a:moveTo>
                    <a:pt x="707" y="1034"/>
                  </a:moveTo>
                  <a:lnTo>
                    <a:pt x="707" y="1034"/>
                  </a:lnTo>
                  <a:cubicBezTo>
                    <a:pt x="714" y="1037"/>
                    <a:pt x="726" y="1035"/>
                    <a:pt x="736" y="1035"/>
                  </a:cubicBezTo>
                  <a:cubicBezTo>
                    <a:pt x="737" y="1030"/>
                    <a:pt x="740" y="1027"/>
                    <a:pt x="739" y="1020"/>
                  </a:cubicBezTo>
                  <a:cubicBezTo>
                    <a:pt x="726" y="1017"/>
                    <a:pt x="702" y="1014"/>
                    <a:pt x="707" y="1034"/>
                  </a:cubicBezTo>
                  <a:close/>
                  <a:moveTo>
                    <a:pt x="669" y="1018"/>
                  </a:moveTo>
                  <a:lnTo>
                    <a:pt x="669" y="1018"/>
                  </a:lnTo>
                  <a:cubicBezTo>
                    <a:pt x="667" y="1022"/>
                    <a:pt x="670" y="1030"/>
                    <a:pt x="671" y="1035"/>
                  </a:cubicBezTo>
                  <a:lnTo>
                    <a:pt x="698" y="1035"/>
                  </a:lnTo>
                  <a:cubicBezTo>
                    <a:pt x="698" y="1029"/>
                    <a:pt x="702" y="1027"/>
                    <a:pt x="701" y="1020"/>
                  </a:cubicBezTo>
                  <a:cubicBezTo>
                    <a:pt x="692" y="1017"/>
                    <a:pt x="677" y="1018"/>
                    <a:pt x="669" y="1018"/>
                  </a:cubicBezTo>
                  <a:close/>
                  <a:moveTo>
                    <a:pt x="662" y="1018"/>
                  </a:moveTo>
                  <a:lnTo>
                    <a:pt x="662" y="1018"/>
                  </a:lnTo>
                  <a:cubicBezTo>
                    <a:pt x="653" y="1016"/>
                    <a:pt x="639" y="1016"/>
                    <a:pt x="629" y="1018"/>
                  </a:cubicBezTo>
                  <a:cubicBezTo>
                    <a:pt x="627" y="1036"/>
                    <a:pt x="646" y="1039"/>
                    <a:pt x="661" y="1034"/>
                  </a:cubicBezTo>
                  <a:cubicBezTo>
                    <a:pt x="663" y="1031"/>
                    <a:pt x="662" y="1023"/>
                    <a:pt x="662" y="1018"/>
                  </a:cubicBezTo>
                  <a:close/>
                  <a:moveTo>
                    <a:pt x="618" y="1017"/>
                  </a:moveTo>
                  <a:lnTo>
                    <a:pt x="618" y="1017"/>
                  </a:lnTo>
                  <a:lnTo>
                    <a:pt x="589" y="1017"/>
                  </a:lnTo>
                  <a:cubicBezTo>
                    <a:pt x="587" y="1022"/>
                    <a:pt x="594" y="1028"/>
                    <a:pt x="596" y="1034"/>
                  </a:cubicBezTo>
                  <a:cubicBezTo>
                    <a:pt x="610" y="1034"/>
                    <a:pt x="615" y="1036"/>
                    <a:pt x="625" y="1034"/>
                  </a:cubicBezTo>
                  <a:cubicBezTo>
                    <a:pt x="625" y="1026"/>
                    <a:pt x="621" y="1021"/>
                    <a:pt x="618" y="1017"/>
                  </a:cubicBezTo>
                  <a:close/>
                  <a:moveTo>
                    <a:pt x="547" y="1015"/>
                  </a:moveTo>
                  <a:lnTo>
                    <a:pt x="547" y="1015"/>
                  </a:lnTo>
                  <a:cubicBezTo>
                    <a:pt x="548" y="1024"/>
                    <a:pt x="553" y="1028"/>
                    <a:pt x="557" y="1034"/>
                  </a:cubicBezTo>
                  <a:lnTo>
                    <a:pt x="585" y="1034"/>
                  </a:lnTo>
                  <a:cubicBezTo>
                    <a:pt x="585" y="1026"/>
                    <a:pt x="580" y="1022"/>
                    <a:pt x="577" y="1017"/>
                  </a:cubicBezTo>
                  <a:cubicBezTo>
                    <a:pt x="566" y="1018"/>
                    <a:pt x="559" y="1014"/>
                    <a:pt x="547" y="1015"/>
                  </a:cubicBezTo>
                  <a:close/>
                  <a:moveTo>
                    <a:pt x="458" y="1005"/>
                  </a:moveTo>
                  <a:lnTo>
                    <a:pt x="458" y="1005"/>
                  </a:lnTo>
                  <a:cubicBezTo>
                    <a:pt x="528" y="1008"/>
                    <a:pt x="593" y="1008"/>
                    <a:pt x="661" y="1010"/>
                  </a:cubicBezTo>
                  <a:cubicBezTo>
                    <a:pt x="724" y="1011"/>
                    <a:pt x="801" y="1008"/>
                    <a:pt x="869" y="1010"/>
                  </a:cubicBezTo>
                  <a:cubicBezTo>
                    <a:pt x="872" y="1004"/>
                    <a:pt x="870" y="993"/>
                    <a:pt x="871" y="985"/>
                  </a:cubicBezTo>
                  <a:cubicBezTo>
                    <a:pt x="734" y="984"/>
                    <a:pt x="598" y="983"/>
                    <a:pt x="459" y="982"/>
                  </a:cubicBezTo>
                  <a:cubicBezTo>
                    <a:pt x="458" y="983"/>
                    <a:pt x="456" y="984"/>
                    <a:pt x="456" y="986"/>
                  </a:cubicBezTo>
                  <a:cubicBezTo>
                    <a:pt x="457" y="993"/>
                    <a:pt x="455" y="1001"/>
                    <a:pt x="458" y="1005"/>
                  </a:cubicBezTo>
                  <a:close/>
                  <a:moveTo>
                    <a:pt x="515" y="1208"/>
                  </a:moveTo>
                  <a:lnTo>
                    <a:pt x="515" y="1208"/>
                  </a:lnTo>
                  <a:cubicBezTo>
                    <a:pt x="521" y="1201"/>
                    <a:pt x="533" y="1200"/>
                    <a:pt x="543" y="1197"/>
                  </a:cubicBezTo>
                  <a:cubicBezTo>
                    <a:pt x="539" y="1178"/>
                    <a:pt x="549" y="1161"/>
                    <a:pt x="550" y="1142"/>
                  </a:cubicBezTo>
                  <a:cubicBezTo>
                    <a:pt x="538" y="1140"/>
                    <a:pt x="534" y="1130"/>
                    <a:pt x="526" y="1125"/>
                  </a:cubicBezTo>
                  <a:cubicBezTo>
                    <a:pt x="518" y="1131"/>
                    <a:pt x="508" y="1136"/>
                    <a:pt x="495" y="1138"/>
                  </a:cubicBezTo>
                  <a:cubicBezTo>
                    <a:pt x="497" y="1162"/>
                    <a:pt x="489" y="1177"/>
                    <a:pt x="485" y="1195"/>
                  </a:cubicBezTo>
                  <a:cubicBezTo>
                    <a:pt x="502" y="1211"/>
                    <a:pt x="511" y="1233"/>
                    <a:pt x="527" y="1249"/>
                  </a:cubicBezTo>
                  <a:cubicBezTo>
                    <a:pt x="528" y="1241"/>
                    <a:pt x="536" y="1240"/>
                    <a:pt x="537" y="1231"/>
                  </a:cubicBezTo>
                  <a:cubicBezTo>
                    <a:pt x="528" y="1225"/>
                    <a:pt x="521" y="1218"/>
                    <a:pt x="515" y="1208"/>
                  </a:cubicBezTo>
                  <a:close/>
                  <a:moveTo>
                    <a:pt x="515" y="1204"/>
                  </a:moveTo>
                  <a:lnTo>
                    <a:pt x="515" y="1204"/>
                  </a:lnTo>
                  <a:cubicBezTo>
                    <a:pt x="491" y="1194"/>
                    <a:pt x="512" y="1164"/>
                    <a:pt x="513" y="1141"/>
                  </a:cubicBezTo>
                  <a:cubicBezTo>
                    <a:pt x="522" y="1131"/>
                    <a:pt x="529" y="1145"/>
                    <a:pt x="534" y="1152"/>
                  </a:cubicBezTo>
                  <a:cubicBezTo>
                    <a:pt x="527" y="1168"/>
                    <a:pt x="531" y="1196"/>
                    <a:pt x="515" y="1204"/>
                  </a:cubicBezTo>
                  <a:close/>
                  <a:moveTo>
                    <a:pt x="304" y="1119"/>
                  </a:moveTo>
                  <a:lnTo>
                    <a:pt x="304" y="1119"/>
                  </a:lnTo>
                  <a:cubicBezTo>
                    <a:pt x="312" y="1119"/>
                    <a:pt x="317" y="1112"/>
                    <a:pt x="324" y="1115"/>
                  </a:cubicBezTo>
                  <a:cubicBezTo>
                    <a:pt x="326" y="1122"/>
                    <a:pt x="326" y="1130"/>
                    <a:pt x="328" y="1136"/>
                  </a:cubicBezTo>
                  <a:cubicBezTo>
                    <a:pt x="336" y="1132"/>
                    <a:pt x="347" y="1131"/>
                    <a:pt x="350" y="1122"/>
                  </a:cubicBezTo>
                  <a:cubicBezTo>
                    <a:pt x="344" y="1123"/>
                    <a:pt x="344" y="1119"/>
                    <a:pt x="343" y="1116"/>
                  </a:cubicBezTo>
                  <a:cubicBezTo>
                    <a:pt x="352" y="1102"/>
                    <a:pt x="366" y="1084"/>
                    <a:pt x="377" y="1069"/>
                  </a:cubicBezTo>
                  <a:cubicBezTo>
                    <a:pt x="370" y="1065"/>
                    <a:pt x="373" y="1051"/>
                    <a:pt x="366" y="1047"/>
                  </a:cubicBezTo>
                  <a:cubicBezTo>
                    <a:pt x="362" y="1051"/>
                    <a:pt x="354" y="1053"/>
                    <a:pt x="347" y="1054"/>
                  </a:cubicBezTo>
                  <a:cubicBezTo>
                    <a:pt x="365" y="1074"/>
                    <a:pt x="335" y="1095"/>
                    <a:pt x="324" y="1108"/>
                  </a:cubicBezTo>
                  <a:cubicBezTo>
                    <a:pt x="321" y="1105"/>
                    <a:pt x="319" y="1101"/>
                    <a:pt x="318" y="1096"/>
                  </a:cubicBezTo>
                  <a:cubicBezTo>
                    <a:pt x="310" y="1096"/>
                    <a:pt x="306" y="1099"/>
                    <a:pt x="301" y="1102"/>
                  </a:cubicBezTo>
                  <a:cubicBezTo>
                    <a:pt x="302" y="1108"/>
                    <a:pt x="302" y="1114"/>
                    <a:pt x="304" y="1119"/>
                  </a:cubicBezTo>
                  <a:close/>
                  <a:moveTo>
                    <a:pt x="425" y="1128"/>
                  </a:moveTo>
                  <a:lnTo>
                    <a:pt x="425" y="1128"/>
                  </a:lnTo>
                  <a:cubicBezTo>
                    <a:pt x="430" y="1122"/>
                    <a:pt x="429" y="1117"/>
                    <a:pt x="425" y="1110"/>
                  </a:cubicBezTo>
                  <a:cubicBezTo>
                    <a:pt x="405" y="1105"/>
                    <a:pt x="404" y="1133"/>
                    <a:pt x="425" y="1128"/>
                  </a:cubicBezTo>
                  <a:close/>
                  <a:moveTo>
                    <a:pt x="455" y="1099"/>
                  </a:moveTo>
                  <a:lnTo>
                    <a:pt x="455" y="1099"/>
                  </a:lnTo>
                  <a:cubicBezTo>
                    <a:pt x="459" y="1084"/>
                    <a:pt x="478" y="1096"/>
                    <a:pt x="478" y="1106"/>
                  </a:cubicBezTo>
                  <a:cubicBezTo>
                    <a:pt x="480" y="1087"/>
                    <a:pt x="447" y="1082"/>
                    <a:pt x="451" y="1106"/>
                  </a:cubicBezTo>
                  <a:cubicBezTo>
                    <a:pt x="456" y="1110"/>
                    <a:pt x="465" y="1111"/>
                    <a:pt x="464" y="1100"/>
                  </a:cubicBezTo>
                  <a:cubicBezTo>
                    <a:pt x="461" y="1099"/>
                    <a:pt x="455" y="1102"/>
                    <a:pt x="455" y="1099"/>
                  </a:cubicBezTo>
                  <a:close/>
                  <a:moveTo>
                    <a:pt x="433" y="1182"/>
                  </a:moveTo>
                  <a:lnTo>
                    <a:pt x="433" y="1182"/>
                  </a:lnTo>
                  <a:cubicBezTo>
                    <a:pt x="424" y="1164"/>
                    <a:pt x="438" y="1147"/>
                    <a:pt x="452" y="1144"/>
                  </a:cubicBezTo>
                  <a:cubicBezTo>
                    <a:pt x="456" y="1158"/>
                    <a:pt x="453" y="1176"/>
                    <a:pt x="446" y="1185"/>
                  </a:cubicBezTo>
                  <a:cubicBezTo>
                    <a:pt x="451" y="1189"/>
                    <a:pt x="452" y="1197"/>
                    <a:pt x="455" y="1203"/>
                  </a:cubicBezTo>
                  <a:cubicBezTo>
                    <a:pt x="464" y="1202"/>
                    <a:pt x="465" y="1193"/>
                    <a:pt x="472" y="1191"/>
                  </a:cubicBezTo>
                  <a:cubicBezTo>
                    <a:pt x="457" y="1180"/>
                    <a:pt x="473" y="1143"/>
                    <a:pt x="467" y="1126"/>
                  </a:cubicBezTo>
                  <a:cubicBezTo>
                    <a:pt x="449" y="1140"/>
                    <a:pt x="435" y="1157"/>
                    <a:pt x="410" y="1164"/>
                  </a:cubicBezTo>
                  <a:cubicBezTo>
                    <a:pt x="414" y="1169"/>
                    <a:pt x="412" y="1180"/>
                    <a:pt x="415" y="1187"/>
                  </a:cubicBezTo>
                  <a:cubicBezTo>
                    <a:pt x="420" y="1189"/>
                    <a:pt x="427" y="1184"/>
                    <a:pt x="433" y="1182"/>
                  </a:cubicBezTo>
                  <a:close/>
                  <a:moveTo>
                    <a:pt x="405" y="1155"/>
                  </a:moveTo>
                  <a:lnTo>
                    <a:pt x="405" y="1155"/>
                  </a:lnTo>
                  <a:cubicBezTo>
                    <a:pt x="406" y="1150"/>
                    <a:pt x="402" y="1150"/>
                    <a:pt x="402" y="1145"/>
                  </a:cubicBezTo>
                  <a:cubicBezTo>
                    <a:pt x="375" y="1135"/>
                    <a:pt x="391" y="1175"/>
                    <a:pt x="405" y="1155"/>
                  </a:cubicBezTo>
                  <a:close/>
                  <a:moveTo>
                    <a:pt x="374" y="1165"/>
                  </a:moveTo>
                  <a:lnTo>
                    <a:pt x="374" y="1165"/>
                  </a:lnTo>
                  <a:cubicBezTo>
                    <a:pt x="375" y="1159"/>
                    <a:pt x="371" y="1158"/>
                    <a:pt x="372" y="1152"/>
                  </a:cubicBezTo>
                  <a:cubicBezTo>
                    <a:pt x="384" y="1130"/>
                    <a:pt x="397" y="1109"/>
                    <a:pt x="413" y="1090"/>
                  </a:cubicBezTo>
                  <a:cubicBezTo>
                    <a:pt x="408" y="1084"/>
                    <a:pt x="404" y="1078"/>
                    <a:pt x="402" y="1069"/>
                  </a:cubicBezTo>
                  <a:cubicBezTo>
                    <a:pt x="393" y="1070"/>
                    <a:pt x="389" y="1075"/>
                    <a:pt x="382" y="1077"/>
                  </a:cubicBezTo>
                  <a:cubicBezTo>
                    <a:pt x="406" y="1098"/>
                    <a:pt x="367" y="1121"/>
                    <a:pt x="360" y="1141"/>
                  </a:cubicBezTo>
                  <a:cubicBezTo>
                    <a:pt x="353" y="1138"/>
                    <a:pt x="344" y="1136"/>
                    <a:pt x="341" y="1144"/>
                  </a:cubicBezTo>
                  <a:cubicBezTo>
                    <a:pt x="348" y="1148"/>
                    <a:pt x="362" y="1154"/>
                    <a:pt x="357" y="1165"/>
                  </a:cubicBezTo>
                  <a:cubicBezTo>
                    <a:pt x="343" y="1166"/>
                    <a:pt x="333" y="1146"/>
                    <a:pt x="321" y="1158"/>
                  </a:cubicBezTo>
                  <a:cubicBezTo>
                    <a:pt x="333" y="1161"/>
                    <a:pt x="341" y="1174"/>
                    <a:pt x="353" y="1174"/>
                  </a:cubicBezTo>
                  <a:cubicBezTo>
                    <a:pt x="360" y="1174"/>
                    <a:pt x="365" y="1165"/>
                    <a:pt x="374" y="1165"/>
                  </a:cubicBezTo>
                  <a:close/>
                  <a:moveTo>
                    <a:pt x="284" y="1109"/>
                  </a:moveTo>
                  <a:lnTo>
                    <a:pt x="284" y="1109"/>
                  </a:lnTo>
                  <a:cubicBezTo>
                    <a:pt x="277" y="1108"/>
                    <a:pt x="272" y="1109"/>
                    <a:pt x="267" y="1110"/>
                  </a:cubicBezTo>
                  <a:lnTo>
                    <a:pt x="267" y="1119"/>
                  </a:lnTo>
                  <a:cubicBezTo>
                    <a:pt x="274" y="1120"/>
                    <a:pt x="277" y="1117"/>
                    <a:pt x="284" y="1118"/>
                  </a:cubicBezTo>
                  <a:lnTo>
                    <a:pt x="284" y="1109"/>
                  </a:lnTo>
                  <a:lnTo>
                    <a:pt x="284" y="1109"/>
                  </a:lnTo>
                  <a:close/>
                  <a:moveTo>
                    <a:pt x="315" y="1027"/>
                  </a:moveTo>
                  <a:lnTo>
                    <a:pt x="315" y="1027"/>
                  </a:lnTo>
                  <a:cubicBezTo>
                    <a:pt x="315" y="1032"/>
                    <a:pt x="319" y="1032"/>
                    <a:pt x="318" y="1037"/>
                  </a:cubicBezTo>
                  <a:cubicBezTo>
                    <a:pt x="306" y="1051"/>
                    <a:pt x="297" y="1068"/>
                    <a:pt x="278" y="1076"/>
                  </a:cubicBezTo>
                  <a:cubicBezTo>
                    <a:pt x="279" y="1085"/>
                    <a:pt x="276" y="1089"/>
                    <a:pt x="277" y="1097"/>
                  </a:cubicBezTo>
                  <a:cubicBezTo>
                    <a:pt x="284" y="1097"/>
                    <a:pt x="294" y="1098"/>
                    <a:pt x="300" y="1096"/>
                  </a:cubicBezTo>
                  <a:cubicBezTo>
                    <a:pt x="300" y="1091"/>
                    <a:pt x="295" y="1093"/>
                    <a:pt x="297" y="1087"/>
                  </a:cubicBezTo>
                  <a:cubicBezTo>
                    <a:pt x="308" y="1072"/>
                    <a:pt x="322" y="1059"/>
                    <a:pt x="337" y="1048"/>
                  </a:cubicBezTo>
                  <a:cubicBezTo>
                    <a:pt x="333" y="1039"/>
                    <a:pt x="339" y="1033"/>
                    <a:pt x="338" y="1024"/>
                  </a:cubicBezTo>
                  <a:cubicBezTo>
                    <a:pt x="329" y="1023"/>
                    <a:pt x="323" y="1026"/>
                    <a:pt x="315" y="1027"/>
                  </a:cubicBezTo>
                  <a:close/>
                  <a:moveTo>
                    <a:pt x="252" y="955"/>
                  </a:moveTo>
                  <a:lnTo>
                    <a:pt x="252" y="955"/>
                  </a:lnTo>
                  <a:cubicBezTo>
                    <a:pt x="246" y="978"/>
                    <a:pt x="226" y="988"/>
                    <a:pt x="203" y="995"/>
                  </a:cubicBezTo>
                  <a:cubicBezTo>
                    <a:pt x="205" y="1005"/>
                    <a:pt x="200" y="1010"/>
                    <a:pt x="200" y="1018"/>
                  </a:cubicBezTo>
                  <a:lnTo>
                    <a:pt x="225" y="1018"/>
                  </a:lnTo>
                  <a:cubicBezTo>
                    <a:pt x="229" y="1014"/>
                    <a:pt x="219" y="1014"/>
                    <a:pt x="220" y="1008"/>
                  </a:cubicBezTo>
                  <a:cubicBezTo>
                    <a:pt x="235" y="995"/>
                    <a:pt x="250" y="983"/>
                    <a:pt x="269" y="975"/>
                  </a:cubicBezTo>
                  <a:cubicBezTo>
                    <a:pt x="269" y="966"/>
                    <a:pt x="269" y="956"/>
                    <a:pt x="271" y="949"/>
                  </a:cubicBezTo>
                  <a:cubicBezTo>
                    <a:pt x="262" y="949"/>
                    <a:pt x="251" y="950"/>
                    <a:pt x="248" y="945"/>
                  </a:cubicBezTo>
                  <a:cubicBezTo>
                    <a:pt x="249" y="937"/>
                    <a:pt x="251" y="931"/>
                    <a:pt x="252" y="923"/>
                  </a:cubicBezTo>
                  <a:cubicBezTo>
                    <a:pt x="245" y="923"/>
                    <a:pt x="238" y="923"/>
                    <a:pt x="232" y="925"/>
                  </a:cubicBezTo>
                  <a:cubicBezTo>
                    <a:pt x="232" y="926"/>
                    <a:pt x="234" y="931"/>
                    <a:pt x="232" y="937"/>
                  </a:cubicBezTo>
                  <a:cubicBezTo>
                    <a:pt x="214" y="946"/>
                    <a:pt x="200" y="965"/>
                    <a:pt x="177" y="965"/>
                  </a:cubicBezTo>
                  <a:cubicBezTo>
                    <a:pt x="177" y="972"/>
                    <a:pt x="175" y="977"/>
                    <a:pt x="174" y="984"/>
                  </a:cubicBezTo>
                  <a:cubicBezTo>
                    <a:pt x="180" y="986"/>
                    <a:pt x="189" y="985"/>
                    <a:pt x="196" y="986"/>
                  </a:cubicBezTo>
                  <a:cubicBezTo>
                    <a:pt x="204" y="972"/>
                    <a:pt x="241" y="943"/>
                    <a:pt x="252" y="955"/>
                  </a:cubicBezTo>
                  <a:close/>
                  <a:moveTo>
                    <a:pt x="140" y="925"/>
                  </a:moveTo>
                  <a:lnTo>
                    <a:pt x="140" y="925"/>
                  </a:lnTo>
                  <a:cubicBezTo>
                    <a:pt x="146" y="927"/>
                    <a:pt x="157" y="924"/>
                    <a:pt x="161" y="929"/>
                  </a:cubicBezTo>
                  <a:cubicBezTo>
                    <a:pt x="160" y="937"/>
                    <a:pt x="156" y="943"/>
                    <a:pt x="154" y="950"/>
                  </a:cubicBezTo>
                  <a:cubicBezTo>
                    <a:pt x="161" y="953"/>
                    <a:pt x="171" y="952"/>
                    <a:pt x="179" y="953"/>
                  </a:cubicBezTo>
                  <a:cubicBezTo>
                    <a:pt x="182" y="950"/>
                    <a:pt x="175" y="949"/>
                    <a:pt x="176" y="943"/>
                  </a:cubicBezTo>
                  <a:cubicBezTo>
                    <a:pt x="192" y="932"/>
                    <a:pt x="208" y="921"/>
                    <a:pt x="229" y="914"/>
                  </a:cubicBezTo>
                  <a:cubicBezTo>
                    <a:pt x="229" y="905"/>
                    <a:pt x="234" y="896"/>
                    <a:pt x="232" y="888"/>
                  </a:cubicBezTo>
                  <a:cubicBezTo>
                    <a:pt x="224" y="889"/>
                    <a:pt x="219" y="886"/>
                    <a:pt x="210" y="887"/>
                  </a:cubicBezTo>
                  <a:cubicBezTo>
                    <a:pt x="211" y="891"/>
                    <a:pt x="215" y="892"/>
                    <a:pt x="213" y="899"/>
                  </a:cubicBezTo>
                  <a:cubicBezTo>
                    <a:pt x="199" y="909"/>
                    <a:pt x="182" y="926"/>
                    <a:pt x="157" y="922"/>
                  </a:cubicBezTo>
                  <a:cubicBezTo>
                    <a:pt x="159" y="918"/>
                    <a:pt x="159" y="913"/>
                    <a:pt x="159" y="907"/>
                  </a:cubicBezTo>
                  <a:cubicBezTo>
                    <a:pt x="154" y="906"/>
                    <a:pt x="149" y="905"/>
                    <a:pt x="144" y="904"/>
                  </a:cubicBezTo>
                  <a:cubicBezTo>
                    <a:pt x="142" y="910"/>
                    <a:pt x="139" y="915"/>
                    <a:pt x="140" y="925"/>
                  </a:cubicBezTo>
                  <a:close/>
                  <a:moveTo>
                    <a:pt x="189" y="788"/>
                  </a:moveTo>
                  <a:lnTo>
                    <a:pt x="189" y="788"/>
                  </a:lnTo>
                  <a:cubicBezTo>
                    <a:pt x="183" y="784"/>
                    <a:pt x="180" y="780"/>
                    <a:pt x="172" y="779"/>
                  </a:cubicBezTo>
                  <a:cubicBezTo>
                    <a:pt x="174" y="787"/>
                    <a:pt x="180" y="795"/>
                    <a:pt x="169" y="802"/>
                  </a:cubicBezTo>
                  <a:cubicBezTo>
                    <a:pt x="157" y="810"/>
                    <a:pt x="121" y="817"/>
                    <a:pt x="114" y="818"/>
                  </a:cubicBezTo>
                  <a:cubicBezTo>
                    <a:pt x="115" y="807"/>
                    <a:pt x="121" y="802"/>
                    <a:pt x="127" y="796"/>
                  </a:cubicBezTo>
                  <a:cubicBezTo>
                    <a:pt x="121" y="794"/>
                    <a:pt x="117" y="789"/>
                    <a:pt x="111" y="788"/>
                  </a:cubicBezTo>
                  <a:cubicBezTo>
                    <a:pt x="109" y="800"/>
                    <a:pt x="100" y="804"/>
                    <a:pt x="97" y="815"/>
                  </a:cubicBezTo>
                  <a:cubicBezTo>
                    <a:pt x="106" y="823"/>
                    <a:pt x="117" y="829"/>
                    <a:pt x="130" y="834"/>
                  </a:cubicBezTo>
                  <a:cubicBezTo>
                    <a:pt x="140" y="819"/>
                    <a:pt x="163" y="817"/>
                    <a:pt x="183" y="812"/>
                  </a:cubicBezTo>
                  <a:cubicBezTo>
                    <a:pt x="182" y="801"/>
                    <a:pt x="189" y="798"/>
                    <a:pt x="189" y="788"/>
                  </a:cubicBezTo>
                  <a:close/>
                  <a:moveTo>
                    <a:pt x="144" y="802"/>
                  </a:moveTo>
                  <a:lnTo>
                    <a:pt x="144" y="802"/>
                  </a:lnTo>
                  <a:cubicBezTo>
                    <a:pt x="150" y="803"/>
                    <a:pt x="158" y="798"/>
                    <a:pt x="154" y="795"/>
                  </a:cubicBezTo>
                  <a:cubicBezTo>
                    <a:pt x="153" y="799"/>
                    <a:pt x="146" y="798"/>
                    <a:pt x="144" y="802"/>
                  </a:cubicBezTo>
                  <a:close/>
                  <a:moveTo>
                    <a:pt x="68" y="642"/>
                  </a:moveTo>
                  <a:lnTo>
                    <a:pt x="68" y="642"/>
                  </a:lnTo>
                  <a:cubicBezTo>
                    <a:pt x="64" y="638"/>
                    <a:pt x="60" y="634"/>
                    <a:pt x="55" y="632"/>
                  </a:cubicBezTo>
                  <a:cubicBezTo>
                    <a:pt x="54" y="635"/>
                    <a:pt x="52" y="636"/>
                    <a:pt x="51" y="639"/>
                  </a:cubicBezTo>
                  <a:cubicBezTo>
                    <a:pt x="55" y="642"/>
                    <a:pt x="58" y="647"/>
                    <a:pt x="65" y="648"/>
                  </a:cubicBezTo>
                  <a:cubicBezTo>
                    <a:pt x="65" y="645"/>
                    <a:pt x="69" y="646"/>
                    <a:pt x="68" y="642"/>
                  </a:cubicBezTo>
                  <a:close/>
                  <a:moveTo>
                    <a:pt x="170" y="681"/>
                  </a:moveTo>
                  <a:lnTo>
                    <a:pt x="170" y="681"/>
                  </a:lnTo>
                  <a:cubicBezTo>
                    <a:pt x="166" y="676"/>
                    <a:pt x="161" y="673"/>
                    <a:pt x="154" y="671"/>
                  </a:cubicBezTo>
                  <a:cubicBezTo>
                    <a:pt x="138" y="688"/>
                    <a:pt x="101" y="687"/>
                    <a:pt x="77" y="684"/>
                  </a:cubicBezTo>
                  <a:cubicBezTo>
                    <a:pt x="73" y="688"/>
                    <a:pt x="74" y="697"/>
                    <a:pt x="68" y="700"/>
                  </a:cubicBezTo>
                  <a:cubicBezTo>
                    <a:pt x="53" y="700"/>
                    <a:pt x="68" y="662"/>
                    <a:pt x="51" y="669"/>
                  </a:cubicBezTo>
                  <a:cubicBezTo>
                    <a:pt x="51" y="674"/>
                    <a:pt x="52" y="688"/>
                    <a:pt x="54" y="695"/>
                  </a:cubicBezTo>
                  <a:cubicBezTo>
                    <a:pt x="61" y="700"/>
                    <a:pt x="68" y="704"/>
                    <a:pt x="72" y="711"/>
                  </a:cubicBezTo>
                  <a:cubicBezTo>
                    <a:pt x="90" y="699"/>
                    <a:pt x="128" y="692"/>
                    <a:pt x="156" y="698"/>
                  </a:cubicBezTo>
                  <a:cubicBezTo>
                    <a:pt x="160" y="692"/>
                    <a:pt x="167" y="689"/>
                    <a:pt x="170" y="681"/>
                  </a:cubicBezTo>
                  <a:close/>
                  <a:moveTo>
                    <a:pt x="88" y="641"/>
                  </a:moveTo>
                  <a:lnTo>
                    <a:pt x="88" y="641"/>
                  </a:lnTo>
                  <a:cubicBezTo>
                    <a:pt x="84" y="648"/>
                    <a:pt x="77" y="651"/>
                    <a:pt x="74" y="659"/>
                  </a:cubicBezTo>
                  <a:cubicBezTo>
                    <a:pt x="79" y="663"/>
                    <a:pt x="82" y="669"/>
                    <a:pt x="90" y="669"/>
                  </a:cubicBezTo>
                  <a:cubicBezTo>
                    <a:pt x="99" y="656"/>
                    <a:pt x="139" y="659"/>
                    <a:pt x="153" y="667"/>
                  </a:cubicBezTo>
                  <a:cubicBezTo>
                    <a:pt x="154" y="657"/>
                    <a:pt x="164" y="656"/>
                    <a:pt x="167" y="648"/>
                  </a:cubicBezTo>
                  <a:cubicBezTo>
                    <a:pt x="158" y="640"/>
                    <a:pt x="148" y="635"/>
                    <a:pt x="140" y="646"/>
                  </a:cubicBezTo>
                  <a:cubicBezTo>
                    <a:pt x="121" y="646"/>
                    <a:pt x="99" y="649"/>
                    <a:pt x="88" y="641"/>
                  </a:cubicBezTo>
                  <a:close/>
                  <a:moveTo>
                    <a:pt x="105" y="548"/>
                  </a:moveTo>
                  <a:lnTo>
                    <a:pt x="105" y="548"/>
                  </a:lnTo>
                  <a:cubicBezTo>
                    <a:pt x="102" y="536"/>
                    <a:pt x="77" y="537"/>
                    <a:pt x="84" y="560"/>
                  </a:cubicBezTo>
                  <a:cubicBezTo>
                    <a:pt x="97" y="565"/>
                    <a:pt x="108" y="558"/>
                    <a:pt x="105" y="548"/>
                  </a:cubicBezTo>
                  <a:close/>
                  <a:moveTo>
                    <a:pt x="156" y="559"/>
                  </a:moveTo>
                  <a:lnTo>
                    <a:pt x="156" y="559"/>
                  </a:lnTo>
                  <a:cubicBezTo>
                    <a:pt x="157" y="549"/>
                    <a:pt x="149" y="546"/>
                    <a:pt x="144" y="547"/>
                  </a:cubicBezTo>
                  <a:cubicBezTo>
                    <a:pt x="117" y="551"/>
                    <a:pt x="152" y="583"/>
                    <a:pt x="156" y="559"/>
                  </a:cubicBezTo>
                  <a:close/>
                  <a:moveTo>
                    <a:pt x="170" y="638"/>
                  </a:moveTo>
                  <a:lnTo>
                    <a:pt x="170" y="638"/>
                  </a:lnTo>
                  <a:cubicBezTo>
                    <a:pt x="165" y="627"/>
                    <a:pt x="168" y="613"/>
                    <a:pt x="170" y="602"/>
                  </a:cubicBezTo>
                  <a:cubicBezTo>
                    <a:pt x="161" y="598"/>
                    <a:pt x="158" y="586"/>
                    <a:pt x="147" y="583"/>
                  </a:cubicBezTo>
                  <a:cubicBezTo>
                    <a:pt x="136" y="580"/>
                    <a:pt x="123" y="585"/>
                    <a:pt x="114" y="579"/>
                  </a:cubicBezTo>
                  <a:cubicBezTo>
                    <a:pt x="111" y="585"/>
                    <a:pt x="111" y="594"/>
                    <a:pt x="102" y="596"/>
                  </a:cubicBezTo>
                  <a:cubicBezTo>
                    <a:pt x="93" y="592"/>
                    <a:pt x="88" y="584"/>
                    <a:pt x="77" y="582"/>
                  </a:cubicBezTo>
                  <a:cubicBezTo>
                    <a:pt x="80" y="590"/>
                    <a:pt x="76" y="602"/>
                    <a:pt x="74" y="609"/>
                  </a:cubicBezTo>
                  <a:cubicBezTo>
                    <a:pt x="79" y="619"/>
                    <a:pt x="88" y="625"/>
                    <a:pt x="95" y="632"/>
                  </a:cubicBezTo>
                  <a:cubicBezTo>
                    <a:pt x="99" y="626"/>
                    <a:pt x="112" y="627"/>
                    <a:pt x="120" y="629"/>
                  </a:cubicBezTo>
                  <a:cubicBezTo>
                    <a:pt x="121" y="624"/>
                    <a:pt x="123" y="619"/>
                    <a:pt x="127" y="616"/>
                  </a:cubicBezTo>
                  <a:cubicBezTo>
                    <a:pt x="142" y="622"/>
                    <a:pt x="152" y="635"/>
                    <a:pt x="170" y="638"/>
                  </a:cubicBezTo>
                  <a:close/>
                  <a:moveTo>
                    <a:pt x="111" y="612"/>
                  </a:moveTo>
                  <a:lnTo>
                    <a:pt x="111" y="612"/>
                  </a:lnTo>
                  <a:cubicBezTo>
                    <a:pt x="108" y="619"/>
                    <a:pt x="95" y="615"/>
                    <a:pt x="88" y="613"/>
                  </a:cubicBezTo>
                  <a:cubicBezTo>
                    <a:pt x="90" y="604"/>
                    <a:pt x="85" y="596"/>
                    <a:pt x="88" y="590"/>
                  </a:cubicBezTo>
                  <a:cubicBezTo>
                    <a:pt x="97" y="596"/>
                    <a:pt x="107" y="601"/>
                    <a:pt x="111" y="612"/>
                  </a:cubicBezTo>
                  <a:close/>
                  <a:moveTo>
                    <a:pt x="157" y="631"/>
                  </a:moveTo>
                  <a:lnTo>
                    <a:pt x="157" y="631"/>
                  </a:lnTo>
                  <a:cubicBezTo>
                    <a:pt x="144" y="621"/>
                    <a:pt x="125" y="619"/>
                    <a:pt x="121" y="600"/>
                  </a:cubicBezTo>
                  <a:cubicBezTo>
                    <a:pt x="131" y="594"/>
                    <a:pt x="144" y="601"/>
                    <a:pt x="157" y="599"/>
                  </a:cubicBezTo>
                  <a:cubicBezTo>
                    <a:pt x="152" y="609"/>
                    <a:pt x="157" y="624"/>
                    <a:pt x="157" y="631"/>
                  </a:cubicBezTo>
                  <a:close/>
                  <a:moveTo>
                    <a:pt x="98" y="744"/>
                  </a:moveTo>
                  <a:lnTo>
                    <a:pt x="98" y="744"/>
                  </a:lnTo>
                  <a:cubicBezTo>
                    <a:pt x="109" y="732"/>
                    <a:pt x="143" y="727"/>
                    <a:pt x="163" y="733"/>
                  </a:cubicBezTo>
                  <a:cubicBezTo>
                    <a:pt x="162" y="722"/>
                    <a:pt x="172" y="722"/>
                    <a:pt x="173" y="714"/>
                  </a:cubicBezTo>
                  <a:cubicBezTo>
                    <a:pt x="167" y="712"/>
                    <a:pt x="162" y="707"/>
                    <a:pt x="154" y="707"/>
                  </a:cubicBezTo>
                  <a:cubicBezTo>
                    <a:pt x="147" y="721"/>
                    <a:pt x="117" y="718"/>
                    <a:pt x="98" y="717"/>
                  </a:cubicBezTo>
                  <a:cubicBezTo>
                    <a:pt x="91" y="723"/>
                    <a:pt x="86" y="733"/>
                    <a:pt x="81" y="742"/>
                  </a:cubicBezTo>
                  <a:cubicBezTo>
                    <a:pt x="88" y="746"/>
                    <a:pt x="97" y="749"/>
                    <a:pt x="101" y="756"/>
                  </a:cubicBezTo>
                  <a:cubicBezTo>
                    <a:pt x="99" y="766"/>
                    <a:pt x="89" y="769"/>
                    <a:pt x="87" y="779"/>
                  </a:cubicBezTo>
                  <a:cubicBezTo>
                    <a:pt x="93" y="782"/>
                    <a:pt x="97" y="786"/>
                    <a:pt x="105" y="786"/>
                  </a:cubicBezTo>
                  <a:cubicBezTo>
                    <a:pt x="110" y="765"/>
                    <a:pt x="152" y="763"/>
                    <a:pt x="169" y="769"/>
                  </a:cubicBezTo>
                  <a:cubicBezTo>
                    <a:pt x="170" y="759"/>
                    <a:pt x="178" y="756"/>
                    <a:pt x="180" y="747"/>
                  </a:cubicBezTo>
                  <a:cubicBezTo>
                    <a:pt x="174" y="745"/>
                    <a:pt x="165" y="744"/>
                    <a:pt x="161" y="739"/>
                  </a:cubicBezTo>
                  <a:cubicBezTo>
                    <a:pt x="156" y="756"/>
                    <a:pt x="104" y="763"/>
                    <a:pt x="98" y="744"/>
                  </a:cubicBezTo>
                  <a:close/>
                  <a:moveTo>
                    <a:pt x="153" y="377"/>
                  </a:moveTo>
                  <a:lnTo>
                    <a:pt x="153" y="377"/>
                  </a:lnTo>
                  <a:cubicBezTo>
                    <a:pt x="148" y="380"/>
                    <a:pt x="142" y="382"/>
                    <a:pt x="136" y="383"/>
                  </a:cubicBezTo>
                  <a:cubicBezTo>
                    <a:pt x="136" y="393"/>
                    <a:pt x="143" y="398"/>
                    <a:pt x="146" y="406"/>
                  </a:cubicBezTo>
                  <a:cubicBezTo>
                    <a:pt x="170" y="398"/>
                    <a:pt x="186" y="419"/>
                    <a:pt x="203" y="427"/>
                  </a:cubicBezTo>
                  <a:cubicBezTo>
                    <a:pt x="208" y="422"/>
                    <a:pt x="217" y="422"/>
                    <a:pt x="225" y="420"/>
                  </a:cubicBezTo>
                  <a:cubicBezTo>
                    <a:pt x="223" y="411"/>
                    <a:pt x="219" y="405"/>
                    <a:pt x="213" y="400"/>
                  </a:cubicBezTo>
                  <a:cubicBezTo>
                    <a:pt x="212" y="404"/>
                    <a:pt x="210" y="407"/>
                    <a:pt x="205" y="407"/>
                  </a:cubicBezTo>
                  <a:cubicBezTo>
                    <a:pt x="184" y="400"/>
                    <a:pt x="167" y="390"/>
                    <a:pt x="153" y="377"/>
                  </a:cubicBezTo>
                  <a:close/>
                  <a:moveTo>
                    <a:pt x="123" y="412"/>
                  </a:moveTo>
                  <a:lnTo>
                    <a:pt x="123" y="412"/>
                  </a:lnTo>
                  <a:cubicBezTo>
                    <a:pt x="124" y="419"/>
                    <a:pt x="129" y="422"/>
                    <a:pt x="130" y="430"/>
                  </a:cubicBezTo>
                  <a:cubicBezTo>
                    <a:pt x="125" y="434"/>
                    <a:pt x="118" y="437"/>
                    <a:pt x="111" y="439"/>
                  </a:cubicBezTo>
                  <a:cubicBezTo>
                    <a:pt x="114" y="447"/>
                    <a:pt x="118" y="453"/>
                    <a:pt x="123" y="459"/>
                  </a:cubicBezTo>
                  <a:cubicBezTo>
                    <a:pt x="136" y="441"/>
                    <a:pt x="168" y="463"/>
                    <a:pt x="185" y="469"/>
                  </a:cubicBezTo>
                  <a:cubicBezTo>
                    <a:pt x="191" y="464"/>
                    <a:pt x="198" y="459"/>
                    <a:pt x="208" y="458"/>
                  </a:cubicBezTo>
                  <a:cubicBezTo>
                    <a:pt x="204" y="448"/>
                    <a:pt x="198" y="442"/>
                    <a:pt x="192" y="435"/>
                  </a:cubicBezTo>
                  <a:cubicBezTo>
                    <a:pt x="193" y="440"/>
                    <a:pt x="188" y="444"/>
                    <a:pt x="185" y="446"/>
                  </a:cubicBezTo>
                  <a:cubicBezTo>
                    <a:pt x="172" y="452"/>
                    <a:pt x="138" y="435"/>
                    <a:pt x="133" y="426"/>
                  </a:cubicBezTo>
                  <a:cubicBezTo>
                    <a:pt x="134" y="421"/>
                    <a:pt x="142" y="422"/>
                    <a:pt x="143" y="416"/>
                  </a:cubicBezTo>
                  <a:cubicBezTo>
                    <a:pt x="143" y="401"/>
                    <a:pt x="129" y="402"/>
                    <a:pt x="123" y="412"/>
                  </a:cubicBezTo>
                  <a:close/>
                  <a:moveTo>
                    <a:pt x="149" y="350"/>
                  </a:moveTo>
                  <a:lnTo>
                    <a:pt x="149" y="350"/>
                  </a:lnTo>
                  <a:cubicBezTo>
                    <a:pt x="139" y="339"/>
                    <a:pt x="154" y="330"/>
                    <a:pt x="156" y="318"/>
                  </a:cubicBezTo>
                  <a:cubicBezTo>
                    <a:pt x="153" y="318"/>
                    <a:pt x="155" y="313"/>
                    <a:pt x="151" y="314"/>
                  </a:cubicBezTo>
                  <a:cubicBezTo>
                    <a:pt x="149" y="325"/>
                    <a:pt x="140" y="329"/>
                    <a:pt x="137" y="340"/>
                  </a:cubicBezTo>
                  <a:cubicBezTo>
                    <a:pt x="142" y="345"/>
                    <a:pt x="145" y="351"/>
                    <a:pt x="149" y="358"/>
                  </a:cubicBezTo>
                  <a:cubicBezTo>
                    <a:pt x="178" y="364"/>
                    <a:pt x="199" y="378"/>
                    <a:pt x="219" y="393"/>
                  </a:cubicBezTo>
                  <a:cubicBezTo>
                    <a:pt x="227" y="390"/>
                    <a:pt x="233" y="386"/>
                    <a:pt x="243" y="387"/>
                  </a:cubicBezTo>
                  <a:cubicBezTo>
                    <a:pt x="241" y="379"/>
                    <a:pt x="237" y="373"/>
                    <a:pt x="232" y="367"/>
                  </a:cubicBezTo>
                  <a:cubicBezTo>
                    <a:pt x="206" y="376"/>
                    <a:pt x="184" y="350"/>
                    <a:pt x="163" y="340"/>
                  </a:cubicBezTo>
                  <a:cubicBezTo>
                    <a:pt x="158" y="343"/>
                    <a:pt x="155" y="348"/>
                    <a:pt x="149" y="350"/>
                  </a:cubicBezTo>
                  <a:close/>
                  <a:moveTo>
                    <a:pt x="231" y="291"/>
                  </a:moveTo>
                  <a:lnTo>
                    <a:pt x="231" y="291"/>
                  </a:lnTo>
                  <a:cubicBezTo>
                    <a:pt x="230" y="285"/>
                    <a:pt x="236" y="285"/>
                    <a:pt x="235" y="279"/>
                  </a:cubicBezTo>
                  <a:cubicBezTo>
                    <a:pt x="219" y="285"/>
                    <a:pt x="202" y="290"/>
                    <a:pt x="187" y="298"/>
                  </a:cubicBezTo>
                  <a:cubicBezTo>
                    <a:pt x="189" y="310"/>
                    <a:pt x="191" y="322"/>
                    <a:pt x="190" y="337"/>
                  </a:cubicBezTo>
                  <a:cubicBezTo>
                    <a:pt x="200" y="336"/>
                    <a:pt x="207" y="341"/>
                    <a:pt x="215" y="346"/>
                  </a:cubicBezTo>
                  <a:cubicBezTo>
                    <a:pt x="224" y="352"/>
                    <a:pt x="233" y="358"/>
                    <a:pt x="243" y="355"/>
                  </a:cubicBezTo>
                  <a:cubicBezTo>
                    <a:pt x="247" y="369"/>
                    <a:pt x="252" y="380"/>
                    <a:pt x="262" y="387"/>
                  </a:cubicBezTo>
                  <a:cubicBezTo>
                    <a:pt x="265" y="374"/>
                    <a:pt x="270" y="362"/>
                    <a:pt x="282" y="358"/>
                  </a:cubicBezTo>
                  <a:cubicBezTo>
                    <a:pt x="225" y="436"/>
                    <a:pt x="178" y="554"/>
                    <a:pt x="189" y="693"/>
                  </a:cubicBezTo>
                  <a:cubicBezTo>
                    <a:pt x="194" y="759"/>
                    <a:pt x="212" y="813"/>
                    <a:pt x="236" y="863"/>
                  </a:cubicBezTo>
                  <a:cubicBezTo>
                    <a:pt x="224" y="860"/>
                    <a:pt x="227" y="846"/>
                    <a:pt x="223" y="838"/>
                  </a:cubicBezTo>
                  <a:cubicBezTo>
                    <a:pt x="219" y="828"/>
                    <a:pt x="207" y="819"/>
                    <a:pt x="195" y="819"/>
                  </a:cubicBezTo>
                  <a:cubicBezTo>
                    <a:pt x="177" y="820"/>
                    <a:pt x="181" y="838"/>
                    <a:pt x="166" y="842"/>
                  </a:cubicBezTo>
                  <a:cubicBezTo>
                    <a:pt x="160" y="842"/>
                    <a:pt x="164" y="833"/>
                    <a:pt x="157" y="834"/>
                  </a:cubicBezTo>
                  <a:cubicBezTo>
                    <a:pt x="156" y="843"/>
                    <a:pt x="151" y="848"/>
                    <a:pt x="143" y="850"/>
                  </a:cubicBezTo>
                  <a:cubicBezTo>
                    <a:pt x="139" y="847"/>
                    <a:pt x="139" y="842"/>
                    <a:pt x="134" y="841"/>
                  </a:cubicBezTo>
                  <a:cubicBezTo>
                    <a:pt x="134" y="861"/>
                    <a:pt x="125" y="872"/>
                    <a:pt x="123" y="890"/>
                  </a:cubicBezTo>
                  <a:cubicBezTo>
                    <a:pt x="140" y="892"/>
                    <a:pt x="152" y="898"/>
                    <a:pt x="169" y="900"/>
                  </a:cubicBezTo>
                  <a:cubicBezTo>
                    <a:pt x="175" y="888"/>
                    <a:pt x="190" y="884"/>
                    <a:pt x="205" y="880"/>
                  </a:cubicBezTo>
                  <a:cubicBezTo>
                    <a:pt x="206" y="874"/>
                    <a:pt x="202" y="864"/>
                    <a:pt x="208" y="863"/>
                  </a:cubicBezTo>
                  <a:cubicBezTo>
                    <a:pt x="212" y="862"/>
                    <a:pt x="216" y="863"/>
                    <a:pt x="220" y="864"/>
                  </a:cubicBezTo>
                  <a:cubicBezTo>
                    <a:pt x="226" y="865"/>
                    <a:pt x="232" y="867"/>
                    <a:pt x="238" y="864"/>
                  </a:cubicBezTo>
                  <a:cubicBezTo>
                    <a:pt x="303" y="986"/>
                    <a:pt x="401" y="1075"/>
                    <a:pt x="550" y="1113"/>
                  </a:cubicBezTo>
                  <a:cubicBezTo>
                    <a:pt x="543" y="1104"/>
                    <a:pt x="531" y="1105"/>
                    <a:pt x="521" y="1102"/>
                  </a:cubicBezTo>
                  <a:cubicBezTo>
                    <a:pt x="412" y="1067"/>
                    <a:pt x="323" y="993"/>
                    <a:pt x="267" y="903"/>
                  </a:cubicBezTo>
                  <a:cubicBezTo>
                    <a:pt x="255" y="884"/>
                    <a:pt x="243" y="864"/>
                    <a:pt x="232" y="844"/>
                  </a:cubicBezTo>
                  <a:cubicBezTo>
                    <a:pt x="204" y="791"/>
                    <a:pt x="191" y="723"/>
                    <a:pt x="195" y="655"/>
                  </a:cubicBezTo>
                  <a:cubicBezTo>
                    <a:pt x="240" y="670"/>
                    <a:pt x="261" y="760"/>
                    <a:pt x="218" y="793"/>
                  </a:cubicBezTo>
                  <a:cubicBezTo>
                    <a:pt x="238" y="855"/>
                    <a:pt x="264" y="922"/>
                    <a:pt x="346" y="916"/>
                  </a:cubicBezTo>
                  <a:cubicBezTo>
                    <a:pt x="454" y="908"/>
                    <a:pt x="475" y="752"/>
                    <a:pt x="454" y="641"/>
                  </a:cubicBezTo>
                  <a:cubicBezTo>
                    <a:pt x="369" y="648"/>
                    <a:pt x="279" y="657"/>
                    <a:pt x="192" y="642"/>
                  </a:cubicBezTo>
                  <a:cubicBezTo>
                    <a:pt x="196" y="517"/>
                    <a:pt x="233" y="430"/>
                    <a:pt x="288" y="358"/>
                  </a:cubicBezTo>
                  <a:cubicBezTo>
                    <a:pt x="309" y="331"/>
                    <a:pt x="333" y="304"/>
                    <a:pt x="360" y="283"/>
                  </a:cubicBezTo>
                  <a:cubicBezTo>
                    <a:pt x="388" y="262"/>
                    <a:pt x="419" y="246"/>
                    <a:pt x="449" y="224"/>
                  </a:cubicBezTo>
                  <a:cubicBezTo>
                    <a:pt x="418" y="235"/>
                    <a:pt x="387" y="259"/>
                    <a:pt x="360" y="279"/>
                  </a:cubicBezTo>
                  <a:cubicBezTo>
                    <a:pt x="332" y="300"/>
                    <a:pt x="310" y="327"/>
                    <a:pt x="287" y="352"/>
                  </a:cubicBezTo>
                  <a:cubicBezTo>
                    <a:pt x="277" y="340"/>
                    <a:pt x="288" y="315"/>
                    <a:pt x="271" y="311"/>
                  </a:cubicBezTo>
                  <a:cubicBezTo>
                    <a:pt x="268" y="309"/>
                    <a:pt x="265" y="310"/>
                    <a:pt x="262" y="311"/>
                  </a:cubicBezTo>
                  <a:cubicBezTo>
                    <a:pt x="259" y="312"/>
                    <a:pt x="255" y="313"/>
                    <a:pt x="252" y="309"/>
                  </a:cubicBezTo>
                  <a:cubicBezTo>
                    <a:pt x="250" y="302"/>
                    <a:pt x="257" y="303"/>
                    <a:pt x="256" y="296"/>
                  </a:cubicBezTo>
                  <a:cubicBezTo>
                    <a:pt x="246" y="298"/>
                    <a:pt x="235" y="298"/>
                    <a:pt x="231" y="291"/>
                  </a:cubicBezTo>
                  <a:close/>
                  <a:moveTo>
                    <a:pt x="208" y="652"/>
                  </a:moveTo>
                  <a:lnTo>
                    <a:pt x="208" y="652"/>
                  </a:lnTo>
                  <a:cubicBezTo>
                    <a:pt x="287" y="663"/>
                    <a:pt x="368" y="655"/>
                    <a:pt x="448" y="651"/>
                  </a:cubicBezTo>
                  <a:cubicBezTo>
                    <a:pt x="454" y="697"/>
                    <a:pt x="455" y="743"/>
                    <a:pt x="451" y="789"/>
                  </a:cubicBezTo>
                  <a:cubicBezTo>
                    <a:pt x="442" y="782"/>
                    <a:pt x="448" y="764"/>
                    <a:pt x="448" y="754"/>
                  </a:cubicBezTo>
                  <a:cubicBezTo>
                    <a:pt x="448" y="753"/>
                    <a:pt x="446" y="753"/>
                    <a:pt x="446" y="752"/>
                  </a:cubicBezTo>
                  <a:cubicBezTo>
                    <a:pt x="438" y="751"/>
                    <a:pt x="434" y="754"/>
                    <a:pt x="429" y="757"/>
                  </a:cubicBezTo>
                  <a:cubicBezTo>
                    <a:pt x="425" y="761"/>
                    <a:pt x="420" y="764"/>
                    <a:pt x="412" y="763"/>
                  </a:cubicBezTo>
                  <a:cubicBezTo>
                    <a:pt x="406" y="759"/>
                    <a:pt x="408" y="746"/>
                    <a:pt x="403" y="740"/>
                  </a:cubicBezTo>
                  <a:cubicBezTo>
                    <a:pt x="397" y="739"/>
                    <a:pt x="394" y="741"/>
                    <a:pt x="390" y="743"/>
                  </a:cubicBezTo>
                  <a:cubicBezTo>
                    <a:pt x="391" y="749"/>
                    <a:pt x="398" y="747"/>
                    <a:pt x="399" y="753"/>
                  </a:cubicBezTo>
                  <a:cubicBezTo>
                    <a:pt x="399" y="757"/>
                    <a:pt x="396" y="760"/>
                    <a:pt x="395" y="763"/>
                  </a:cubicBezTo>
                  <a:cubicBezTo>
                    <a:pt x="387" y="763"/>
                    <a:pt x="381" y="761"/>
                    <a:pt x="375" y="758"/>
                  </a:cubicBezTo>
                  <a:cubicBezTo>
                    <a:pt x="368" y="755"/>
                    <a:pt x="361" y="752"/>
                    <a:pt x="351" y="754"/>
                  </a:cubicBezTo>
                  <a:cubicBezTo>
                    <a:pt x="348" y="767"/>
                    <a:pt x="353" y="782"/>
                    <a:pt x="351" y="798"/>
                  </a:cubicBezTo>
                  <a:cubicBezTo>
                    <a:pt x="357" y="791"/>
                    <a:pt x="353" y="774"/>
                    <a:pt x="356" y="765"/>
                  </a:cubicBezTo>
                  <a:cubicBezTo>
                    <a:pt x="359" y="772"/>
                    <a:pt x="359" y="782"/>
                    <a:pt x="360" y="792"/>
                  </a:cubicBezTo>
                  <a:cubicBezTo>
                    <a:pt x="367" y="786"/>
                    <a:pt x="361" y="776"/>
                    <a:pt x="364" y="766"/>
                  </a:cubicBezTo>
                  <a:cubicBezTo>
                    <a:pt x="368" y="770"/>
                    <a:pt x="369" y="778"/>
                    <a:pt x="369" y="786"/>
                  </a:cubicBezTo>
                  <a:cubicBezTo>
                    <a:pt x="373" y="784"/>
                    <a:pt x="373" y="777"/>
                    <a:pt x="373" y="770"/>
                  </a:cubicBezTo>
                  <a:cubicBezTo>
                    <a:pt x="377" y="772"/>
                    <a:pt x="377" y="778"/>
                    <a:pt x="377" y="783"/>
                  </a:cubicBezTo>
                  <a:cubicBezTo>
                    <a:pt x="381" y="781"/>
                    <a:pt x="382" y="776"/>
                    <a:pt x="382" y="770"/>
                  </a:cubicBezTo>
                  <a:cubicBezTo>
                    <a:pt x="385" y="771"/>
                    <a:pt x="385" y="776"/>
                    <a:pt x="386" y="779"/>
                  </a:cubicBezTo>
                  <a:cubicBezTo>
                    <a:pt x="388" y="778"/>
                    <a:pt x="391" y="776"/>
                    <a:pt x="390" y="772"/>
                  </a:cubicBezTo>
                  <a:cubicBezTo>
                    <a:pt x="395" y="774"/>
                    <a:pt x="395" y="781"/>
                    <a:pt x="395" y="788"/>
                  </a:cubicBezTo>
                  <a:cubicBezTo>
                    <a:pt x="387" y="789"/>
                    <a:pt x="384" y="794"/>
                    <a:pt x="377" y="796"/>
                  </a:cubicBezTo>
                  <a:cubicBezTo>
                    <a:pt x="374" y="800"/>
                    <a:pt x="381" y="800"/>
                    <a:pt x="377" y="803"/>
                  </a:cubicBezTo>
                  <a:cubicBezTo>
                    <a:pt x="372" y="806"/>
                    <a:pt x="365" y="808"/>
                    <a:pt x="363" y="815"/>
                  </a:cubicBezTo>
                  <a:cubicBezTo>
                    <a:pt x="366" y="817"/>
                    <a:pt x="369" y="813"/>
                    <a:pt x="372" y="810"/>
                  </a:cubicBezTo>
                  <a:cubicBezTo>
                    <a:pt x="376" y="806"/>
                    <a:pt x="379" y="802"/>
                    <a:pt x="385" y="806"/>
                  </a:cubicBezTo>
                  <a:cubicBezTo>
                    <a:pt x="390" y="803"/>
                    <a:pt x="389" y="795"/>
                    <a:pt x="397" y="795"/>
                  </a:cubicBezTo>
                  <a:cubicBezTo>
                    <a:pt x="396" y="807"/>
                    <a:pt x="391" y="817"/>
                    <a:pt x="382" y="822"/>
                  </a:cubicBezTo>
                  <a:cubicBezTo>
                    <a:pt x="391" y="827"/>
                    <a:pt x="394" y="813"/>
                    <a:pt x="402" y="812"/>
                  </a:cubicBezTo>
                  <a:cubicBezTo>
                    <a:pt x="409" y="814"/>
                    <a:pt x="406" y="826"/>
                    <a:pt x="418" y="824"/>
                  </a:cubicBezTo>
                  <a:cubicBezTo>
                    <a:pt x="415" y="818"/>
                    <a:pt x="402" y="810"/>
                    <a:pt x="403" y="795"/>
                  </a:cubicBezTo>
                  <a:cubicBezTo>
                    <a:pt x="411" y="800"/>
                    <a:pt x="420" y="804"/>
                    <a:pt x="428" y="809"/>
                  </a:cubicBezTo>
                  <a:cubicBezTo>
                    <a:pt x="428" y="812"/>
                    <a:pt x="425" y="811"/>
                    <a:pt x="425" y="814"/>
                  </a:cubicBezTo>
                  <a:cubicBezTo>
                    <a:pt x="428" y="815"/>
                    <a:pt x="432" y="816"/>
                    <a:pt x="432" y="821"/>
                  </a:cubicBezTo>
                  <a:cubicBezTo>
                    <a:pt x="434" y="819"/>
                    <a:pt x="433" y="814"/>
                    <a:pt x="439" y="816"/>
                  </a:cubicBezTo>
                  <a:cubicBezTo>
                    <a:pt x="439" y="813"/>
                    <a:pt x="436" y="811"/>
                    <a:pt x="439" y="808"/>
                  </a:cubicBezTo>
                  <a:cubicBezTo>
                    <a:pt x="420" y="809"/>
                    <a:pt x="420" y="790"/>
                    <a:pt x="405" y="786"/>
                  </a:cubicBezTo>
                  <a:cubicBezTo>
                    <a:pt x="404" y="780"/>
                    <a:pt x="405" y="776"/>
                    <a:pt x="408" y="773"/>
                  </a:cubicBezTo>
                  <a:cubicBezTo>
                    <a:pt x="410" y="774"/>
                    <a:pt x="411" y="777"/>
                    <a:pt x="412" y="780"/>
                  </a:cubicBezTo>
                  <a:cubicBezTo>
                    <a:pt x="415" y="779"/>
                    <a:pt x="414" y="774"/>
                    <a:pt x="416" y="772"/>
                  </a:cubicBezTo>
                  <a:cubicBezTo>
                    <a:pt x="420" y="774"/>
                    <a:pt x="417" y="781"/>
                    <a:pt x="422" y="782"/>
                  </a:cubicBezTo>
                  <a:cubicBezTo>
                    <a:pt x="426" y="780"/>
                    <a:pt x="421" y="771"/>
                    <a:pt x="425" y="769"/>
                  </a:cubicBezTo>
                  <a:cubicBezTo>
                    <a:pt x="429" y="772"/>
                    <a:pt x="427" y="781"/>
                    <a:pt x="429" y="786"/>
                  </a:cubicBezTo>
                  <a:cubicBezTo>
                    <a:pt x="433" y="784"/>
                    <a:pt x="431" y="768"/>
                    <a:pt x="433" y="769"/>
                  </a:cubicBezTo>
                  <a:cubicBezTo>
                    <a:pt x="434" y="776"/>
                    <a:pt x="434" y="783"/>
                    <a:pt x="436" y="789"/>
                  </a:cubicBezTo>
                  <a:cubicBezTo>
                    <a:pt x="441" y="783"/>
                    <a:pt x="437" y="768"/>
                    <a:pt x="441" y="760"/>
                  </a:cubicBezTo>
                  <a:cubicBezTo>
                    <a:pt x="445" y="770"/>
                    <a:pt x="439" y="795"/>
                    <a:pt x="448" y="795"/>
                  </a:cubicBezTo>
                  <a:cubicBezTo>
                    <a:pt x="440" y="840"/>
                    <a:pt x="417" y="870"/>
                    <a:pt x="387" y="893"/>
                  </a:cubicBezTo>
                  <a:cubicBezTo>
                    <a:pt x="383" y="891"/>
                    <a:pt x="377" y="890"/>
                    <a:pt x="380" y="884"/>
                  </a:cubicBezTo>
                  <a:cubicBezTo>
                    <a:pt x="374" y="885"/>
                    <a:pt x="373" y="886"/>
                    <a:pt x="367" y="884"/>
                  </a:cubicBezTo>
                  <a:cubicBezTo>
                    <a:pt x="365" y="873"/>
                    <a:pt x="346" y="876"/>
                    <a:pt x="351" y="861"/>
                  </a:cubicBezTo>
                  <a:cubicBezTo>
                    <a:pt x="356" y="866"/>
                    <a:pt x="359" y="860"/>
                    <a:pt x="357" y="854"/>
                  </a:cubicBezTo>
                  <a:cubicBezTo>
                    <a:pt x="360" y="854"/>
                    <a:pt x="360" y="856"/>
                    <a:pt x="360" y="859"/>
                  </a:cubicBezTo>
                  <a:cubicBezTo>
                    <a:pt x="360" y="862"/>
                    <a:pt x="360" y="864"/>
                    <a:pt x="363" y="864"/>
                  </a:cubicBezTo>
                  <a:cubicBezTo>
                    <a:pt x="366" y="863"/>
                    <a:pt x="363" y="854"/>
                    <a:pt x="366" y="852"/>
                  </a:cubicBezTo>
                  <a:cubicBezTo>
                    <a:pt x="372" y="853"/>
                    <a:pt x="365" y="867"/>
                    <a:pt x="372" y="867"/>
                  </a:cubicBezTo>
                  <a:cubicBezTo>
                    <a:pt x="375" y="865"/>
                    <a:pt x="371" y="855"/>
                    <a:pt x="374" y="852"/>
                  </a:cubicBezTo>
                  <a:cubicBezTo>
                    <a:pt x="380" y="854"/>
                    <a:pt x="375" y="866"/>
                    <a:pt x="379" y="870"/>
                  </a:cubicBezTo>
                  <a:cubicBezTo>
                    <a:pt x="386" y="868"/>
                    <a:pt x="377" y="850"/>
                    <a:pt x="386" y="850"/>
                  </a:cubicBezTo>
                  <a:cubicBezTo>
                    <a:pt x="387" y="858"/>
                    <a:pt x="384" y="870"/>
                    <a:pt x="389" y="874"/>
                  </a:cubicBezTo>
                  <a:cubicBezTo>
                    <a:pt x="393" y="868"/>
                    <a:pt x="388" y="852"/>
                    <a:pt x="392" y="845"/>
                  </a:cubicBezTo>
                  <a:cubicBezTo>
                    <a:pt x="395" y="856"/>
                    <a:pt x="390" y="871"/>
                    <a:pt x="397" y="880"/>
                  </a:cubicBezTo>
                  <a:cubicBezTo>
                    <a:pt x="396" y="868"/>
                    <a:pt x="403" y="848"/>
                    <a:pt x="395" y="837"/>
                  </a:cubicBezTo>
                  <a:cubicBezTo>
                    <a:pt x="386" y="836"/>
                    <a:pt x="381" y="839"/>
                    <a:pt x="375" y="841"/>
                  </a:cubicBezTo>
                  <a:cubicBezTo>
                    <a:pt x="369" y="844"/>
                    <a:pt x="363" y="847"/>
                    <a:pt x="351" y="845"/>
                  </a:cubicBezTo>
                  <a:cubicBezTo>
                    <a:pt x="347" y="834"/>
                    <a:pt x="352" y="816"/>
                    <a:pt x="334" y="825"/>
                  </a:cubicBezTo>
                  <a:cubicBezTo>
                    <a:pt x="336" y="831"/>
                    <a:pt x="342" y="831"/>
                    <a:pt x="340" y="841"/>
                  </a:cubicBezTo>
                  <a:cubicBezTo>
                    <a:pt x="330" y="846"/>
                    <a:pt x="319" y="843"/>
                    <a:pt x="310" y="840"/>
                  </a:cubicBezTo>
                  <a:cubicBezTo>
                    <a:pt x="300" y="836"/>
                    <a:pt x="290" y="833"/>
                    <a:pt x="282" y="838"/>
                  </a:cubicBezTo>
                  <a:cubicBezTo>
                    <a:pt x="282" y="851"/>
                    <a:pt x="285" y="862"/>
                    <a:pt x="284" y="876"/>
                  </a:cubicBezTo>
                  <a:cubicBezTo>
                    <a:pt x="291" y="871"/>
                    <a:pt x="289" y="857"/>
                    <a:pt x="290" y="847"/>
                  </a:cubicBezTo>
                  <a:cubicBezTo>
                    <a:pt x="295" y="851"/>
                    <a:pt x="294" y="862"/>
                    <a:pt x="295" y="871"/>
                  </a:cubicBezTo>
                  <a:cubicBezTo>
                    <a:pt x="303" y="869"/>
                    <a:pt x="299" y="855"/>
                    <a:pt x="300" y="847"/>
                  </a:cubicBezTo>
                  <a:cubicBezTo>
                    <a:pt x="303" y="852"/>
                    <a:pt x="303" y="862"/>
                    <a:pt x="305" y="868"/>
                  </a:cubicBezTo>
                  <a:cubicBezTo>
                    <a:pt x="310" y="866"/>
                    <a:pt x="308" y="857"/>
                    <a:pt x="310" y="851"/>
                  </a:cubicBezTo>
                  <a:cubicBezTo>
                    <a:pt x="315" y="850"/>
                    <a:pt x="312" y="858"/>
                    <a:pt x="313" y="861"/>
                  </a:cubicBezTo>
                  <a:cubicBezTo>
                    <a:pt x="319" y="861"/>
                    <a:pt x="315" y="851"/>
                    <a:pt x="321" y="851"/>
                  </a:cubicBezTo>
                  <a:cubicBezTo>
                    <a:pt x="320" y="856"/>
                    <a:pt x="323" y="858"/>
                    <a:pt x="323" y="863"/>
                  </a:cubicBezTo>
                  <a:cubicBezTo>
                    <a:pt x="328" y="863"/>
                    <a:pt x="326" y="856"/>
                    <a:pt x="328" y="854"/>
                  </a:cubicBezTo>
                  <a:cubicBezTo>
                    <a:pt x="331" y="856"/>
                    <a:pt x="330" y="863"/>
                    <a:pt x="334" y="864"/>
                  </a:cubicBezTo>
                  <a:cubicBezTo>
                    <a:pt x="325" y="872"/>
                    <a:pt x="316" y="888"/>
                    <a:pt x="303" y="887"/>
                  </a:cubicBezTo>
                  <a:cubicBezTo>
                    <a:pt x="306" y="893"/>
                    <a:pt x="300" y="891"/>
                    <a:pt x="300" y="897"/>
                  </a:cubicBezTo>
                  <a:cubicBezTo>
                    <a:pt x="300" y="898"/>
                    <a:pt x="301" y="898"/>
                    <a:pt x="302" y="898"/>
                  </a:cubicBezTo>
                  <a:cubicBezTo>
                    <a:pt x="304" y="897"/>
                    <a:pt x="307" y="897"/>
                    <a:pt x="305" y="901"/>
                  </a:cubicBezTo>
                  <a:cubicBezTo>
                    <a:pt x="311" y="901"/>
                    <a:pt x="308" y="892"/>
                    <a:pt x="317" y="894"/>
                  </a:cubicBezTo>
                  <a:cubicBezTo>
                    <a:pt x="310" y="884"/>
                    <a:pt x="333" y="884"/>
                    <a:pt x="337" y="876"/>
                  </a:cubicBezTo>
                  <a:cubicBezTo>
                    <a:pt x="338" y="888"/>
                    <a:pt x="332" y="894"/>
                    <a:pt x="327" y="900"/>
                  </a:cubicBezTo>
                  <a:cubicBezTo>
                    <a:pt x="335" y="903"/>
                    <a:pt x="337" y="889"/>
                    <a:pt x="344" y="887"/>
                  </a:cubicBezTo>
                  <a:cubicBezTo>
                    <a:pt x="347" y="895"/>
                    <a:pt x="349" y="903"/>
                    <a:pt x="360" y="903"/>
                  </a:cubicBezTo>
                  <a:cubicBezTo>
                    <a:pt x="355" y="897"/>
                    <a:pt x="348" y="892"/>
                    <a:pt x="349" y="880"/>
                  </a:cubicBezTo>
                  <a:cubicBezTo>
                    <a:pt x="362" y="883"/>
                    <a:pt x="368" y="896"/>
                    <a:pt x="383" y="893"/>
                  </a:cubicBezTo>
                  <a:cubicBezTo>
                    <a:pt x="370" y="908"/>
                    <a:pt x="337" y="912"/>
                    <a:pt x="315" y="907"/>
                  </a:cubicBezTo>
                  <a:cubicBezTo>
                    <a:pt x="262" y="896"/>
                    <a:pt x="238" y="845"/>
                    <a:pt x="223" y="798"/>
                  </a:cubicBezTo>
                  <a:cubicBezTo>
                    <a:pt x="228" y="790"/>
                    <a:pt x="237" y="787"/>
                    <a:pt x="241" y="778"/>
                  </a:cubicBezTo>
                  <a:cubicBezTo>
                    <a:pt x="244" y="783"/>
                    <a:pt x="244" y="792"/>
                    <a:pt x="243" y="801"/>
                  </a:cubicBezTo>
                  <a:cubicBezTo>
                    <a:pt x="249" y="798"/>
                    <a:pt x="254" y="774"/>
                    <a:pt x="245" y="772"/>
                  </a:cubicBezTo>
                  <a:cubicBezTo>
                    <a:pt x="247" y="768"/>
                    <a:pt x="246" y="762"/>
                    <a:pt x="251" y="762"/>
                  </a:cubicBezTo>
                  <a:cubicBezTo>
                    <a:pt x="253" y="771"/>
                    <a:pt x="252" y="784"/>
                    <a:pt x="254" y="793"/>
                  </a:cubicBezTo>
                  <a:cubicBezTo>
                    <a:pt x="262" y="790"/>
                    <a:pt x="255" y="772"/>
                    <a:pt x="259" y="765"/>
                  </a:cubicBezTo>
                  <a:cubicBezTo>
                    <a:pt x="265" y="768"/>
                    <a:pt x="261" y="781"/>
                    <a:pt x="262" y="789"/>
                  </a:cubicBezTo>
                  <a:cubicBezTo>
                    <a:pt x="271" y="789"/>
                    <a:pt x="263" y="772"/>
                    <a:pt x="269" y="769"/>
                  </a:cubicBezTo>
                  <a:cubicBezTo>
                    <a:pt x="274" y="772"/>
                    <a:pt x="267" y="785"/>
                    <a:pt x="274" y="786"/>
                  </a:cubicBezTo>
                  <a:cubicBezTo>
                    <a:pt x="277" y="781"/>
                    <a:pt x="274" y="777"/>
                    <a:pt x="277" y="772"/>
                  </a:cubicBezTo>
                  <a:cubicBezTo>
                    <a:pt x="283" y="771"/>
                    <a:pt x="277" y="781"/>
                    <a:pt x="281" y="782"/>
                  </a:cubicBezTo>
                  <a:cubicBezTo>
                    <a:pt x="284" y="780"/>
                    <a:pt x="282" y="772"/>
                    <a:pt x="288" y="773"/>
                  </a:cubicBezTo>
                  <a:cubicBezTo>
                    <a:pt x="290" y="779"/>
                    <a:pt x="290" y="783"/>
                    <a:pt x="288" y="789"/>
                  </a:cubicBezTo>
                  <a:cubicBezTo>
                    <a:pt x="273" y="792"/>
                    <a:pt x="270" y="813"/>
                    <a:pt x="251" y="806"/>
                  </a:cubicBezTo>
                  <a:cubicBezTo>
                    <a:pt x="248" y="807"/>
                    <a:pt x="250" y="814"/>
                    <a:pt x="245" y="812"/>
                  </a:cubicBezTo>
                  <a:cubicBezTo>
                    <a:pt x="246" y="816"/>
                    <a:pt x="254" y="813"/>
                    <a:pt x="252" y="819"/>
                  </a:cubicBezTo>
                  <a:cubicBezTo>
                    <a:pt x="255" y="817"/>
                    <a:pt x="260" y="810"/>
                    <a:pt x="267" y="815"/>
                  </a:cubicBezTo>
                  <a:cubicBezTo>
                    <a:pt x="267" y="810"/>
                    <a:pt x="264" y="811"/>
                    <a:pt x="267" y="808"/>
                  </a:cubicBezTo>
                  <a:cubicBezTo>
                    <a:pt x="274" y="806"/>
                    <a:pt x="282" y="803"/>
                    <a:pt x="288" y="799"/>
                  </a:cubicBezTo>
                  <a:cubicBezTo>
                    <a:pt x="290" y="809"/>
                    <a:pt x="284" y="810"/>
                    <a:pt x="282" y="816"/>
                  </a:cubicBezTo>
                  <a:cubicBezTo>
                    <a:pt x="288" y="815"/>
                    <a:pt x="289" y="808"/>
                    <a:pt x="294" y="806"/>
                  </a:cubicBezTo>
                  <a:cubicBezTo>
                    <a:pt x="302" y="808"/>
                    <a:pt x="301" y="819"/>
                    <a:pt x="310" y="819"/>
                  </a:cubicBezTo>
                  <a:cubicBezTo>
                    <a:pt x="307" y="810"/>
                    <a:pt x="297" y="809"/>
                    <a:pt x="300" y="795"/>
                  </a:cubicBezTo>
                  <a:cubicBezTo>
                    <a:pt x="304" y="799"/>
                    <a:pt x="307" y="804"/>
                    <a:pt x="314" y="805"/>
                  </a:cubicBezTo>
                  <a:cubicBezTo>
                    <a:pt x="321" y="797"/>
                    <a:pt x="306" y="792"/>
                    <a:pt x="301" y="788"/>
                  </a:cubicBezTo>
                  <a:cubicBezTo>
                    <a:pt x="300" y="782"/>
                    <a:pt x="302" y="779"/>
                    <a:pt x="304" y="776"/>
                  </a:cubicBezTo>
                  <a:cubicBezTo>
                    <a:pt x="306" y="777"/>
                    <a:pt x="306" y="781"/>
                    <a:pt x="307" y="783"/>
                  </a:cubicBezTo>
                  <a:cubicBezTo>
                    <a:pt x="310" y="784"/>
                    <a:pt x="310" y="781"/>
                    <a:pt x="310" y="778"/>
                  </a:cubicBezTo>
                  <a:cubicBezTo>
                    <a:pt x="309" y="775"/>
                    <a:pt x="309" y="773"/>
                    <a:pt x="313" y="773"/>
                  </a:cubicBezTo>
                  <a:cubicBezTo>
                    <a:pt x="314" y="777"/>
                    <a:pt x="313" y="782"/>
                    <a:pt x="315" y="785"/>
                  </a:cubicBezTo>
                  <a:cubicBezTo>
                    <a:pt x="318" y="782"/>
                    <a:pt x="317" y="776"/>
                    <a:pt x="318" y="772"/>
                  </a:cubicBezTo>
                  <a:cubicBezTo>
                    <a:pt x="322" y="775"/>
                    <a:pt x="320" y="785"/>
                    <a:pt x="323" y="789"/>
                  </a:cubicBezTo>
                  <a:cubicBezTo>
                    <a:pt x="327" y="787"/>
                    <a:pt x="325" y="777"/>
                    <a:pt x="326" y="770"/>
                  </a:cubicBezTo>
                  <a:cubicBezTo>
                    <a:pt x="332" y="774"/>
                    <a:pt x="327" y="788"/>
                    <a:pt x="331" y="793"/>
                  </a:cubicBezTo>
                  <a:cubicBezTo>
                    <a:pt x="337" y="792"/>
                    <a:pt x="333" y="756"/>
                    <a:pt x="336" y="775"/>
                  </a:cubicBezTo>
                  <a:cubicBezTo>
                    <a:pt x="338" y="779"/>
                    <a:pt x="337" y="786"/>
                    <a:pt x="337" y="792"/>
                  </a:cubicBezTo>
                  <a:cubicBezTo>
                    <a:pt x="338" y="794"/>
                    <a:pt x="338" y="797"/>
                    <a:pt x="341" y="798"/>
                  </a:cubicBezTo>
                  <a:cubicBezTo>
                    <a:pt x="343" y="783"/>
                    <a:pt x="345" y="764"/>
                    <a:pt x="338" y="752"/>
                  </a:cubicBezTo>
                  <a:cubicBezTo>
                    <a:pt x="326" y="754"/>
                    <a:pt x="317" y="765"/>
                    <a:pt x="303" y="760"/>
                  </a:cubicBezTo>
                  <a:cubicBezTo>
                    <a:pt x="304" y="747"/>
                    <a:pt x="295" y="735"/>
                    <a:pt x="285" y="746"/>
                  </a:cubicBezTo>
                  <a:cubicBezTo>
                    <a:pt x="287" y="750"/>
                    <a:pt x="292" y="749"/>
                    <a:pt x="294" y="753"/>
                  </a:cubicBezTo>
                  <a:cubicBezTo>
                    <a:pt x="290" y="768"/>
                    <a:pt x="280" y="763"/>
                    <a:pt x="270" y="757"/>
                  </a:cubicBezTo>
                  <a:cubicBezTo>
                    <a:pt x="263" y="753"/>
                    <a:pt x="255" y="749"/>
                    <a:pt x="251" y="754"/>
                  </a:cubicBezTo>
                  <a:cubicBezTo>
                    <a:pt x="256" y="706"/>
                    <a:pt x="232" y="676"/>
                    <a:pt x="208" y="652"/>
                  </a:cubicBezTo>
                  <a:close/>
                  <a:moveTo>
                    <a:pt x="192" y="855"/>
                  </a:moveTo>
                  <a:lnTo>
                    <a:pt x="192" y="855"/>
                  </a:lnTo>
                  <a:cubicBezTo>
                    <a:pt x="192" y="861"/>
                    <a:pt x="188" y="862"/>
                    <a:pt x="189" y="868"/>
                  </a:cubicBezTo>
                  <a:cubicBezTo>
                    <a:pt x="171" y="874"/>
                    <a:pt x="160" y="887"/>
                    <a:pt x="138" y="888"/>
                  </a:cubicBezTo>
                  <a:cubicBezTo>
                    <a:pt x="138" y="861"/>
                    <a:pt x="170" y="852"/>
                    <a:pt x="192" y="855"/>
                  </a:cubicBezTo>
                  <a:close/>
                  <a:moveTo>
                    <a:pt x="220" y="860"/>
                  </a:moveTo>
                  <a:lnTo>
                    <a:pt x="220" y="860"/>
                  </a:lnTo>
                  <a:cubicBezTo>
                    <a:pt x="207" y="861"/>
                    <a:pt x="200" y="855"/>
                    <a:pt x="190" y="852"/>
                  </a:cubicBezTo>
                  <a:cubicBezTo>
                    <a:pt x="192" y="816"/>
                    <a:pt x="222" y="824"/>
                    <a:pt x="220" y="860"/>
                  </a:cubicBezTo>
                  <a:close/>
                  <a:moveTo>
                    <a:pt x="248" y="334"/>
                  </a:moveTo>
                  <a:lnTo>
                    <a:pt x="248" y="334"/>
                  </a:lnTo>
                  <a:cubicBezTo>
                    <a:pt x="260" y="324"/>
                    <a:pt x="279" y="328"/>
                    <a:pt x="278" y="341"/>
                  </a:cubicBezTo>
                  <a:cubicBezTo>
                    <a:pt x="277" y="351"/>
                    <a:pt x="254" y="357"/>
                    <a:pt x="256" y="371"/>
                  </a:cubicBezTo>
                  <a:cubicBezTo>
                    <a:pt x="246" y="364"/>
                    <a:pt x="247" y="349"/>
                    <a:pt x="248" y="334"/>
                  </a:cubicBezTo>
                  <a:close/>
                  <a:moveTo>
                    <a:pt x="245" y="328"/>
                  </a:moveTo>
                  <a:lnTo>
                    <a:pt x="245" y="328"/>
                  </a:lnTo>
                  <a:cubicBezTo>
                    <a:pt x="229" y="348"/>
                    <a:pt x="210" y="319"/>
                    <a:pt x="196" y="314"/>
                  </a:cubicBezTo>
                  <a:cubicBezTo>
                    <a:pt x="213" y="295"/>
                    <a:pt x="235" y="315"/>
                    <a:pt x="245" y="328"/>
                  </a:cubicBezTo>
                  <a:close/>
                  <a:moveTo>
                    <a:pt x="300" y="682"/>
                  </a:moveTo>
                  <a:lnTo>
                    <a:pt x="300" y="682"/>
                  </a:lnTo>
                  <a:cubicBezTo>
                    <a:pt x="296" y="674"/>
                    <a:pt x="300" y="667"/>
                    <a:pt x="294" y="661"/>
                  </a:cubicBezTo>
                  <a:cubicBezTo>
                    <a:pt x="288" y="661"/>
                    <a:pt x="286" y="665"/>
                    <a:pt x="282" y="668"/>
                  </a:cubicBezTo>
                  <a:cubicBezTo>
                    <a:pt x="287" y="670"/>
                    <a:pt x="290" y="672"/>
                    <a:pt x="290" y="678"/>
                  </a:cubicBezTo>
                  <a:cubicBezTo>
                    <a:pt x="289" y="680"/>
                    <a:pt x="288" y="681"/>
                    <a:pt x="287" y="682"/>
                  </a:cubicBezTo>
                  <a:cubicBezTo>
                    <a:pt x="265" y="686"/>
                    <a:pt x="257" y="662"/>
                    <a:pt x="241" y="674"/>
                  </a:cubicBezTo>
                  <a:cubicBezTo>
                    <a:pt x="242" y="680"/>
                    <a:pt x="238" y="690"/>
                    <a:pt x="243" y="691"/>
                  </a:cubicBezTo>
                  <a:cubicBezTo>
                    <a:pt x="246" y="690"/>
                    <a:pt x="243" y="684"/>
                    <a:pt x="246" y="684"/>
                  </a:cubicBezTo>
                  <a:cubicBezTo>
                    <a:pt x="254" y="687"/>
                    <a:pt x="244" y="708"/>
                    <a:pt x="252" y="711"/>
                  </a:cubicBezTo>
                  <a:cubicBezTo>
                    <a:pt x="256" y="705"/>
                    <a:pt x="250" y="690"/>
                    <a:pt x="256" y="687"/>
                  </a:cubicBezTo>
                  <a:cubicBezTo>
                    <a:pt x="259" y="693"/>
                    <a:pt x="259" y="700"/>
                    <a:pt x="259" y="708"/>
                  </a:cubicBezTo>
                  <a:cubicBezTo>
                    <a:pt x="265" y="706"/>
                    <a:pt x="263" y="695"/>
                    <a:pt x="267" y="690"/>
                  </a:cubicBezTo>
                  <a:cubicBezTo>
                    <a:pt x="273" y="690"/>
                    <a:pt x="266" y="705"/>
                    <a:pt x="272" y="706"/>
                  </a:cubicBezTo>
                  <a:cubicBezTo>
                    <a:pt x="275" y="702"/>
                    <a:pt x="272" y="693"/>
                    <a:pt x="277" y="693"/>
                  </a:cubicBezTo>
                  <a:cubicBezTo>
                    <a:pt x="279" y="695"/>
                    <a:pt x="277" y="701"/>
                    <a:pt x="281" y="703"/>
                  </a:cubicBezTo>
                  <a:cubicBezTo>
                    <a:pt x="282" y="701"/>
                    <a:pt x="281" y="697"/>
                    <a:pt x="285" y="698"/>
                  </a:cubicBezTo>
                  <a:cubicBezTo>
                    <a:pt x="285" y="702"/>
                    <a:pt x="288" y="701"/>
                    <a:pt x="287" y="706"/>
                  </a:cubicBezTo>
                  <a:cubicBezTo>
                    <a:pt x="274" y="710"/>
                    <a:pt x="271" y="729"/>
                    <a:pt x="254" y="724"/>
                  </a:cubicBezTo>
                  <a:cubicBezTo>
                    <a:pt x="255" y="728"/>
                    <a:pt x="255" y="729"/>
                    <a:pt x="254" y="733"/>
                  </a:cubicBezTo>
                  <a:cubicBezTo>
                    <a:pt x="270" y="737"/>
                    <a:pt x="273" y="719"/>
                    <a:pt x="287" y="716"/>
                  </a:cubicBezTo>
                  <a:cubicBezTo>
                    <a:pt x="291" y="728"/>
                    <a:pt x="277" y="731"/>
                    <a:pt x="279" y="737"/>
                  </a:cubicBezTo>
                  <a:cubicBezTo>
                    <a:pt x="284" y="734"/>
                    <a:pt x="286" y="729"/>
                    <a:pt x="292" y="729"/>
                  </a:cubicBezTo>
                  <a:cubicBezTo>
                    <a:pt x="296" y="731"/>
                    <a:pt x="301" y="740"/>
                    <a:pt x="307" y="736"/>
                  </a:cubicBezTo>
                  <a:cubicBezTo>
                    <a:pt x="301" y="733"/>
                    <a:pt x="297" y="727"/>
                    <a:pt x="295" y="720"/>
                  </a:cubicBezTo>
                  <a:cubicBezTo>
                    <a:pt x="297" y="720"/>
                    <a:pt x="298" y="718"/>
                    <a:pt x="300" y="717"/>
                  </a:cubicBezTo>
                  <a:cubicBezTo>
                    <a:pt x="304" y="725"/>
                    <a:pt x="316" y="725"/>
                    <a:pt x="321" y="731"/>
                  </a:cubicBezTo>
                  <a:cubicBezTo>
                    <a:pt x="321" y="734"/>
                    <a:pt x="317" y="733"/>
                    <a:pt x="318" y="737"/>
                  </a:cubicBezTo>
                  <a:cubicBezTo>
                    <a:pt x="323" y="736"/>
                    <a:pt x="325" y="732"/>
                    <a:pt x="327" y="739"/>
                  </a:cubicBezTo>
                  <a:cubicBezTo>
                    <a:pt x="331" y="737"/>
                    <a:pt x="337" y="737"/>
                    <a:pt x="336" y="730"/>
                  </a:cubicBezTo>
                  <a:cubicBezTo>
                    <a:pt x="324" y="731"/>
                    <a:pt x="312" y="726"/>
                    <a:pt x="314" y="717"/>
                  </a:cubicBezTo>
                  <a:cubicBezTo>
                    <a:pt x="309" y="713"/>
                    <a:pt x="300" y="713"/>
                    <a:pt x="298" y="706"/>
                  </a:cubicBezTo>
                  <a:cubicBezTo>
                    <a:pt x="298" y="703"/>
                    <a:pt x="299" y="701"/>
                    <a:pt x="301" y="700"/>
                  </a:cubicBezTo>
                  <a:cubicBezTo>
                    <a:pt x="301" y="703"/>
                    <a:pt x="303" y="704"/>
                    <a:pt x="305" y="706"/>
                  </a:cubicBezTo>
                  <a:cubicBezTo>
                    <a:pt x="306" y="701"/>
                    <a:pt x="303" y="692"/>
                    <a:pt x="308" y="691"/>
                  </a:cubicBezTo>
                  <a:cubicBezTo>
                    <a:pt x="310" y="696"/>
                    <a:pt x="308" y="705"/>
                    <a:pt x="314" y="706"/>
                  </a:cubicBezTo>
                  <a:cubicBezTo>
                    <a:pt x="315" y="700"/>
                    <a:pt x="312" y="690"/>
                    <a:pt x="315" y="687"/>
                  </a:cubicBezTo>
                  <a:cubicBezTo>
                    <a:pt x="322" y="690"/>
                    <a:pt x="315" y="707"/>
                    <a:pt x="323" y="708"/>
                  </a:cubicBezTo>
                  <a:cubicBezTo>
                    <a:pt x="324" y="701"/>
                    <a:pt x="320" y="687"/>
                    <a:pt x="326" y="684"/>
                  </a:cubicBezTo>
                  <a:cubicBezTo>
                    <a:pt x="329" y="692"/>
                    <a:pt x="325" y="708"/>
                    <a:pt x="331" y="713"/>
                  </a:cubicBezTo>
                  <a:cubicBezTo>
                    <a:pt x="336" y="705"/>
                    <a:pt x="326" y="685"/>
                    <a:pt x="334" y="678"/>
                  </a:cubicBezTo>
                  <a:cubicBezTo>
                    <a:pt x="339" y="689"/>
                    <a:pt x="331" y="712"/>
                    <a:pt x="341" y="717"/>
                  </a:cubicBezTo>
                  <a:cubicBezTo>
                    <a:pt x="338" y="703"/>
                    <a:pt x="342" y="683"/>
                    <a:pt x="338" y="669"/>
                  </a:cubicBezTo>
                  <a:cubicBezTo>
                    <a:pt x="322" y="665"/>
                    <a:pt x="314" y="680"/>
                    <a:pt x="300" y="682"/>
                  </a:cubicBezTo>
                  <a:close/>
                  <a:moveTo>
                    <a:pt x="330" y="812"/>
                  </a:moveTo>
                  <a:lnTo>
                    <a:pt x="330" y="812"/>
                  </a:lnTo>
                  <a:cubicBezTo>
                    <a:pt x="323" y="814"/>
                    <a:pt x="321" y="809"/>
                    <a:pt x="317" y="808"/>
                  </a:cubicBezTo>
                  <a:cubicBezTo>
                    <a:pt x="319" y="812"/>
                    <a:pt x="315" y="811"/>
                    <a:pt x="314" y="814"/>
                  </a:cubicBezTo>
                  <a:cubicBezTo>
                    <a:pt x="321" y="813"/>
                    <a:pt x="322" y="819"/>
                    <a:pt x="326" y="821"/>
                  </a:cubicBezTo>
                  <a:cubicBezTo>
                    <a:pt x="323" y="814"/>
                    <a:pt x="332" y="819"/>
                    <a:pt x="330" y="812"/>
                  </a:cubicBezTo>
                  <a:close/>
                  <a:moveTo>
                    <a:pt x="350" y="669"/>
                  </a:moveTo>
                  <a:lnTo>
                    <a:pt x="350" y="669"/>
                  </a:lnTo>
                  <a:cubicBezTo>
                    <a:pt x="345" y="681"/>
                    <a:pt x="345" y="709"/>
                    <a:pt x="353" y="717"/>
                  </a:cubicBezTo>
                  <a:cubicBezTo>
                    <a:pt x="354" y="705"/>
                    <a:pt x="351" y="688"/>
                    <a:pt x="354" y="678"/>
                  </a:cubicBezTo>
                  <a:cubicBezTo>
                    <a:pt x="359" y="687"/>
                    <a:pt x="356" y="703"/>
                    <a:pt x="361" y="711"/>
                  </a:cubicBezTo>
                  <a:cubicBezTo>
                    <a:pt x="363" y="702"/>
                    <a:pt x="358" y="687"/>
                    <a:pt x="364" y="682"/>
                  </a:cubicBezTo>
                  <a:cubicBezTo>
                    <a:pt x="369" y="687"/>
                    <a:pt x="365" y="701"/>
                    <a:pt x="370" y="706"/>
                  </a:cubicBezTo>
                  <a:cubicBezTo>
                    <a:pt x="373" y="701"/>
                    <a:pt x="371" y="691"/>
                    <a:pt x="374" y="687"/>
                  </a:cubicBezTo>
                  <a:cubicBezTo>
                    <a:pt x="380" y="688"/>
                    <a:pt x="375" y="700"/>
                    <a:pt x="380" y="703"/>
                  </a:cubicBezTo>
                  <a:cubicBezTo>
                    <a:pt x="382" y="699"/>
                    <a:pt x="380" y="690"/>
                    <a:pt x="385" y="688"/>
                  </a:cubicBezTo>
                  <a:cubicBezTo>
                    <a:pt x="386" y="699"/>
                    <a:pt x="396" y="695"/>
                    <a:pt x="395" y="710"/>
                  </a:cubicBezTo>
                  <a:cubicBezTo>
                    <a:pt x="387" y="712"/>
                    <a:pt x="377" y="713"/>
                    <a:pt x="374" y="720"/>
                  </a:cubicBezTo>
                  <a:cubicBezTo>
                    <a:pt x="376" y="720"/>
                    <a:pt x="376" y="722"/>
                    <a:pt x="376" y="724"/>
                  </a:cubicBezTo>
                  <a:cubicBezTo>
                    <a:pt x="384" y="726"/>
                    <a:pt x="383" y="719"/>
                    <a:pt x="390" y="720"/>
                  </a:cubicBezTo>
                  <a:cubicBezTo>
                    <a:pt x="392" y="730"/>
                    <a:pt x="383" y="728"/>
                    <a:pt x="382" y="736"/>
                  </a:cubicBezTo>
                  <a:cubicBezTo>
                    <a:pt x="392" y="736"/>
                    <a:pt x="391" y="726"/>
                    <a:pt x="397" y="723"/>
                  </a:cubicBezTo>
                  <a:cubicBezTo>
                    <a:pt x="401" y="729"/>
                    <a:pt x="406" y="736"/>
                    <a:pt x="415" y="737"/>
                  </a:cubicBezTo>
                  <a:cubicBezTo>
                    <a:pt x="411" y="732"/>
                    <a:pt x="401" y="726"/>
                    <a:pt x="405" y="718"/>
                  </a:cubicBezTo>
                  <a:cubicBezTo>
                    <a:pt x="417" y="726"/>
                    <a:pt x="428" y="729"/>
                    <a:pt x="438" y="740"/>
                  </a:cubicBezTo>
                  <a:cubicBezTo>
                    <a:pt x="436" y="730"/>
                    <a:pt x="446" y="741"/>
                    <a:pt x="446" y="737"/>
                  </a:cubicBezTo>
                  <a:cubicBezTo>
                    <a:pt x="443" y="735"/>
                    <a:pt x="442" y="734"/>
                    <a:pt x="444" y="730"/>
                  </a:cubicBezTo>
                  <a:cubicBezTo>
                    <a:pt x="423" y="730"/>
                    <a:pt x="417" y="715"/>
                    <a:pt x="403" y="707"/>
                  </a:cubicBezTo>
                  <a:cubicBezTo>
                    <a:pt x="405" y="703"/>
                    <a:pt x="405" y="697"/>
                    <a:pt x="409" y="695"/>
                  </a:cubicBezTo>
                  <a:cubicBezTo>
                    <a:pt x="408" y="699"/>
                    <a:pt x="410" y="701"/>
                    <a:pt x="413" y="700"/>
                  </a:cubicBezTo>
                  <a:cubicBezTo>
                    <a:pt x="414" y="694"/>
                    <a:pt x="411" y="685"/>
                    <a:pt x="418" y="685"/>
                  </a:cubicBezTo>
                  <a:cubicBezTo>
                    <a:pt x="418" y="693"/>
                    <a:pt x="416" y="702"/>
                    <a:pt x="422" y="704"/>
                  </a:cubicBezTo>
                  <a:cubicBezTo>
                    <a:pt x="423" y="693"/>
                    <a:pt x="421" y="688"/>
                    <a:pt x="426" y="682"/>
                  </a:cubicBezTo>
                  <a:cubicBezTo>
                    <a:pt x="429" y="689"/>
                    <a:pt x="427" y="702"/>
                    <a:pt x="432" y="707"/>
                  </a:cubicBezTo>
                  <a:cubicBezTo>
                    <a:pt x="432" y="695"/>
                    <a:pt x="431" y="682"/>
                    <a:pt x="436" y="675"/>
                  </a:cubicBezTo>
                  <a:cubicBezTo>
                    <a:pt x="440" y="685"/>
                    <a:pt x="434" y="704"/>
                    <a:pt x="441" y="711"/>
                  </a:cubicBezTo>
                  <a:cubicBezTo>
                    <a:pt x="441" y="698"/>
                    <a:pt x="439" y="681"/>
                    <a:pt x="445" y="672"/>
                  </a:cubicBezTo>
                  <a:cubicBezTo>
                    <a:pt x="447" y="687"/>
                    <a:pt x="443" y="706"/>
                    <a:pt x="451" y="716"/>
                  </a:cubicBezTo>
                  <a:cubicBezTo>
                    <a:pt x="448" y="697"/>
                    <a:pt x="452" y="678"/>
                    <a:pt x="445" y="662"/>
                  </a:cubicBezTo>
                  <a:cubicBezTo>
                    <a:pt x="428" y="661"/>
                    <a:pt x="421" y="684"/>
                    <a:pt x="405" y="675"/>
                  </a:cubicBezTo>
                  <a:cubicBezTo>
                    <a:pt x="404" y="668"/>
                    <a:pt x="404" y="662"/>
                    <a:pt x="400" y="658"/>
                  </a:cubicBezTo>
                  <a:cubicBezTo>
                    <a:pt x="394" y="656"/>
                    <a:pt x="393" y="658"/>
                    <a:pt x="389" y="661"/>
                  </a:cubicBezTo>
                  <a:cubicBezTo>
                    <a:pt x="389" y="667"/>
                    <a:pt x="398" y="664"/>
                    <a:pt x="396" y="672"/>
                  </a:cubicBezTo>
                  <a:cubicBezTo>
                    <a:pt x="384" y="689"/>
                    <a:pt x="369" y="667"/>
                    <a:pt x="350" y="669"/>
                  </a:cubicBezTo>
                  <a:close/>
                  <a:moveTo>
                    <a:pt x="351" y="739"/>
                  </a:moveTo>
                  <a:lnTo>
                    <a:pt x="351" y="739"/>
                  </a:lnTo>
                  <a:cubicBezTo>
                    <a:pt x="359" y="734"/>
                    <a:pt x="358" y="740"/>
                    <a:pt x="369" y="736"/>
                  </a:cubicBezTo>
                  <a:cubicBezTo>
                    <a:pt x="367" y="731"/>
                    <a:pt x="368" y="730"/>
                    <a:pt x="370" y="727"/>
                  </a:cubicBezTo>
                  <a:cubicBezTo>
                    <a:pt x="365" y="731"/>
                    <a:pt x="357" y="728"/>
                    <a:pt x="353" y="730"/>
                  </a:cubicBezTo>
                  <a:cubicBezTo>
                    <a:pt x="358" y="733"/>
                    <a:pt x="346" y="736"/>
                    <a:pt x="351" y="739"/>
                  </a:cubicBezTo>
                  <a:close/>
                  <a:moveTo>
                    <a:pt x="330" y="187"/>
                  </a:moveTo>
                  <a:lnTo>
                    <a:pt x="330" y="187"/>
                  </a:lnTo>
                  <a:cubicBezTo>
                    <a:pt x="337" y="206"/>
                    <a:pt x="360" y="216"/>
                    <a:pt x="354" y="243"/>
                  </a:cubicBezTo>
                  <a:cubicBezTo>
                    <a:pt x="351" y="246"/>
                    <a:pt x="347" y="241"/>
                    <a:pt x="341" y="242"/>
                  </a:cubicBezTo>
                  <a:cubicBezTo>
                    <a:pt x="332" y="224"/>
                    <a:pt x="316" y="214"/>
                    <a:pt x="310" y="194"/>
                  </a:cubicBezTo>
                  <a:cubicBezTo>
                    <a:pt x="301" y="194"/>
                    <a:pt x="297" y="190"/>
                    <a:pt x="288" y="190"/>
                  </a:cubicBezTo>
                  <a:cubicBezTo>
                    <a:pt x="286" y="196"/>
                    <a:pt x="287" y="206"/>
                    <a:pt x="287" y="214"/>
                  </a:cubicBezTo>
                  <a:cubicBezTo>
                    <a:pt x="292" y="215"/>
                    <a:pt x="292" y="212"/>
                    <a:pt x="297" y="213"/>
                  </a:cubicBezTo>
                  <a:cubicBezTo>
                    <a:pt x="309" y="228"/>
                    <a:pt x="325" y="238"/>
                    <a:pt x="331" y="259"/>
                  </a:cubicBezTo>
                  <a:cubicBezTo>
                    <a:pt x="342" y="258"/>
                    <a:pt x="349" y="261"/>
                    <a:pt x="360" y="260"/>
                  </a:cubicBezTo>
                  <a:cubicBezTo>
                    <a:pt x="361" y="253"/>
                    <a:pt x="358" y="242"/>
                    <a:pt x="361" y="237"/>
                  </a:cubicBezTo>
                  <a:cubicBezTo>
                    <a:pt x="370" y="238"/>
                    <a:pt x="375" y="242"/>
                    <a:pt x="385" y="242"/>
                  </a:cubicBezTo>
                  <a:cubicBezTo>
                    <a:pt x="387" y="237"/>
                    <a:pt x="383" y="229"/>
                    <a:pt x="385" y="221"/>
                  </a:cubicBezTo>
                  <a:cubicBezTo>
                    <a:pt x="381" y="218"/>
                    <a:pt x="380" y="224"/>
                    <a:pt x="374" y="223"/>
                  </a:cubicBezTo>
                  <a:cubicBezTo>
                    <a:pt x="361" y="207"/>
                    <a:pt x="350" y="189"/>
                    <a:pt x="341" y="168"/>
                  </a:cubicBezTo>
                  <a:cubicBezTo>
                    <a:pt x="325" y="158"/>
                    <a:pt x="321" y="170"/>
                    <a:pt x="321" y="188"/>
                  </a:cubicBezTo>
                  <a:cubicBezTo>
                    <a:pt x="326" y="189"/>
                    <a:pt x="325" y="186"/>
                    <a:pt x="330" y="187"/>
                  </a:cubicBezTo>
                  <a:close/>
                  <a:moveTo>
                    <a:pt x="1038" y="1089"/>
                  </a:moveTo>
                  <a:lnTo>
                    <a:pt x="1038" y="1089"/>
                  </a:lnTo>
                  <a:cubicBezTo>
                    <a:pt x="1044" y="1087"/>
                    <a:pt x="1053" y="1087"/>
                    <a:pt x="1061" y="1087"/>
                  </a:cubicBezTo>
                  <a:cubicBezTo>
                    <a:pt x="1060" y="1081"/>
                    <a:pt x="1059" y="1074"/>
                    <a:pt x="1057" y="1070"/>
                  </a:cubicBezTo>
                  <a:cubicBezTo>
                    <a:pt x="1032" y="1065"/>
                    <a:pt x="1024" y="1043"/>
                    <a:pt x="1013" y="1024"/>
                  </a:cubicBezTo>
                  <a:lnTo>
                    <a:pt x="987" y="1024"/>
                  </a:lnTo>
                  <a:cubicBezTo>
                    <a:pt x="988" y="1032"/>
                    <a:pt x="992" y="1037"/>
                    <a:pt x="992" y="1046"/>
                  </a:cubicBezTo>
                  <a:cubicBezTo>
                    <a:pt x="1018" y="1043"/>
                    <a:pt x="1026" y="1072"/>
                    <a:pt x="1038" y="1089"/>
                  </a:cubicBezTo>
                  <a:close/>
                  <a:moveTo>
                    <a:pt x="1065" y="1118"/>
                  </a:moveTo>
                  <a:lnTo>
                    <a:pt x="1065" y="1118"/>
                  </a:lnTo>
                  <a:cubicBezTo>
                    <a:pt x="1065" y="1111"/>
                    <a:pt x="1066" y="1105"/>
                    <a:pt x="1064" y="1100"/>
                  </a:cubicBezTo>
                  <a:cubicBezTo>
                    <a:pt x="1058" y="1099"/>
                    <a:pt x="1058" y="1103"/>
                    <a:pt x="1052" y="1102"/>
                  </a:cubicBezTo>
                  <a:cubicBezTo>
                    <a:pt x="1053" y="1107"/>
                    <a:pt x="1053" y="1113"/>
                    <a:pt x="1055" y="1118"/>
                  </a:cubicBezTo>
                  <a:lnTo>
                    <a:pt x="1065" y="1118"/>
                  </a:lnTo>
                  <a:lnTo>
                    <a:pt x="1065" y="1118"/>
                  </a:lnTo>
                  <a:close/>
                  <a:moveTo>
                    <a:pt x="1127" y="1021"/>
                  </a:moveTo>
                  <a:lnTo>
                    <a:pt x="1127" y="1021"/>
                  </a:lnTo>
                  <a:cubicBezTo>
                    <a:pt x="1137" y="998"/>
                    <a:pt x="1128" y="959"/>
                    <a:pt x="1100" y="971"/>
                  </a:cubicBezTo>
                  <a:lnTo>
                    <a:pt x="1100" y="956"/>
                  </a:lnTo>
                  <a:cubicBezTo>
                    <a:pt x="1085" y="954"/>
                    <a:pt x="1081" y="938"/>
                    <a:pt x="1062" y="945"/>
                  </a:cubicBezTo>
                  <a:cubicBezTo>
                    <a:pt x="1064" y="954"/>
                    <a:pt x="1063" y="957"/>
                    <a:pt x="1064" y="966"/>
                  </a:cubicBezTo>
                  <a:cubicBezTo>
                    <a:pt x="1059" y="971"/>
                    <a:pt x="1050" y="972"/>
                    <a:pt x="1042" y="969"/>
                  </a:cubicBezTo>
                  <a:cubicBezTo>
                    <a:pt x="1040" y="972"/>
                    <a:pt x="1044" y="980"/>
                    <a:pt x="1045" y="985"/>
                  </a:cubicBezTo>
                  <a:cubicBezTo>
                    <a:pt x="1069" y="985"/>
                    <a:pt x="1080" y="1008"/>
                    <a:pt x="1097" y="1020"/>
                  </a:cubicBezTo>
                  <a:cubicBezTo>
                    <a:pt x="1108" y="1019"/>
                    <a:pt x="1118" y="1020"/>
                    <a:pt x="1127" y="1021"/>
                  </a:cubicBezTo>
                  <a:close/>
                  <a:moveTo>
                    <a:pt x="1095" y="997"/>
                  </a:moveTo>
                  <a:lnTo>
                    <a:pt x="1095" y="997"/>
                  </a:lnTo>
                  <a:cubicBezTo>
                    <a:pt x="1084" y="988"/>
                    <a:pt x="1058" y="977"/>
                    <a:pt x="1069" y="959"/>
                  </a:cubicBezTo>
                  <a:cubicBezTo>
                    <a:pt x="1091" y="960"/>
                    <a:pt x="1099" y="980"/>
                    <a:pt x="1095" y="997"/>
                  </a:cubicBezTo>
                  <a:close/>
                  <a:moveTo>
                    <a:pt x="1128" y="1002"/>
                  </a:moveTo>
                  <a:lnTo>
                    <a:pt x="1128" y="1002"/>
                  </a:lnTo>
                  <a:cubicBezTo>
                    <a:pt x="1122" y="1007"/>
                    <a:pt x="1108" y="1005"/>
                    <a:pt x="1101" y="1005"/>
                  </a:cubicBezTo>
                  <a:cubicBezTo>
                    <a:pt x="1088" y="973"/>
                    <a:pt x="1133" y="973"/>
                    <a:pt x="1128" y="1002"/>
                  </a:cubicBezTo>
                  <a:close/>
                  <a:moveTo>
                    <a:pt x="1167" y="932"/>
                  </a:moveTo>
                  <a:lnTo>
                    <a:pt x="1167" y="932"/>
                  </a:lnTo>
                  <a:cubicBezTo>
                    <a:pt x="1173" y="929"/>
                    <a:pt x="1179" y="927"/>
                    <a:pt x="1185" y="925"/>
                  </a:cubicBezTo>
                  <a:cubicBezTo>
                    <a:pt x="1184" y="917"/>
                    <a:pt x="1177" y="915"/>
                    <a:pt x="1177" y="907"/>
                  </a:cubicBezTo>
                  <a:cubicBezTo>
                    <a:pt x="1173" y="907"/>
                    <a:pt x="1172" y="911"/>
                    <a:pt x="1166" y="910"/>
                  </a:cubicBezTo>
                  <a:cubicBezTo>
                    <a:pt x="1147" y="903"/>
                    <a:pt x="1131" y="892"/>
                    <a:pt x="1117" y="880"/>
                  </a:cubicBezTo>
                  <a:cubicBezTo>
                    <a:pt x="1110" y="881"/>
                    <a:pt x="1106" y="885"/>
                    <a:pt x="1100" y="886"/>
                  </a:cubicBezTo>
                  <a:cubicBezTo>
                    <a:pt x="1099" y="893"/>
                    <a:pt x="1105" y="894"/>
                    <a:pt x="1104" y="901"/>
                  </a:cubicBezTo>
                  <a:cubicBezTo>
                    <a:pt x="1132" y="900"/>
                    <a:pt x="1147" y="921"/>
                    <a:pt x="1167" y="932"/>
                  </a:cubicBezTo>
                  <a:close/>
                  <a:moveTo>
                    <a:pt x="1190" y="959"/>
                  </a:moveTo>
                  <a:lnTo>
                    <a:pt x="1190" y="959"/>
                  </a:lnTo>
                  <a:cubicBezTo>
                    <a:pt x="1194" y="959"/>
                    <a:pt x="1196" y="957"/>
                    <a:pt x="1199" y="956"/>
                  </a:cubicBezTo>
                  <a:cubicBezTo>
                    <a:pt x="1194" y="950"/>
                    <a:pt x="1194" y="932"/>
                    <a:pt x="1183" y="940"/>
                  </a:cubicBezTo>
                  <a:cubicBezTo>
                    <a:pt x="1184" y="949"/>
                    <a:pt x="1189" y="952"/>
                    <a:pt x="1190" y="959"/>
                  </a:cubicBezTo>
                  <a:close/>
                  <a:moveTo>
                    <a:pt x="1199" y="854"/>
                  </a:moveTo>
                  <a:lnTo>
                    <a:pt x="1199" y="854"/>
                  </a:lnTo>
                  <a:cubicBezTo>
                    <a:pt x="1197" y="860"/>
                    <a:pt x="1188" y="859"/>
                    <a:pt x="1186" y="865"/>
                  </a:cubicBezTo>
                  <a:cubicBezTo>
                    <a:pt x="1189" y="868"/>
                    <a:pt x="1192" y="871"/>
                    <a:pt x="1193" y="876"/>
                  </a:cubicBezTo>
                  <a:cubicBezTo>
                    <a:pt x="1199" y="874"/>
                    <a:pt x="1203" y="871"/>
                    <a:pt x="1211" y="871"/>
                  </a:cubicBezTo>
                  <a:cubicBezTo>
                    <a:pt x="1209" y="864"/>
                    <a:pt x="1203" y="861"/>
                    <a:pt x="1202" y="854"/>
                  </a:cubicBezTo>
                  <a:cubicBezTo>
                    <a:pt x="1207" y="851"/>
                    <a:pt x="1213" y="850"/>
                    <a:pt x="1219" y="848"/>
                  </a:cubicBezTo>
                  <a:cubicBezTo>
                    <a:pt x="1218" y="841"/>
                    <a:pt x="1215" y="835"/>
                    <a:pt x="1209" y="832"/>
                  </a:cubicBezTo>
                  <a:cubicBezTo>
                    <a:pt x="1205" y="833"/>
                    <a:pt x="1205" y="837"/>
                    <a:pt x="1199" y="837"/>
                  </a:cubicBezTo>
                  <a:cubicBezTo>
                    <a:pt x="1182" y="828"/>
                    <a:pt x="1161" y="822"/>
                    <a:pt x="1146" y="811"/>
                  </a:cubicBezTo>
                  <a:cubicBezTo>
                    <a:pt x="1141" y="815"/>
                    <a:pt x="1136" y="819"/>
                    <a:pt x="1128" y="821"/>
                  </a:cubicBezTo>
                  <a:cubicBezTo>
                    <a:pt x="1129" y="828"/>
                    <a:pt x="1135" y="830"/>
                    <a:pt x="1137" y="837"/>
                  </a:cubicBezTo>
                  <a:cubicBezTo>
                    <a:pt x="1160" y="825"/>
                    <a:pt x="1184" y="844"/>
                    <a:pt x="1199" y="854"/>
                  </a:cubicBezTo>
                  <a:close/>
                  <a:moveTo>
                    <a:pt x="1202" y="824"/>
                  </a:moveTo>
                  <a:lnTo>
                    <a:pt x="1202" y="824"/>
                  </a:lnTo>
                  <a:cubicBezTo>
                    <a:pt x="1214" y="820"/>
                    <a:pt x="1226" y="816"/>
                    <a:pt x="1234" y="808"/>
                  </a:cubicBezTo>
                  <a:cubicBezTo>
                    <a:pt x="1225" y="801"/>
                    <a:pt x="1218" y="793"/>
                    <a:pt x="1215" y="782"/>
                  </a:cubicBezTo>
                  <a:cubicBezTo>
                    <a:pt x="1191" y="782"/>
                    <a:pt x="1176" y="774"/>
                    <a:pt x="1157" y="769"/>
                  </a:cubicBezTo>
                  <a:cubicBezTo>
                    <a:pt x="1153" y="776"/>
                    <a:pt x="1143" y="776"/>
                    <a:pt x="1140" y="785"/>
                  </a:cubicBezTo>
                  <a:cubicBezTo>
                    <a:pt x="1144" y="789"/>
                    <a:pt x="1146" y="794"/>
                    <a:pt x="1152" y="796"/>
                  </a:cubicBezTo>
                  <a:cubicBezTo>
                    <a:pt x="1167" y="777"/>
                    <a:pt x="1200" y="798"/>
                    <a:pt x="1219" y="801"/>
                  </a:cubicBezTo>
                  <a:cubicBezTo>
                    <a:pt x="1217" y="809"/>
                    <a:pt x="1208" y="809"/>
                    <a:pt x="1202" y="812"/>
                  </a:cubicBezTo>
                  <a:cubicBezTo>
                    <a:pt x="1194" y="804"/>
                    <a:pt x="1182" y="788"/>
                    <a:pt x="1167" y="799"/>
                  </a:cubicBezTo>
                  <a:cubicBezTo>
                    <a:pt x="1167" y="804"/>
                    <a:pt x="1166" y="809"/>
                    <a:pt x="1172" y="808"/>
                  </a:cubicBezTo>
                  <a:cubicBezTo>
                    <a:pt x="1176" y="806"/>
                    <a:pt x="1168" y="800"/>
                    <a:pt x="1175" y="799"/>
                  </a:cubicBezTo>
                  <a:cubicBezTo>
                    <a:pt x="1192" y="799"/>
                    <a:pt x="1198" y="810"/>
                    <a:pt x="1202" y="824"/>
                  </a:cubicBezTo>
                  <a:close/>
                  <a:moveTo>
                    <a:pt x="1252" y="685"/>
                  </a:moveTo>
                  <a:lnTo>
                    <a:pt x="1252" y="685"/>
                  </a:lnTo>
                  <a:cubicBezTo>
                    <a:pt x="1244" y="684"/>
                    <a:pt x="1243" y="673"/>
                    <a:pt x="1235" y="674"/>
                  </a:cubicBezTo>
                  <a:cubicBezTo>
                    <a:pt x="1232" y="674"/>
                    <a:pt x="1228" y="680"/>
                    <a:pt x="1223" y="681"/>
                  </a:cubicBezTo>
                  <a:cubicBezTo>
                    <a:pt x="1207" y="684"/>
                    <a:pt x="1187" y="681"/>
                    <a:pt x="1172" y="678"/>
                  </a:cubicBezTo>
                  <a:cubicBezTo>
                    <a:pt x="1168" y="683"/>
                    <a:pt x="1160" y="683"/>
                    <a:pt x="1159" y="690"/>
                  </a:cubicBezTo>
                  <a:cubicBezTo>
                    <a:pt x="1163" y="695"/>
                    <a:pt x="1168" y="699"/>
                    <a:pt x="1175" y="703"/>
                  </a:cubicBezTo>
                  <a:cubicBezTo>
                    <a:pt x="1194" y="684"/>
                    <a:pt x="1241" y="710"/>
                    <a:pt x="1252" y="685"/>
                  </a:cubicBezTo>
                  <a:close/>
                  <a:moveTo>
                    <a:pt x="1208" y="497"/>
                  </a:moveTo>
                  <a:lnTo>
                    <a:pt x="1208" y="497"/>
                  </a:lnTo>
                  <a:cubicBezTo>
                    <a:pt x="1205" y="503"/>
                    <a:pt x="1205" y="508"/>
                    <a:pt x="1209" y="512"/>
                  </a:cubicBezTo>
                  <a:lnTo>
                    <a:pt x="1219" y="512"/>
                  </a:lnTo>
                  <a:cubicBezTo>
                    <a:pt x="1223" y="504"/>
                    <a:pt x="1220" y="494"/>
                    <a:pt x="1208" y="497"/>
                  </a:cubicBezTo>
                  <a:close/>
                  <a:moveTo>
                    <a:pt x="1169" y="520"/>
                  </a:moveTo>
                  <a:lnTo>
                    <a:pt x="1169" y="520"/>
                  </a:lnTo>
                  <a:cubicBezTo>
                    <a:pt x="1173" y="524"/>
                    <a:pt x="1179" y="524"/>
                    <a:pt x="1185" y="521"/>
                  </a:cubicBezTo>
                  <a:cubicBezTo>
                    <a:pt x="1185" y="519"/>
                    <a:pt x="1184" y="517"/>
                    <a:pt x="1186" y="517"/>
                  </a:cubicBezTo>
                  <a:cubicBezTo>
                    <a:pt x="1187" y="505"/>
                    <a:pt x="1164" y="505"/>
                    <a:pt x="1169" y="520"/>
                  </a:cubicBezTo>
                  <a:close/>
                  <a:moveTo>
                    <a:pt x="1128" y="276"/>
                  </a:moveTo>
                  <a:lnTo>
                    <a:pt x="1128" y="276"/>
                  </a:lnTo>
                  <a:cubicBezTo>
                    <a:pt x="1110" y="298"/>
                    <a:pt x="1082" y="311"/>
                    <a:pt x="1059" y="329"/>
                  </a:cubicBezTo>
                  <a:cubicBezTo>
                    <a:pt x="1061" y="338"/>
                    <a:pt x="1056" y="344"/>
                    <a:pt x="1059" y="351"/>
                  </a:cubicBezTo>
                  <a:cubicBezTo>
                    <a:pt x="1067" y="351"/>
                    <a:pt x="1073" y="351"/>
                    <a:pt x="1078" y="352"/>
                  </a:cubicBezTo>
                  <a:lnTo>
                    <a:pt x="1078" y="340"/>
                  </a:lnTo>
                  <a:cubicBezTo>
                    <a:pt x="1098" y="314"/>
                    <a:pt x="1133" y="305"/>
                    <a:pt x="1153" y="280"/>
                  </a:cubicBezTo>
                  <a:cubicBezTo>
                    <a:pt x="1144" y="280"/>
                    <a:pt x="1135" y="279"/>
                    <a:pt x="1128" y="276"/>
                  </a:cubicBezTo>
                  <a:close/>
                  <a:moveTo>
                    <a:pt x="1035" y="301"/>
                  </a:moveTo>
                  <a:lnTo>
                    <a:pt x="1035" y="301"/>
                  </a:lnTo>
                  <a:cubicBezTo>
                    <a:pt x="1032" y="306"/>
                    <a:pt x="1038" y="318"/>
                    <a:pt x="1035" y="324"/>
                  </a:cubicBezTo>
                  <a:cubicBezTo>
                    <a:pt x="1043" y="323"/>
                    <a:pt x="1050" y="322"/>
                    <a:pt x="1057" y="319"/>
                  </a:cubicBezTo>
                  <a:cubicBezTo>
                    <a:pt x="1058" y="314"/>
                    <a:pt x="1054" y="313"/>
                    <a:pt x="1055" y="308"/>
                  </a:cubicBezTo>
                  <a:cubicBezTo>
                    <a:pt x="1074" y="283"/>
                    <a:pt x="1102" y="267"/>
                    <a:pt x="1124" y="244"/>
                  </a:cubicBezTo>
                  <a:cubicBezTo>
                    <a:pt x="1114" y="245"/>
                    <a:pt x="1106" y="244"/>
                    <a:pt x="1098" y="242"/>
                  </a:cubicBezTo>
                  <a:cubicBezTo>
                    <a:pt x="1080" y="264"/>
                    <a:pt x="1057" y="282"/>
                    <a:pt x="1035" y="301"/>
                  </a:cubicBezTo>
                  <a:close/>
                  <a:moveTo>
                    <a:pt x="1008" y="272"/>
                  </a:moveTo>
                  <a:lnTo>
                    <a:pt x="1008" y="272"/>
                  </a:lnTo>
                  <a:lnTo>
                    <a:pt x="1008" y="293"/>
                  </a:lnTo>
                  <a:cubicBezTo>
                    <a:pt x="1014" y="294"/>
                    <a:pt x="1019" y="296"/>
                    <a:pt x="1025" y="293"/>
                  </a:cubicBezTo>
                  <a:cubicBezTo>
                    <a:pt x="1031" y="269"/>
                    <a:pt x="1050" y="258"/>
                    <a:pt x="1068" y="246"/>
                  </a:cubicBezTo>
                  <a:cubicBezTo>
                    <a:pt x="1068" y="236"/>
                    <a:pt x="1067" y="226"/>
                    <a:pt x="1069" y="218"/>
                  </a:cubicBezTo>
                  <a:cubicBezTo>
                    <a:pt x="1061" y="218"/>
                    <a:pt x="1057" y="221"/>
                    <a:pt x="1048" y="220"/>
                  </a:cubicBezTo>
                  <a:cubicBezTo>
                    <a:pt x="1048" y="246"/>
                    <a:pt x="1028" y="262"/>
                    <a:pt x="1008" y="272"/>
                  </a:cubicBezTo>
                  <a:close/>
                  <a:moveTo>
                    <a:pt x="983" y="178"/>
                  </a:moveTo>
                  <a:lnTo>
                    <a:pt x="983" y="178"/>
                  </a:lnTo>
                  <a:cubicBezTo>
                    <a:pt x="979" y="195"/>
                    <a:pt x="965" y="203"/>
                    <a:pt x="956" y="216"/>
                  </a:cubicBezTo>
                  <a:cubicBezTo>
                    <a:pt x="955" y="225"/>
                    <a:pt x="958" y="231"/>
                    <a:pt x="957" y="240"/>
                  </a:cubicBezTo>
                  <a:cubicBezTo>
                    <a:pt x="950" y="241"/>
                    <a:pt x="938" y="238"/>
                    <a:pt x="933" y="242"/>
                  </a:cubicBezTo>
                  <a:cubicBezTo>
                    <a:pt x="943" y="245"/>
                    <a:pt x="943" y="260"/>
                    <a:pt x="953" y="267"/>
                  </a:cubicBezTo>
                  <a:cubicBezTo>
                    <a:pt x="965" y="276"/>
                    <a:pt x="988" y="279"/>
                    <a:pt x="1000" y="267"/>
                  </a:cubicBezTo>
                  <a:cubicBezTo>
                    <a:pt x="1002" y="261"/>
                    <a:pt x="1002" y="252"/>
                    <a:pt x="1003" y="246"/>
                  </a:cubicBezTo>
                  <a:cubicBezTo>
                    <a:pt x="1008" y="244"/>
                    <a:pt x="1012" y="239"/>
                    <a:pt x="1016" y="244"/>
                  </a:cubicBezTo>
                  <a:cubicBezTo>
                    <a:pt x="1015" y="232"/>
                    <a:pt x="1021" y="228"/>
                    <a:pt x="1026" y="223"/>
                  </a:cubicBezTo>
                  <a:cubicBezTo>
                    <a:pt x="1031" y="221"/>
                    <a:pt x="1032" y="230"/>
                    <a:pt x="1035" y="226"/>
                  </a:cubicBezTo>
                  <a:cubicBezTo>
                    <a:pt x="1028" y="213"/>
                    <a:pt x="1027" y="194"/>
                    <a:pt x="1023" y="178"/>
                  </a:cubicBezTo>
                  <a:cubicBezTo>
                    <a:pt x="1010" y="178"/>
                    <a:pt x="995" y="182"/>
                    <a:pt x="983" y="178"/>
                  </a:cubicBezTo>
                  <a:close/>
                  <a:moveTo>
                    <a:pt x="986" y="244"/>
                  </a:moveTo>
                  <a:lnTo>
                    <a:pt x="986" y="244"/>
                  </a:lnTo>
                  <a:cubicBezTo>
                    <a:pt x="997" y="278"/>
                    <a:pt x="951" y="276"/>
                    <a:pt x="956" y="244"/>
                  </a:cubicBezTo>
                  <a:cubicBezTo>
                    <a:pt x="961" y="240"/>
                    <a:pt x="981" y="240"/>
                    <a:pt x="986" y="244"/>
                  </a:cubicBezTo>
                  <a:close/>
                  <a:moveTo>
                    <a:pt x="1005" y="185"/>
                  </a:moveTo>
                  <a:lnTo>
                    <a:pt x="1005" y="185"/>
                  </a:lnTo>
                  <a:cubicBezTo>
                    <a:pt x="1019" y="207"/>
                    <a:pt x="1002" y="237"/>
                    <a:pt x="977" y="237"/>
                  </a:cubicBezTo>
                  <a:cubicBezTo>
                    <a:pt x="967" y="211"/>
                    <a:pt x="995" y="201"/>
                    <a:pt x="1005" y="185"/>
                  </a:cubicBezTo>
                  <a:close/>
                  <a:moveTo>
                    <a:pt x="959" y="125"/>
                  </a:moveTo>
                  <a:lnTo>
                    <a:pt x="959" y="125"/>
                  </a:lnTo>
                  <a:cubicBezTo>
                    <a:pt x="958" y="129"/>
                    <a:pt x="960" y="130"/>
                    <a:pt x="960" y="133"/>
                  </a:cubicBezTo>
                  <a:cubicBezTo>
                    <a:pt x="967" y="134"/>
                    <a:pt x="973" y="133"/>
                    <a:pt x="977" y="131"/>
                  </a:cubicBezTo>
                  <a:lnTo>
                    <a:pt x="977" y="122"/>
                  </a:lnTo>
                  <a:cubicBezTo>
                    <a:pt x="970" y="122"/>
                    <a:pt x="965" y="124"/>
                    <a:pt x="959" y="125"/>
                  </a:cubicBezTo>
                  <a:close/>
                  <a:moveTo>
                    <a:pt x="949" y="151"/>
                  </a:moveTo>
                  <a:lnTo>
                    <a:pt x="949" y="151"/>
                  </a:lnTo>
                  <a:cubicBezTo>
                    <a:pt x="956" y="176"/>
                    <a:pt x="934" y="197"/>
                    <a:pt x="917" y="207"/>
                  </a:cubicBezTo>
                  <a:cubicBezTo>
                    <a:pt x="918" y="214"/>
                    <a:pt x="923" y="218"/>
                    <a:pt x="921" y="229"/>
                  </a:cubicBezTo>
                  <a:cubicBezTo>
                    <a:pt x="929" y="230"/>
                    <a:pt x="932" y="227"/>
                    <a:pt x="939" y="227"/>
                  </a:cubicBezTo>
                  <a:cubicBezTo>
                    <a:pt x="932" y="190"/>
                    <a:pt x="983" y="185"/>
                    <a:pt x="966" y="145"/>
                  </a:cubicBezTo>
                  <a:cubicBezTo>
                    <a:pt x="959" y="145"/>
                    <a:pt x="951" y="146"/>
                    <a:pt x="949" y="151"/>
                  </a:cubicBezTo>
                  <a:close/>
                  <a:moveTo>
                    <a:pt x="1101" y="380"/>
                  </a:moveTo>
                  <a:lnTo>
                    <a:pt x="1101" y="380"/>
                  </a:lnTo>
                  <a:cubicBezTo>
                    <a:pt x="1097" y="362"/>
                    <a:pt x="1143" y="354"/>
                    <a:pt x="1150" y="344"/>
                  </a:cubicBezTo>
                  <a:cubicBezTo>
                    <a:pt x="1149" y="333"/>
                    <a:pt x="1154" y="329"/>
                    <a:pt x="1154" y="319"/>
                  </a:cubicBezTo>
                  <a:cubicBezTo>
                    <a:pt x="1144" y="319"/>
                    <a:pt x="1142" y="318"/>
                    <a:pt x="1133" y="319"/>
                  </a:cubicBezTo>
                  <a:cubicBezTo>
                    <a:pt x="1132" y="348"/>
                    <a:pt x="1101" y="347"/>
                    <a:pt x="1085" y="361"/>
                  </a:cubicBezTo>
                  <a:cubicBezTo>
                    <a:pt x="1086" y="371"/>
                    <a:pt x="1082" y="376"/>
                    <a:pt x="1082" y="386"/>
                  </a:cubicBezTo>
                  <a:cubicBezTo>
                    <a:pt x="1088" y="389"/>
                    <a:pt x="1101" y="386"/>
                    <a:pt x="1104" y="393"/>
                  </a:cubicBezTo>
                  <a:cubicBezTo>
                    <a:pt x="1104" y="401"/>
                    <a:pt x="1099" y="404"/>
                    <a:pt x="1100" y="413"/>
                  </a:cubicBezTo>
                  <a:cubicBezTo>
                    <a:pt x="1105" y="414"/>
                    <a:pt x="1109" y="415"/>
                    <a:pt x="1116" y="414"/>
                  </a:cubicBezTo>
                  <a:cubicBezTo>
                    <a:pt x="1124" y="392"/>
                    <a:pt x="1151" y="388"/>
                    <a:pt x="1173" y="378"/>
                  </a:cubicBezTo>
                  <a:cubicBezTo>
                    <a:pt x="1174" y="370"/>
                    <a:pt x="1179" y="366"/>
                    <a:pt x="1180" y="358"/>
                  </a:cubicBezTo>
                  <a:cubicBezTo>
                    <a:pt x="1173" y="358"/>
                    <a:pt x="1168" y="356"/>
                    <a:pt x="1160" y="357"/>
                  </a:cubicBezTo>
                  <a:cubicBezTo>
                    <a:pt x="1156" y="371"/>
                    <a:pt x="1105" y="398"/>
                    <a:pt x="1101" y="380"/>
                  </a:cubicBezTo>
                  <a:close/>
                  <a:moveTo>
                    <a:pt x="1202" y="448"/>
                  </a:moveTo>
                  <a:lnTo>
                    <a:pt x="1202" y="448"/>
                  </a:lnTo>
                  <a:cubicBezTo>
                    <a:pt x="1204" y="439"/>
                    <a:pt x="1211" y="435"/>
                    <a:pt x="1213" y="426"/>
                  </a:cubicBezTo>
                  <a:cubicBezTo>
                    <a:pt x="1205" y="423"/>
                    <a:pt x="1192" y="423"/>
                    <a:pt x="1189" y="414"/>
                  </a:cubicBezTo>
                  <a:cubicBezTo>
                    <a:pt x="1190" y="406"/>
                    <a:pt x="1196" y="403"/>
                    <a:pt x="1199" y="396"/>
                  </a:cubicBezTo>
                  <a:cubicBezTo>
                    <a:pt x="1193" y="393"/>
                    <a:pt x="1187" y="391"/>
                    <a:pt x="1179" y="391"/>
                  </a:cubicBezTo>
                  <a:cubicBezTo>
                    <a:pt x="1169" y="410"/>
                    <a:pt x="1140" y="417"/>
                    <a:pt x="1120" y="420"/>
                  </a:cubicBezTo>
                  <a:cubicBezTo>
                    <a:pt x="1117" y="426"/>
                    <a:pt x="1115" y="433"/>
                    <a:pt x="1113" y="440"/>
                  </a:cubicBezTo>
                  <a:cubicBezTo>
                    <a:pt x="1118" y="441"/>
                    <a:pt x="1120" y="444"/>
                    <a:pt x="1127" y="443"/>
                  </a:cubicBezTo>
                  <a:cubicBezTo>
                    <a:pt x="1133" y="431"/>
                    <a:pt x="1146" y="433"/>
                    <a:pt x="1162" y="427"/>
                  </a:cubicBezTo>
                  <a:cubicBezTo>
                    <a:pt x="1177" y="422"/>
                    <a:pt x="1186" y="414"/>
                    <a:pt x="1193" y="427"/>
                  </a:cubicBezTo>
                  <a:cubicBezTo>
                    <a:pt x="1181" y="453"/>
                    <a:pt x="1129" y="438"/>
                    <a:pt x="1124" y="471"/>
                  </a:cubicBezTo>
                  <a:cubicBezTo>
                    <a:pt x="1129" y="472"/>
                    <a:pt x="1133" y="475"/>
                    <a:pt x="1140" y="475"/>
                  </a:cubicBezTo>
                  <a:cubicBezTo>
                    <a:pt x="1152" y="463"/>
                    <a:pt x="1185" y="445"/>
                    <a:pt x="1205" y="459"/>
                  </a:cubicBezTo>
                  <a:cubicBezTo>
                    <a:pt x="1193" y="484"/>
                    <a:pt x="1144" y="472"/>
                    <a:pt x="1139" y="504"/>
                  </a:cubicBezTo>
                  <a:cubicBezTo>
                    <a:pt x="1146" y="505"/>
                    <a:pt x="1152" y="507"/>
                    <a:pt x="1157" y="510"/>
                  </a:cubicBezTo>
                  <a:cubicBezTo>
                    <a:pt x="1165" y="491"/>
                    <a:pt x="1189" y="489"/>
                    <a:pt x="1212" y="485"/>
                  </a:cubicBezTo>
                  <a:cubicBezTo>
                    <a:pt x="1216" y="477"/>
                    <a:pt x="1225" y="469"/>
                    <a:pt x="1223" y="461"/>
                  </a:cubicBezTo>
                  <a:cubicBezTo>
                    <a:pt x="1217" y="456"/>
                    <a:pt x="1206" y="455"/>
                    <a:pt x="1202" y="448"/>
                  </a:cubicBezTo>
                  <a:close/>
                  <a:moveTo>
                    <a:pt x="1164" y="563"/>
                  </a:moveTo>
                  <a:lnTo>
                    <a:pt x="1164" y="563"/>
                  </a:lnTo>
                  <a:cubicBezTo>
                    <a:pt x="1176" y="535"/>
                    <a:pt x="1237" y="562"/>
                    <a:pt x="1242" y="531"/>
                  </a:cubicBezTo>
                  <a:cubicBezTo>
                    <a:pt x="1235" y="524"/>
                    <a:pt x="1225" y="523"/>
                    <a:pt x="1219" y="531"/>
                  </a:cubicBezTo>
                  <a:cubicBezTo>
                    <a:pt x="1199" y="533"/>
                    <a:pt x="1182" y="538"/>
                    <a:pt x="1160" y="538"/>
                  </a:cubicBezTo>
                  <a:cubicBezTo>
                    <a:pt x="1159" y="548"/>
                    <a:pt x="1151" y="550"/>
                    <a:pt x="1150" y="559"/>
                  </a:cubicBezTo>
                  <a:cubicBezTo>
                    <a:pt x="1155" y="566"/>
                    <a:pt x="1167" y="566"/>
                    <a:pt x="1169" y="576"/>
                  </a:cubicBezTo>
                  <a:cubicBezTo>
                    <a:pt x="1165" y="582"/>
                    <a:pt x="1158" y="586"/>
                    <a:pt x="1154" y="592"/>
                  </a:cubicBezTo>
                  <a:cubicBezTo>
                    <a:pt x="1160" y="594"/>
                    <a:pt x="1164" y="597"/>
                    <a:pt x="1169" y="600"/>
                  </a:cubicBezTo>
                  <a:cubicBezTo>
                    <a:pt x="1176" y="598"/>
                    <a:pt x="1176" y="590"/>
                    <a:pt x="1182" y="587"/>
                  </a:cubicBezTo>
                  <a:cubicBezTo>
                    <a:pt x="1197" y="586"/>
                    <a:pt x="1218" y="582"/>
                    <a:pt x="1234" y="586"/>
                  </a:cubicBezTo>
                  <a:cubicBezTo>
                    <a:pt x="1238" y="579"/>
                    <a:pt x="1244" y="575"/>
                    <a:pt x="1249" y="569"/>
                  </a:cubicBezTo>
                  <a:cubicBezTo>
                    <a:pt x="1244" y="566"/>
                    <a:pt x="1240" y="563"/>
                    <a:pt x="1234" y="561"/>
                  </a:cubicBezTo>
                  <a:cubicBezTo>
                    <a:pt x="1216" y="571"/>
                    <a:pt x="1177" y="579"/>
                    <a:pt x="1164" y="563"/>
                  </a:cubicBezTo>
                  <a:close/>
                  <a:moveTo>
                    <a:pt x="1235" y="628"/>
                  </a:moveTo>
                  <a:lnTo>
                    <a:pt x="1235" y="628"/>
                  </a:lnTo>
                  <a:cubicBezTo>
                    <a:pt x="1239" y="619"/>
                    <a:pt x="1249" y="616"/>
                    <a:pt x="1254" y="608"/>
                  </a:cubicBezTo>
                  <a:cubicBezTo>
                    <a:pt x="1249" y="604"/>
                    <a:pt x="1243" y="601"/>
                    <a:pt x="1235" y="600"/>
                  </a:cubicBezTo>
                  <a:cubicBezTo>
                    <a:pt x="1224" y="628"/>
                    <a:pt x="1166" y="596"/>
                    <a:pt x="1157" y="623"/>
                  </a:cubicBezTo>
                  <a:cubicBezTo>
                    <a:pt x="1170" y="642"/>
                    <a:pt x="1221" y="612"/>
                    <a:pt x="1236" y="638"/>
                  </a:cubicBezTo>
                  <a:cubicBezTo>
                    <a:pt x="1226" y="652"/>
                    <a:pt x="1192" y="646"/>
                    <a:pt x="1172" y="645"/>
                  </a:cubicBezTo>
                  <a:cubicBezTo>
                    <a:pt x="1167" y="649"/>
                    <a:pt x="1161" y="653"/>
                    <a:pt x="1159" y="659"/>
                  </a:cubicBezTo>
                  <a:cubicBezTo>
                    <a:pt x="1165" y="662"/>
                    <a:pt x="1170" y="666"/>
                    <a:pt x="1176" y="668"/>
                  </a:cubicBezTo>
                  <a:cubicBezTo>
                    <a:pt x="1184" y="653"/>
                    <a:pt x="1222" y="660"/>
                    <a:pt x="1236" y="664"/>
                  </a:cubicBezTo>
                  <a:cubicBezTo>
                    <a:pt x="1242" y="657"/>
                    <a:pt x="1251" y="653"/>
                    <a:pt x="1255" y="645"/>
                  </a:cubicBezTo>
                  <a:cubicBezTo>
                    <a:pt x="1248" y="640"/>
                    <a:pt x="1239" y="636"/>
                    <a:pt x="1235" y="628"/>
                  </a:cubicBezTo>
                  <a:close/>
                  <a:moveTo>
                    <a:pt x="1231" y="737"/>
                  </a:moveTo>
                  <a:lnTo>
                    <a:pt x="1231" y="737"/>
                  </a:lnTo>
                  <a:cubicBezTo>
                    <a:pt x="1235" y="731"/>
                    <a:pt x="1243" y="729"/>
                    <a:pt x="1246" y="723"/>
                  </a:cubicBezTo>
                  <a:cubicBezTo>
                    <a:pt x="1243" y="718"/>
                    <a:pt x="1240" y="713"/>
                    <a:pt x="1232" y="713"/>
                  </a:cubicBezTo>
                  <a:cubicBezTo>
                    <a:pt x="1219" y="724"/>
                    <a:pt x="1191" y="715"/>
                    <a:pt x="1172" y="716"/>
                  </a:cubicBezTo>
                  <a:cubicBezTo>
                    <a:pt x="1165" y="722"/>
                    <a:pt x="1158" y="729"/>
                    <a:pt x="1152" y="737"/>
                  </a:cubicBezTo>
                  <a:cubicBezTo>
                    <a:pt x="1160" y="745"/>
                    <a:pt x="1169" y="752"/>
                    <a:pt x="1175" y="763"/>
                  </a:cubicBezTo>
                  <a:cubicBezTo>
                    <a:pt x="1194" y="761"/>
                    <a:pt x="1211" y="764"/>
                    <a:pt x="1228" y="769"/>
                  </a:cubicBezTo>
                  <a:cubicBezTo>
                    <a:pt x="1233" y="763"/>
                    <a:pt x="1241" y="760"/>
                    <a:pt x="1245" y="753"/>
                  </a:cubicBezTo>
                  <a:cubicBezTo>
                    <a:pt x="1241" y="747"/>
                    <a:pt x="1233" y="745"/>
                    <a:pt x="1231" y="737"/>
                  </a:cubicBezTo>
                  <a:close/>
                  <a:moveTo>
                    <a:pt x="1228" y="746"/>
                  </a:moveTo>
                  <a:lnTo>
                    <a:pt x="1228" y="746"/>
                  </a:lnTo>
                  <a:cubicBezTo>
                    <a:pt x="1213" y="756"/>
                    <a:pt x="1182" y="748"/>
                    <a:pt x="1164" y="746"/>
                  </a:cubicBezTo>
                  <a:cubicBezTo>
                    <a:pt x="1168" y="723"/>
                    <a:pt x="1227" y="726"/>
                    <a:pt x="1228" y="746"/>
                  </a:cubicBezTo>
                  <a:close/>
                  <a:moveTo>
                    <a:pt x="1210" y="900"/>
                  </a:moveTo>
                  <a:lnTo>
                    <a:pt x="1210" y="900"/>
                  </a:lnTo>
                  <a:cubicBezTo>
                    <a:pt x="1213" y="914"/>
                    <a:pt x="1199" y="921"/>
                    <a:pt x="1208" y="932"/>
                  </a:cubicBezTo>
                  <a:cubicBezTo>
                    <a:pt x="1216" y="928"/>
                    <a:pt x="1217" y="916"/>
                    <a:pt x="1221" y="907"/>
                  </a:cubicBezTo>
                  <a:cubicBezTo>
                    <a:pt x="1216" y="900"/>
                    <a:pt x="1211" y="893"/>
                    <a:pt x="1208" y="884"/>
                  </a:cubicBezTo>
                  <a:cubicBezTo>
                    <a:pt x="1175" y="880"/>
                    <a:pt x="1152" y="865"/>
                    <a:pt x="1130" y="850"/>
                  </a:cubicBezTo>
                  <a:cubicBezTo>
                    <a:pt x="1126" y="853"/>
                    <a:pt x="1120" y="854"/>
                    <a:pt x="1116" y="857"/>
                  </a:cubicBezTo>
                  <a:cubicBezTo>
                    <a:pt x="1117" y="864"/>
                    <a:pt x="1122" y="867"/>
                    <a:pt x="1124" y="873"/>
                  </a:cubicBezTo>
                  <a:cubicBezTo>
                    <a:pt x="1157" y="875"/>
                    <a:pt x="1176" y="893"/>
                    <a:pt x="1199" y="906"/>
                  </a:cubicBezTo>
                  <a:cubicBezTo>
                    <a:pt x="1202" y="903"/>
                    <a:pt x="1206" y="901"/>
                    <a:pt x="1210" y="900"/>
                  </a:cubicBezTo>
                  <a:close/>
                  <a:moveTo>
                    <a:pt x="1149" y="968"/>
                  </a:moveTo>
                  <a:lnTo>
                    <a:pt x="1149" y="968"/>
                  </a:lnTo>
                  <a:cubicBezTo>
                    <a:pt x="1143" y="973"/>
                    <a:pt x="1143" y="983"/>
                    <a:pt x="1150" y="986"/>
                  </a:cubicBezTo>
                  <a:cubicBezTo>
                    <a:pt x="1154" y="982"/>
                    <a:pt x="1154" y="974"/>
                    <a:pt x="1162" y="972"/>
                  </a:cubicBezTo>
                  <a:cubicBezTo>
                    <a:pt x="1169" y="974"/>
                    <a:pt x="1173" y="980"/>
                    <a:pt x="1180" y="982"/>
                  </a:cubicBezTo>
                  <a:cubicBezTo>
                    <a:pt x="1176" y="970"/>
                    <a:pt x="1166" y="965"/>
                    <a:pt x="1164" y="950"/>
                  </a:cubicBezTo>
                  <a:cubicBezTo>
                    <a:pt x="1150" y="946"/>
                    <a:pt x="1135" y="937"/>
                    <a:pt x="1121" y="927"/>
                  </a:cubicBezTo>
                  <a:cubicBezTo>
                    <a:pt x="1115" y="922"/>
                    <a:pt x="1111" y="914"/>
                    <a:pt x="1103" y="913"/>
                  </a:cubicBezTo>
                  <a:cubicBezTo>
                    <a:pt x="1096" y="912"/>
                    <a:pt x="1088" y="917"/>
                    <a:pt x="1080" y="919"/>
                  </a:cubicBezTo>
                  <a:cubicBezTo>
                    <a:pt x="1082" y="925"/>
                    <a:pt x="1084" y="930"/>
                    <a:pt x="1087" y="936"/>
                  </a:cubicBezTo>
                  <a:cubicBezTo>
                    <a:pt x="1116" y="928"/>
                    <a:pt x="1133" y="953"/>
                    <a:pt x="1149" y="968"/>
                  </a:cubicBezTo>
                  <a:close/>
                  <a:moveTo>
                    <a:pt x="1077" y="1056"/>
                  </a:moveTo>
                  <a:lnTo>
                    <a:pt x="1077" y="1056"/>
                  </a:lnTo>
                  <a:cubicBezTo>
                    <a:pt x="1075" y="1060"/>
                    <a:pt x="1070" y="1060"/>
                    <a:pt x="1069" y="1066"/>
                  </a:cubicBezTo>
                  <a:cubicBezTo>
                    <a:pt x="1070" y="1070"/>
                    <a:pt x="1071" y="1074"/>
                    <a:pt x="1072" y="1077"/>
                  </a:cubicBezTo>
                  <a:cubicBezTo>
                    <a:pt x="1081" y="1076"/>
                    <a:pt x="1079" y="1065"/>
                    <a:pt x="1088" y="1066"/>
                  </a:cubicBezTo>
                  <a:cubicBezTo>
                    <a:pt x="1096" y="1068"/>
                    <a:pt x="1098" y="1076"/>
                    <a:pt x="1105" y="1079"/>
                  </a:cubicBezTo>
                  <a:cubicBezTo>
                    <a:pt x="1107" y="1071"/>
                    <a:pt x="1101" y="1062"/>
                    <a:pt x="1104" y="1053"/>
                  </a:cubicBezTo>
                  <a:cubicBezTo>
                    <a:pt x="1081" y="1042"/>
                    <a:pt x="1070" y="1018"/>
                    <a:pt x="1046" y="1008"/>
                  </a:cubicBezTo>
                  <a:cubicBezTo>
                    <a:pt x="1047" y="989"/>
                    <a:pt x="1031" y="995"/>
                    <a:pt x="1018" y="998"/>
                  </a:cubicBezTo>
                  <a:cubicBezTo>
                    <a:pt x="1017" y="1005"/>
                    <a:pt x="1019" y="1008"/>
                    <a:pt x="1019" y="1014"/>
                  </a:cubicBezTo>
                  <a:cubicBezTo>
                    <a:pt x="1028" y="1014"/>
                    <a:pt x="1031" y="1012"/>
                    <a:pt x="1039" y="1014"/>
                  </a:cubicBezTo>
                  <a:cubicBezTo>
                    <a:pt x="1050" y="1029"/>
                    <a:pt x="1068" y="1038"/>
                    <a:pt x="1077" y="1056"/>
                  </a:cubicBezTo>
                  <a:close/>
                  <a:moveTo>
                    <a:pt x="956" y="1128"/>
                  </a:moveTo>
                  <a:lnTo>
                    <a:pt x="956" y="1128"/>
                  </a:lnTo>
                  <a:cubicBezTo>
                    <a:pt x="947" y="1144"/>
                    <a:pt x="971" y="1149"/>
                    <a:pt x="972" y="1133"/>
                  </a:cubicBezTo>
                  <a:cubicBezTo>
                    <a:pt x="968" y="1128"/>
                    <a:pt x="964" y="1126"/>
                    <a:pt x="956" y="1128"/>
                  </a:cubicBezTo>
                  <a:close/>
                  <a:moveTo>
                    <a:pt x="944" y="1082"/>
                  </a:moveTo>
                  <a:lnTo>
                    <a:pt x="944" y="1082"/>
                  </a:lnTo>
                  <a:cubicBezTo>
                    <a:pt x="951" y="1091"/>
                    <a:pt x="957" y="1101"/>
                    <a:pt x="962" y="1112"/>
                  </a:cubicBezTo>
                  <a:cubicBezTo>
                    <a:pt x="970" y="1112"/>
                    <a:pt x="981" y="1108"/>
                    <a:pt x="986" y="1113"/>
                  </a:cubicBezTo>
                  <a:cubicBezTo>
                    <a:pt x="989" y="1123"/>
                    <a:pt x="987" y="1137"/>
                    <a:pt x="992" y="1144"/>
                  </a:cubicBezTo>
                  <a:cubicBezTo>
                    <a:pt x="994" y="1131"/>
                    <a:pt x="1004" y="1126"/>
                    <a:pt x="1018" y="1125"/>
                  </a:cubicBezTo>
                  <a:cubicBezTo>
                    <a:pt x="1015" y="1114"/>
                    <a:pt x="1017" y="1104"/>
                    <a:pt x="1019" y="1095"/>
                  </a:cubicBezTo>
                  <a:cubicBezTo>
                    <a:pt x="1012" y="1089"/>
                    <a:pt x="1007" y="1081"/>
                    <a:pt x="1002" y="1073"/>
                  </a:cubicBezTo>
                  <a:cubicBezTo>
                    <a:pt x="996" y="1073"/>
                    <a:pt x="993" y="1075"/>
                    <a:pt x="986" y="1074"/>
                  </a:cubicBezTo>
                  <a:cubicBezTo>
                    <a:pt x="982" y="1062"/>
                    <a:pt x="984" y="1043"/>
                    <a:pt x="977" y="1033"/>
                  </a:cubicBezTo>
                  <a:cubicBezTo>
                    <a:pt x="973" y="1045"/>
                    <a:pt x="964" y="1053"/>
                    <a:pt x="949" y="1054"/>
                  </a:cubicBezTo>
                  <a:cubicBezTo>
                    <a:pt x="949" y="1066"/>
                    <a:pt x="946" y="1073"/>
                    <a:pt x="944" y="1082"/>
                  </a:cubicBezTo>
                  <a:close/>
                  <a:moveTo>
                    <a:pt x="998" y="1092"/>
                  </a:moveTo>
                  <a:lnTo>
                    <a:pt x="998" y="1092"/>
                  </a:lnTo>
                  <a:cubicBezTo>
                    <a:pt x="1003" y="1098"/>
                    <a:pt x="1009" y="1103"/>
                    <a:pt x="1009" y="1113"/>
                  </a:cubicBezTo>
                  <a:cubicBezTo>
                    <a:pt x="998" y="1112"/>
                    <a:pt x="998" y="1122"/>
                    <a:pt x="990" y="1125"/>
                  </a:cubicBezTo>
                  <a:cubicBezTo>
                    <a:pt x="991" y="1115"/>
                    <a:pt x="979" y="1090"/>
                    <a:pt x="998" y="1092"/>
                  </a:cubicBezTo>
                  <a:close/>
                  <a:moveTo>
                    <a:pt x="953" y="1073"/>
                  </a:moveTo>
                  <a:lnTo>
                    <a:pt x="953" y="1073"/>
                  </a:lnTo>
                  <a:cubicBezTo>
                    <a:pt x="962" y="1066"/>
                    <a:pt x="974" y="1063"/>
                    <a:pt x="976" y="1050"/>
                  </a:cubicBezTo>
                  <a:cubicBezTo>
                    <a:pt x="986" y="1058"/>
                    <a:pt x="982" y="1080"/>
                    <a:pt x="985" y="1096"/>
                  </a:cubicBezTo>
                  <a:cubicBezTo>
                    <a:pt x="964" y="1104"/>
                    <a:pt x="962" y="1081"/>
                    <a:pt x="953" y="1073"/>
                  </a:cubicBezTo>
                  <a:close/>
                  <a:moveTo>
                    <a:pt x="773" y="1113"/>
                  </a:moveTo>
                  <a:lnTo>
                    <a:pt x="773" y="1113"/>
                  </a:lnTo>
                  <a:cubicBezTo>
                    <a:pt x="872" y="1095"/>
                    <a:pt x="951" y="1043"/>
                    <a:pt x="1013" y="976"/>
                  </a:cubicBezTo>
                  <a:cubicBezTo>
                    <a:pt x="1074" y="911"/>
                    <a:pt x="1123" y="824"/>
                    <a:pt x="1137" y="718"/>
                  </a:cubicBezTo>
                  <a:cubicBezTo>
                    <a:pt x="1154" y="598"/>
                    <a:pt x="1126" y="495"/>
                    <a:pt x="1078" y="413"/>
                  </a:cubicBezTo>
                  <a:cubicBezTo>
                    <a:pt x="1031" y="332"/>
                    <a:pt x="967" y="268"/>
                    <a:pt x="882" y="227"/>
                  </a:cubicBezTo>
                  <a:cubicBezTo>
                    <a:pt x="882" y="226"/>
                    <a:pt x="882" y="225"/>
                    <a:pt x="881" y="226"/>
                  </a:cubicBezTo>
                  <a:cubicBezTo>
                    <a:pt x="879" y="226"/>
                    <a:pt x="879" y="227"/>
                    <a:pt x="878" y="229"/>
                  </a:cubicBezTo>
                  <a:cubicBezTo>
                    <a:pt x="880" y="229"/>
                    <a:pt x="880" y="230"/>
                    <a:pt x="881" y="230"/>
                  </a:cubicBezTo>
                  <a:cubicBezTo>
                    <a:pt x="991" y="287"/>
                    <a:pt x="1072" y="380"/>
                    <a:pt x="1113" y="507"/>
                  </a:cubicBezTo>
                  <a:cubicBezTo>
                    <a:pt x="1126" y="548"/>
                    <a:pt x="1140" y="596"/>
                    <a:pt x="1136" y="645"/>
                  </a:cubicBezTo>
                  <a:cubicBezTo>
                    <a:pt x="1116" y="648"/>
                    <a:pt x="1097" y="653"/>
                    <a:pt x="1077" y="655"/>
                  </a:cubicBezTo>
                  <a:cubicBezTo>
                    <a:pt x="1064" y="656"/>
                    <a:pt x="1051" y="653"/>
                    <a:pt x="1039" y="654"/>
                  </a:cubicBezTo>
                  <a:cubicBezTo>
                    <a:pt x="1034" y="654"/>
                    <a:pt x="1030" y="658"/>
                    <a:pt x="1025" y="658"/>
                  </a:cubicBezTo>
                  <a:cubicBezTo>
                    <a:pt x="977" y="660"/>
                    <a:pt x="926" y="652"/>
                    <a:pt x="877" y="648"/>
                  </a:cubicBezTo>
                  <a:cubicBezTo>
                    <a:pt x="857" y="765"/>
                    <a:pt x="867" y="919"/>
                    <a:pt x="982" y="922"/>
                  </a:cubicBezTo>
                  <a:cubicBezTo>
                    <a:pt x="1025" y="923"/>
                    <a:pt x="1059" y="897"/>
                    <a:pt x="1082" y="870"/>
                  </a:cubicBezTo>
                  <a:cubicBezTo>
                    <a:pt x="1053" y="933"/>
                    <a:pt x="1006" y="977"/>
                    <a:pt x="959" y="1023"/>
                  </a:cubicBezTo>
                  <a:cubicBezTo>
                    <a:pt x="906" y="1062"/>
                    <a:pt x="842" y="1090"/>
                    <a:pt x="773" y="1113"/>
                  </a:cubicBezTo>
                  <a:close/>
                  <a:moveTo>
                    <a:pt x="979" y="912"/>
                  </a:moveTo>
                  <a:lnTo>
                    <a:pt x="979" y="912"/>
                  </a:lnTo>
                  <a:cubicBezTo>
                    <a:pt x="989" y="894"/>
                    <a:pt x="1003" y="881"/>
                    <a:pt x="1015" y="865"/>
                  </a:cubicBezTo>
                  <a:cubicBezTo>
                    <a:pt x="1026" y="870"/>
                    <a:pt x="1030" y="882"/>
                    <a:pt x="1039" y="888"/>
                  </a:cubicBezTo>
                  <a:cubicBezTo>
                    <a:pt x="1036" y="897"/>
                    <a:pt x="1032" y="903"/>
                    <a:pt x="1023" y="906"/>
                  </a:cubicBezTo>
                  <a:cubicBezTo>
                    <a:pt x="1034" y="896"/>
                    <a:pt x="1027" y="875"/>
                    <a:pt x="1010" y="878"/>
                  </a:cubicBezTo>
                  <a:cubicBezTo>
                    <a:pt x="996" y="882"/>
                    <a:pt x="996" y="909"/>
                    <a:pt x="1019" y="906"/>
                  </a:cubicBezTo>
                  <a:cubicBezTo>
                    <a:pt x="1016" y="909"/>
                    <a:pt x="1012" y="911"/>
                    <a:pt x="1005" y="910"/>
                  </a:cubicBezTo>
                  <a:cubicBezTo>
                    <a:pt x="1002" y="905"/>
                    <a:pt x="999" y="900"/>
                    <a:pt x="993" y="897"/>
                  </a:cubicBezTo>
                  <a:cubicBezTo>
                    <a:pt x="990" y="901"/>
                    <a:pt x="1003" y="906"/>
                    <a:pt x="999" y="912"/>
                  </a:cubicBezTo>
                  <a:cubicBezTo>
                    <a:pt x="992" y="909"/>
                    <a:pt x="986" y="911"/>
                    <a:pt x="979" y="912"/>
                  </a:cubicBezTo>
                  <a:close/>
                  <a:moveTo>
                    <a:pt x="1003" y="894"/>
                  </a:moveTo>
                  <a:lnTo>
                    <a:pt x="1003" y="894"/>
                  </a:lnTo>
                  <a:cubicBezTo>
                    <a:pt x="1005" y="887"/>
                    <a:pt x="1009" y="881"/>
                    <a:pt x="1021" y="883"/>
                  </a:cubicBezTo>
                  <a:cubicBezTo>
                    <a:pt x="1023" y="886"/>
                    <a:pt x="1026" y="890"/>
                    <a:pt x="1025" y="897"/>
                  </a:cubicBezTo>
                  <a:cubicBezTo>
                    <a:pt x="1018" y="905"/>
                    <a:pt x="1007" y="903"/>
                    <a:pt x="1003" y="894"/>
                  </a:cubicBezTo>
                  <a:close/>
                  <a:moveTo>
                    <a:pt x="878" y="744"/>
                  </a:moveTo>
                  <a:lnTo>
                    <a:pt x="878" y="744"/>
                  </a:lnTo>
                  <a:cubicBezTo>
                    <a:pt x="936" y="747"/>
                    <a:pt x="1004" y="748"/>
                    <a:pt x="1064" y="746"/>
                  </a:cubicBezTo>
                  <a:cubicBezTo>
                    <a:pt x="1061" y="775"/>
                    <a:pt x="1082" y="788"/>
                    <a:pt x="1090" y="802"/>
                  </a:cubicBezTo>
                  <a:cubicBezTo>
                    <a:pt x="1024" y="810"/>
                    <a:pt x="947" y="810"/>
                    <a:pt x="881" y="805"/>
                  </a:cubicBezTo>
                  <a:cubicBezTo>
                    <a:pt x="877" y="788"/>
                    <a:pt x="874" y="770"/>
                    <a:pt x="875" y="749"/>
                  </a:cubicBezTo>
                  <a:cubicBezTo>
                    <a:pt x="875" y="746"/>
                    <a:pt x="876" y="745"/>
                    <a:pt x="878" y="744"/>
                  </a:cubicBezTo>
                  <a:close/>
                  <a:moveTo>
                    <a:pt x="1124" y="658"/>
                  </a:moveTo>
                  <a:lnTo>
                    <a:pt x="1124" y="658"/>
                  </a:lnTo>
                  <a:cubicBezTo>
                    <a:pt x="1116" y="661"/>
                    <a:pt x="1112" y="668"/>
                    <a:pt x="1104" y="671"/>
                  </a:cubicBezTo>
                  <a:cubicBezTo>
                    <a:pt x="1103" y="667"/>
                    <a:pt x="1103" y="664"/>
                    <a:pt x="1098" y="664"/>
                  </a:cubicBezTo>
                  <a:cubicBezTo>
                    <a:pt x="1095" y="667"/>
                    <a:pt x="1105" y="668"/>
                    <a:pt x="1103" y="675"/>
                  </a:cubicBezTo>
                  <a:cubicBezTo>
                    <a:pt x="1088" y="651"/>
                    <a:pt x="1060" y="690"/>
                    <a:pt x="1087" y="691"/>
                  </a:cubicBezTo>
                  <a:cubicBezTo>
                    <a:pt x="1087" y="695"/>
                    <a:pt x="1082" y="694"/>
                    <a:pt x="1082" y="698"/>
                  </a:cubicBezTo>
                  <a:cubicBezTo>
                    <a:pt x="1075" y="697"/>
                    <a:pt x="1075" y="688"/>
                    <a:pt x="1068" y="685"/>
                  </a:cubicBezTo>
                  <a:cubicBezTo>
                    <a:pt x="1068" y="695"/>
                    <a:pt x="1081" y="697"/>
                    <a:pt x="1078" y="706"/>
                  </a:cubicBezTo>
                  <a:cubicBezTo>
                    <a:pt x="1061" y="676"/>
                    <a:pt x="1034" y="729"/>
                    <a:pt x="1068" y="723"/>
                  </a:cubicBezTo>
                  <a:cubicBezTo>
                    <a:pt x="1072" y="725"/>
                    <a:pt x="1065" y="731"/>
                    <a:pt x="1064" y="733"/>
                  </a:cubicBezTo>
                  <a:cubicBezTo>
                    <a:pt x="1056" y="728"/>
                    <a:pt x="1052" y="720"/>
                    <a:pt x="1045" y="714"/>
                  </a:cubicBezTo>
                  <a:cubicBezTo>
                    <a:pt x="1045" y="722"/>
                    <a:pt x="1059" y="729"/>
                    <a:pt x="1062" y="739"/>
                  </a:cubicBezTo>
                  <a:cubicBezTo>
                    <a:pt x="1040" y="741"/>
                    <a:pt x="1015" y="743"/>
                    <a:pt x="990" y="743"/>
                  </a:cubicBezTo>
                  <a:cubicBezTo>
                    <a:pt x="951" y="743"/>
                    <a:pt x="910" y="740"/>
                    <a:pt x="877" y="734"/>
                  </a:cubicBezTo>
                  <a:cubicBezTo>
                    <a:pt x="876" y="718"/>
                    <a:pt x="891" y="708"/>
                    <a:pt x="900" y="697"/>
                  </a:cubicBezTo>
                  <a:cubicBezTo>
                    <a:pt x="908" y="687"/>
                    <a:pt x="915" y="678"/>
                    <a:pt x="921" y="668"/>
                  </a:cubicBezTo>
                  <a:cubicBezTo>
                    <a:pt x="906" y="678"/>
                    <a:pt x="893" y="703"/>
                    <a:pt x="877" y="717"/>
                  </a:cubicBezTo>
                  <a:cubicBezTo>
                    <a:pt x="879" y="698"/>
                    <a:pt x="876" y="672"/>
                    <a:pt x="884" y="658"/>
                  </a:cubicBezTo>
                  <a:cubicBezTo>
                    <a:pt x="957" y="668"/>
                    <a:pt x="1048" y="670"/>
                    <a:pt x="1121" y="655"/>
                  </a:cubicBezTo>
                  <a:cubicBezTo>
                    <a:pt x="1124" y="655"/>
                    <a:pt x="1124" y="656"/>
                    <a:pt x="1124" y="658"/>
                  </a:cubicBezTo>
                  <a:close/>
                  <a:moveTo>
                    <a:pt x="1074" y="704"/>
                  </a:moveTo>
                  <a:lnTo>
                    <a:pt x="1074" y="704"/>
                  </a:lnTo>
                  <a:cubicBezTo>
                    <a:pt x="1074" y="710"/>
                    <a:pt x="1074" y="715"/>
                    <a:pt x="1072" y="718"/>
                  </a:cubicBezTo>
                  <a:cubicBezTo>
                    <a:pt x="1045" y="733"/>
                    <a:pt x="1051" y="685"/>
                    <a:pt x="1074" y="704"/>
                  </a:cubicBezTo>
                  <a:close/>
                  <a:moveTo>
                    <a:pt x="1098" y="677"/>
                  </a:moveTo>
                  <a:lnTo>
                    <a:pt x="1098" y="677"/>
                  </a:lnTo>
                  <a:cubicBezTo>
                    <a:pt x="1097" y="683"/>
                    <a:pt x="1091" y="684"/>
                    <a:pt x="1090" y="690"/>
                  </a:cubicBezTo>
                  <a:cubicBezTo>
                    <a:pt x="1063" y="688"/>
                    <a:pt x="1086" y="657"/>
                    <a:pt x="1098" y="677"/>
                  </a:cubicBezTo>
                  <a:close/>
                  <a:moveTo>
                    <a:pt x="1111" y="803"/>
                  </a:moveTo>
                  <a:lnTo>
                    <a:pt x="1111" y="803"/>
                  </a:lnTo>
                  <a:cubicBezTo>
                    <a:pt x="1036" y="774"/>
                    <a:pt x="1088" y="679"/>
                    <a:pt x="1136" y="658"/>
                  </a:cubicBezTo>
                  <a:cubicBezTo>
                    <a:pt x="1138" y="711"/>
                    <a:pt x="1124" y="760"/>
                    <a:pt x="1111" y="803"/>
                  </a:cubicBezTo>
                  <a:close/>
                  <a:moveTo>
                    <a:pt x="1095" y="806"/>
                  </a:moveTo>
                  <a:lnTo>
                    <a:pt x="1095" y="806"/>
                  </a:lnTo>
                  <a:cubicBezTo>
                    <a:pt x="1089" y="846"/>
                    <a:pt x="1061" y="860"/>
                    <a:pt x="1039" y="887"/>
                  </a:cubicBezTo>
                  <a:cubicBezTo>
                    <a:pt x="1035" y="876"/>
                    <a:pt x="1025" y="871"/>
                    <a:pt x="1018" y="864"/>
                  </a:cubicBezTo>
                  <a:cubicBezTo>
                    <a:pt x="1028" y="845"/>
                    <a:pt x="1045" y="832"/>
                    <a:pt x="1055" y="814"/>
                  </a:cubicBezTo>
                  <a:cubicBezTo>
                    <a:pt x="1031" y="835"/>
                    <a:pt x="1012" y="865"/>
                    <a:pt x="990" y="891"/>
                  </a:cubicBezTo>
                  <a:cubicBezTo>
                    <a:pt x="984" y="899"/>
                    <a:pt x="978" y="913"/>
                    <a:pt x="966" y="910"/>
                  </a:cubicBezTo>
                  <a:cubicBezTo>
                    <a:pt x="1000" y="896"/>
                    <a:pt x="951" y="864"/>
                    <a:pt x="949" y="894"/>
                  </a:cubicBezTo>
                  <a:cubicBezTo>
                    <a:pt x="948" y="900"/>
                    <a:pt x="955" y="903"/>
                    <a:pt x="954" y="907"/>
                  </a:cubicBezTo>
                  <a:cubicBezTo>
                    <a:pt x="945" y="906"/>
                    <a:pt x="945" y="897"/>
                    <a:pt x="937" y="899"/>
                  </a:cubicBezTo>
                  <a:cubicBezTo>
                    <a:pt x="957" y="870"/>
                    <a:pt x="983" y="846"/>
                    <a:pt x="1002" y="816"/>
                  </a:cubicBezTo>
                  <a:cubicBezTo>
                    <a:pt x="976" y="840"/>
                    <a:pt x="958" y="871"/>
                    <a:pt x="933" y="896"/>
                  </a:cubicBezTo>
                  <a:cubicBezTo>
                    <a:pt x="922" y="890"/>
                    <a:pt x="912" y="883"/>
                    <a:pt x="908" y="871"/>
                  </a:cubicBezTo>
                  <a:cubicBezTo>
                    <a:pt x="923" y="854"/>
                    <a:pt x="939" y="837"/>
                    <a:pt x="951" y="818"/>
                  </a:cubicBezTo>
                  <a:cubicBezTo>
                    <a:pt x="935" y="829"/>
                    <a:pt x="926" y="847"/>
                    <a:pt x="913" y="861"/>
                  </a:cubicBezTo>
                  <a:cubicBezTo>
                    <a:pt x="907" y="860"/>
                    <a:pt x="906" y="855"/>
                    <a:pt x="901" y="854"/>
                  </a:cubicBezTo>
                  <a:cubicBezTo>
                    <a:pt x="896" y="859"/>
                    <a:pt x="914" y="861"/>
                    <a:pt x="908" y="867"/>
                  </a:cubicBezTo>
                  <a:cubicBezTo>
                    <a:pt x="898" y="867"/>
                    <a:pt x="895" y="852"/>
                    <a:pt x="891" y="842"/>
                  </a:cubicBezTo>
                  <a:cubicBezTo>
                    <a:pt x="887" y="832"/>
                    <a:pt x="880" y="820"/>
                    <a:pt x="884" y="809"/>
                  </a:cubicBezTo>
                  <a:cubicBezTo>
                    <a:pt x="952" y="814"/>
                    <a:pt x="1030" y="813"/>
                    <a:pt x="1095" y="806"/>
                  </a:cubicBezTo>
                  <a:close/>
                  <a:moveTo>
                    <a:pt x="951" y="896"/>
                  </a:moveTo>
                  <a:lnTo>
                    <a:pt x="951" y="896"/>
                  </a:lnTo>
                  <a:cubicBezTo>
                    <a:pt x="950" y="880"/>
                    <a:pt x="981" y="880"/>
                    <a:pt x="973" y="901"/>
                  </a:cubicBezTo>
                  <a:cubicBezTo>
                    <a:pt x="965" y="909"/>
                    <a:pt x="952" y="904"/>
                    <a:pt x="951" y="896"/>
                  </a:cubicBezTo>
                  <a:close/>
                  <a:moveTo>
                    <a:pt x="1084" y="842"/>
                  </a:moveTo>
                  <a:lnTo>
                    <a:pt x="1084" y="842"/>
                  </a:lnTo>
                  <a:cubicBezTo>
                    <a:pt x="1080" y="849"/>
                    <a:pt x="1079" y="864"/>
                    <a:pt x="1069" y="861"/>
                  </a:cubicBezTo>
                  <a:cubicBezTo>
                    <a:pt x="1072" y="866"/>
                    <a:pt x="1069" y="871"/>
                    <a:pt x="1067" y="874"/>
                  </a:cubicBezTo>
                  <a:cubicBezTo>
                    <a:pt x="1052" y="871"/>
                    <a:pt x="1055" y="896"/>
                    <a:pt x="1039" y="896"/>
                  </a:cubicBezTo>
                  <a:cubicBezTo>
                    <a:pt x="1053" y="877"/>
                    <a:pt x="1066" y="857"/>
                    <a:pt x="1084" y="842"/>
                  </a:cubicBezTo>
                  <a:close/>
                  <a:moveTo>
                    <a:pt x="1077" y="841"/>
                  </a:moveTo>
                  <a:lnTo>
                    <a:pt x="1077" y="841"/>
                  </a:lnTo>
                  <a:cubicBezTo>
                    <a:pt x="1079" y="836"/>
                    <a:pt x="1078" y="828"/>
                    <a:pt x="1077" y="822"/>
                  </a:cubicBezTo>
                  <a:cubicBezTo>
                    <a:pt x="1046" y="800"/>
                    <a:pt x="1047" y="862"/>
                    <a:pt x="1077" y="841"/>
                  </a:cubicBezTo>
                  <a:close/>
                  <a:moveTo>
                    <a:pt x="1057" y="824"/>
                  </a:moveTo>
                  <a:lnTo>
                    <a:pt x="1057" y="824"/>
                  </a:lnTo>
                  <a:cubicBezTo>
                    <a:pt x="1064" y="824"/>
                    <a:pt x="1061" y="820"/>
                    <a:pt x="1067" y="821"/>
                  </a:cubicBezTo>
                  <a:cubicBezTo>
                    <a:pt x="1095" y="824"/>
                    <a:pt x="1047" y="865"/>
                    <a:pt x="1057" y="824"/>
                  </a:cubicBezTo>
                  <a:close/>
                  <a:moveTo>
                    <a:pt x="1085" y="827"/>
                  </a:moveTo>
                  <a:lnTo>
                    <a:pt x="1085" y="827"/>
                  </a:lnTo>
                  <a:cubicBezTo>
                    <a:pt x="1084" y="821"/>
                    <a:pt x="1078" y="812"/>
                    <a:pt x="1072" y="815"/>
                  </a:cubicBezTo>
                  <a:cubicBezTo>
                    <a:pt x="1078" y="817"/>
                    <a:pt x="1080" y="824"/>
                    <a:pt x="1085" y="827"/>
                  </a:cubicBezTo>
                  <a:close/>
                  <a:moveTo>
                    <a:pt x="1064" y="854"/>
                  </a:moveTo>
                  <a:lnTo>
                    <a:pt x="1064" y="854"/>
                  </a:lnTo>
                  <a:cubicBezTo>
                    <a:pt x="1057" y="848"/>
                    <a:pt x="1053" y="840"/>
                    <a:pt x="1045" y="835"/>
                  </a:cubicBezTo>
                  <a:cubicBezTo>
                    <a:pt x="1049" y="843"/>
                    <a:pt x="1057" y="854"/>
                    <a:pt x="1064" y="854"/>
                  </a:cubicBezTo>
                  <a:close/>
                  <a:moveTo>
                    <a:pt x="1046" y="850"/>
                  </a:moveTo>
                  <a:lnTo>
                    <a:pt x="1046" y="850"/>
                  </a:lnTo>
                  <a:cubicBezTo>
                    <a:pt x="1024" y="839"/>
                    <a:pt x="1024" y="878"/>
                    <a:pt x="1044" y="876"/>
                  </a:cubicBezTo>
                  <a:cubicBezTo>
                    <a:pt x="1054" y="874"/>
                    <a:pt x="1057" y="862"/>
                    <a:pt x="1052" y="854"/>
                  </a:cubicBezTo>
                  <a:cubicBezTo>
                    <a:pt x="1056" y="864"/>
                    <a:pt x="1036" y="883"/>
                    <a:pt x="1031" y="864"/>
                  </a:cubicBezTo>
                  <a:cubicBezTo>
                    <a:pt x="1028" y="855"/>
                    <a:pt x="1037" y="846"/>
                    <a:pt x="1046" y="850"/>
                  </a:cubicBezTo>
                  <a:close/>
                  <a:moveTo>
                    <a:pt x="1052" y="854"/>
                  </a:moveTo>
                  <a:lnTo>
                    <a:pt x="1052" y="854"/>
                  </a:lnTo>
                  <a:cubicBezTo>
                    <a:pt x="1051" y="852"/>
                    <a:pt x="1049" y="851"/>
                    <a:pt x="1046" y="850"/>
                  </a:cubicBezTo>
                  <a:cubicBezTo>
                    <a:pt x="1049" y="851"/>
                    <a:pt x="1050" y="852"/>
                    <a:pt x="1052" y="854"/>
                  </a:cubicBezTo>
                  <a:close/>
                  <a:moveTo>
                    <a:pt x="1038" y="825"/>
                  </a:moveTo>
                  <a:lnTo>
                    <a:pt x="1038" y="825"/>
                  </a:lnTo>
                  <a:cubicBezTo>
                    <a:pt x="1037" y="821"/>
                    <a:pt x="1031" y="814"/>
                    <a:pt x="1028" y="816"/>
                  </a:cubicBezTo>
                  <a:cubicBezTo>
                    <a:pt x="1031" y="819"/>
                    <a:pt x="1032" y="825"/>
                    <a:pt x="1038" y="825"/>
                  </a:cubicBezTo>
                  <a:close/>
                  <a:moveTo>
                    <a:pt x="1000" y="831"/>
                  </a:moveTo>
                  <a:lnTo>
                    <a:pt x="1000" y="831"/>
                  </a:lnTo>
                  <a:cubicBezTo>
                    <a:pt x="1001" y="839"/>
                    <a:pt x="1007" y="843"/>
                    <a:pt x="1021" y="845"/>
                  </a:cubicBezTo>
                  <a:cubicBezTo>
                    <a:pt x="1052" y="829"/>
                    <a:pt x="999" y="800"/>
                    <a:pt x="1000" y="831"/>
                  </a:cubicBezTo>
                  <a:close/>
                  <a:moveTo>
                    <a:pt x="1026" y="829"/>
                  </a:moveTo>
                  <a:lnTo>
                    <a:pt x="1026" y="829"/>
                  </a:lnTo>
                  <a:cubicBezTo>
                    <a:pt x="1029" y="858"/>
                    <a:pt x="986" y="828"/>
                    <a:pt x="1013" y="821"/>
                  </a:cubicBezTo>
                  <a:cubicBezTo>
                    <a:pt x="1018" y="820"/>
                    <a:pt x="1025" y="820"/>
                    <a:pt x="1026" y="829"/>
                  </a:cubicBezTo>
                  <a:close/>
                  <a:moveTo>
                    <a:pt x="1013" y="855"/>
                  </a:moveTo>
                  <a:lnTo>
                    <a:pt x="1013" y="855"/>
                  </a:lnTo>
                  <a:cubicBezTo>
                    <a:pt x="1006" y="849"/>
                    <a:pt x="1002" y="840"/>
                    <a:pt x="993" y="835"/>
                  </a:cubicBezTo>
                  <a:cubicBezTo>
                    <a:pt x="998" y="843"/>
                    <a:pt x="1006" y="855"/>
                    <a:pt x="1013" y="855"/>
                  </a:cubicBezTo>
                  <a:close/>
                  <a:moveTo>
                    <a:pt x="990" y="848"/>
                  </a:moveTo>
                  <a:lnTo>
                    <a:pt x="990" y="848"/>
                  </a:lnTo>
                  <a:cubicBezTo>
                    <a:pt x="972" y="850"/>
                    <a:pt x="976" y="876"/>
                    <a:pt x="989" y="877"/>
                  </a:cubicBezTo>
                  <a:cubicBezTo>
                    <a:pt x="1006" y="879"/>
                    <a:pt x="1010" y="846"/>
                    <a:pt x="990" y="848"/>
                  </a:cubicBezTo>
                  <a:close/>
                  <a:moveTo>
                    <a:pt x="1000" y="867"/>
                  </a:moveTo>
                  <a:lnTo>
                    <a:pt x="1000" y="867"/>
                  </a:lnTo>
                  <a:cubicBezTo>
                    <a:pt x="997" y="871"/>
                    <a:pt x="986" y="873"/>
                    <a:pt x="982" y="868"/>
                  </a:cubicBezTo>
                  <a:cubicBezTo>
                    <a:pt x="973" y="850"/>
                    <a:pt x="1005" y="844"/>
                    <a:pt x="1000" y="867"/>
                  </a:cubicBezTo>
                  <a:close/>
                  <a:moveTo>
                    <a:pt x="986" y="888"/>
                  </a:moveTo>
                  <a:lnTo>
                    <a:pt x="986" y="888"/>
                  </a:lnTo>
                  <a:cubicBezTo>
                    <a:pt x="982" y="881"/>
                    <a:pt x="974" y="869"/>
                    <a:pt x="967" y="870"/>
                  </a:cubicBezTo>
                  <a:cubicBezTo>
                    <a:pt x="975" y="875"/>
                    <a:pt x="978" y="884"/>
                    <a:pt x="986" y="888"/>
                  </a:cubicBezTo>
                  <a:close/>
                  <a:moveTo>
                    <a:pt x="987" y="827"/>
                  </a:moveTo>
                  <a:lnTo>
                    <a:pt x="987" y="827"/>
                  </a:lnTo>
                  <a:cubicBezTo>
                    <a:pt x="987" y="823"/>
                    <a:pt x="982" y="816"/>
                    <a:pt x="979" y="819"/>
                  </a:cubicBezTo>
                  <a:cubicBezTo>
                    <a:pt x="983" y="821"/>
                    <a:pt x="984" y="825"/>
                    <a:pt x="987" y="827"/>
                  </a:cubicBezTo>
                  <a:close/>
                  <a:moveTo>
                    <a:pt x="963" y="818"/>
                  </a:moveTo>
                  <a:lnTo>
                    <a:pt x="963" y="818"/>
                  </a:lnTo>
                  <a:cubicBezTo>
                    <a:pt x="941" y="822"/>
                    <a:pt x="952" y="851"/>
                    <a:pt x="970" y="845"/>
                  </a:cubicBezTo>
                  <a:cubicBezTo>
                    <a:pt x="984" y="841"/>
                    <a:pt x="979" y="815"/>
                    <a:pt x="963" y="818"/>
                  </a:cubicBezTo>
                  <a:close/>
                  <a:moveTo>
                    <a:pt x="977" y="832"/>
                  </a:moveTo>
                  <a:lnTo>
                    <a:pt x="977" y="832"/>
                  </a:lnTo>
                  <a:cubicBezTo>
                    <a:pt x="974" y="847"/>
                    <a:pt x="955" y="844"/>
                    <a:pt x="954" y="832"/>
                  </a:cubicBezTo>
                  <a:cubicBezTo>
                    <a:pt x="953" y="818"/>
                    <a:pt x="974" y="817"/>
                    <a:pt x="977" y="832"/>
                  </a:cubicBezTo>
                  <a:close/>
                  <a:moveTo>
                    <a:pt x="941" y="835"/>
                  </a:moveTo>
                  <a:lnTo>
                    <a:pt x="941" y="835"/>
                  </a:lnTo>
                  <a:cubicBezTo>
                    <a:pt x="946" y="845"/>
                    <a:pt x="953" y="853"/>
                    <a:pt x="962" y="858"/>
                  </a:cubicBezTo>
                  <a:cubicBezTo>
                    <a:pt x="957" y="849"/>
                    <a:pt x="950" y="841"/>
                    <a:pt x="941" y="835"/>
                  </a:cubicBezTo>
                  <a:close/>
                  <a:moveTo>
                    <a:pt x="944" y="877"/>
                  </a:moveTo>
                  <a:lnTo>
                    <a:pt x="944" y="877"/>
                  </a:lnTo>
                  <a:cubicBezTo>
                    <a:pt x="949" y="873"/>
                    <a:pt x="952" y="867"/>
                    <a:pt x="954" y="861"/>
                  </a:cubicBezTo>
                  <a:cubicBezTo>
                    <a:pt x="939" y="828"/>
                    <a:pt x="901" y="878"/>
                    <a:pt x="944" y="877"/>
                  </a:cubicBezTo>
                  <a:close/>
                  <a:moveTo>
                    <a:pt x="950" y="867"/>
                  </a:moveTo>
                  <a:lnTo>
                    <a:pt x="950" y="867"/>
                  </a:lnTo>
                  <a:cubicBezTo>
                    <a:pt x="943" y="879"/>
                    <a:pt x="926" y="874"/>
                    <a:pt x="927" y="863"/>
                  </a:cubicBezTo>
                  <a:cubicBezTo>
                    <a:pt x="928" y="849"/>
                    <a:pt x="950" y="849"/>
                    <a:pt x="950" y="867"/>
                  </a:cubicBezTo>
                  <a:close/>
                  <a:moveTo>
                    <a:pt x="914" y="870"/>
                  </a:moveTo>
                  <a:lnTo>
                    <a:pt x="914" y="870"/>
                  </a:lnTo>
                  <a:cubicBezTo>
                    <a:pt x="918" y="877"/>
                    <a:pt x="926" y="890"/>
                    <a:pt x="934" y="888"/>
                  </a:cubicBezTo>
                  <a:cubicBezTo>
                    <a:pt x="927" y="883"/>
                    <a:pt x="923" y="873"/>
                    <a:pt x="914" y="870"/>
                  </a:cubicBezTo>
                  <a:close/>
                  <a:moveTo>
                    <a:pt x="936" y="827"/>
                  </a:moveTo>
                  <a:lnTo>
                    <a:pt x="936" y="827"/>
                  </a:lnTo>
                  <a:cubicBezTo>
                    <a:pt x="932" y="824"/>
                    <a:pt x="931" y="819"/>
                    <a:pt x="926" y="818"/>
                  </a:cubicBezTo>
                  <a:cubicBezTo>
                    <a:pt x="926" y="822"/>
                    <a:pt x="932" y="830"/>
                    <a:pt x="936" y="827"/>
                  </a:cubicBezTo>
                  <a:close/>
                  <a:moveTo>
                    <a:pt x="908" y="821"/>
                  </a:moveTo>
                  <a:lnTo>
                    <a:pt x="908" y="821"/>
                  </a:lnTo>
                  <a:cubicBezTo>
                    <a:pt x="892" y="826"/>
                    <a:pt x="897" y="850"/>
                    <a:pt x="913" y="850"/>
                  </a:cubicBezTo>
                  <a:cubicBezTo>
                    <a:pt x="930" y="849"/>
                    <a:pt x="932" y="814"/>
                    <a:pt x="908" y="821"/>
                  </a:cubicBezTo>
                  <a:close/>
                  <a:moveTo>
                    <a:pt x="916" y="845"/>
                  </a:moveTo>
                  <a:lnTo>
                    <a:pt x="916" y="845"/>
                  </a:lnTo>
                  <a:cubicBezTo>
                    <a:pt x="896" y="851"/>
                    <a:pt x="895" y="814"/>
                    <a:pt x="920" y="825"/>
                  </a:cubicBezTo>
                  <a:cubicBezTo>
                    <a:pt x="926" y="833"/>
                    <a:pt x="922" y="843"/>
                    <a:pt x="916" y="845"/>
                  </a:cubicBezTo>
                  <a:close/>
                  <a:moveTo>
                    <a:pt x="901" y="816"/>
                  </a:moveTo>
                  <a:lnTo>
                    <a:pt x="901" y="816"/>
                  </a:lnTo>
                  <a:cubicBezTo>
                    <a:pt x="894" y="817"/>
                    <a:pt x="892" y="821"/>
                    <a:pt x="891" y="828"/>
                  </a:cubicBezTo>
                  <a:cubicBezTo>
                    <a:pt x="897" y="827"/>
                    <a:pt x="898" y="821"/>
                    <a:pt x="901" y="816"/>
                  </a:cubicBezTo>
                  <a:close/>
                  <a:moveTo>
                    <a:pt x="1078" y="668"/>
                  </a:moveTo>
                  <a:lnTo>
                    <a:pt x="1078" y="668"/>
                  </a:lnTo>
                  <a:cubicBezTo>
                    <a:pt x="1078" y="666"/>
                    <a:pt x="1078" y="664"/>
                    <a:pt x="1077" y="664"/>
                  </a:cubicBezTo>
                  <a:cubicBezTo>
                    <a:pt x="1057" y="688"/>
                    <a:pt x="1036" y="711"/>
                    <a:pt x="1018" y="737"/>
                  </a:cubicBezTo>
                  <a:cubicBezTo>
                    <a:pt x="1040" y="717"/>
                    <a:pt x="1056" y="689"/>
                    <a:pt x="1078" y="668"/>
                  </a:cubicBezTo>
                  <a:close/>
                  <a:moveTo>
                    <a:pt x="1051" y="668"/>
                  </a:moveTo>
                  <a:lnTo>
                    <a:pt x="1051" y="668"/>
                  </a:lnTo>
                  <a:cubicBezTo>
                    <a:pt x="1053" y="672"/>
                    <a:pt x="1057" y="674"/>
                    <a:pt x="1061" y="677"/>
                  </a:cubicBezTo>
                  <a:cubicBezTo>
                    <a:pt x="1061" y="671"/>
                    <a:pt x="1053" y="662"/>
                    <a:pt x="1051" y="668"/>
                  </a:cubicBezTo>
                  <a:close/>
                  <a:moveTo>
                    <a:pt x="1052" y="672"/>
                  </a:moveTo>
                  <a:lnTo>
                    <a:pt x="1052" y="672"/>
                  </a:lnTo>
                  <a:cubicBezTo>
                    <a:pt x="1032" y="651"/>
                    <a:pt x="1013" y="690"/>
                    <a:pt x="1036" y="694"/>
                  </a:cubicBezTo>
                  <a:cubicBezTo>
                    <a:pt x="1048" y="696"/>
                    <a:pt x="1057" y="688"/>
                    <a:pt x="1052" y="672"/>
                  </a:cubicBezTo>
                  <a:close/>
                  <a:moveTo>
                    <a:pt x="1044" y="691"/>
                  </a:moveTo>
                  <a:lnTo>
                    <a:pt x="1044" y="691"/>
                  </a:lnTo>
                  <a:cubicBezTo>
                    <a:pt x="1033" y="694"/>
                    <a:pt x="1022" y="677"/>
                    <a:pt x="1035" y="671"/>
                  </a:cubicBezTo>
                  <a:cubicBezTo>
                    <a:pt x="1051" y="663"/>
                    <a:pt x="1055" y="688"/>
                    <a:pt x="1044" y="691"/>
                  </a:cubicBezTo>
                  <a:close/>
                  <a:moveTo>
                    <a:pt x="1018" y="684"/>
                  </a:moveTo>
                  <a:lnTo>
                    <a:pt x="1018" y="684"/>
                  </a:lnTo>
                  <a:cubicBezTo>
                    <a:pt x="1022" y="692"/>
                    <a:pt x="1030" y="704"/>
                    <a:pt x="1038" y="704"/>
                  </a:cubicBezTo>
                  <a:cubicBezTo>
                    <a:pt x="1029" y="700"/>
                    <a:pt x="1029" y="686"/>
                    <a:pt x="1018" y="684"/>
                  </a:cubicBezTo>
                  <a:close/>
                  <a:moveTo>
                    <a:pt x="1005" y="697"/>
                  </a:moveTo>
                  <a:lnTo>
                    <a:pt x="1005" y="697"/>
                  </a:lnTo>
                  <a:cubicBezTo>
                    <a:pt x="1010" y="686"/>
                    <a:pt x="1020" y="680"/>
                    <a:pt x="1025" y="668"/>
                  </a:cubicBezTo>
                  <a:cubicBezTo>
                    <a:pt x="1009" y="684"/>
                    <a:pt x="995" y="701"/>
                    <a:pt x="982" y="720"/>
                  </a:cubicBezTo>
                  <a:cubicBezTo>
                    <a:pt x="976" y="723"/>
                    <a:pt x="965" y="733"/>
                    <a:pt x="970" y="737"/>
                  </a:cubicBezTo>
                  <a:cubicBezTo>
                    <a:pt x="977" y="730"/>
                    <a:pt x="981" y="720"/>
                    <a:pt x="990" y="716"/>
                  </a:cubicBezTo>
                  <a:cubicBezTo>
                    <a:pt x="995" y="723"/>
                    <a:pt x="1001" y="731"/>
                    <a:pt x="1009" y="736"/>
                  </a:cubicBezTo>
                  <a:cubicBezTo>
                    <a:pt x="1005" y="726"/>
                    <a:pt x="996" y="721"/>
                    <a:pt x="990" y="713"/>
                  </a:cubicBezTo>
                  <a:cubicBezTo>
                    <a:pt x="994" y="711"/>
                    <a:pt x="997" y="701"/>
                    <a:pt x="1000" y="704"/>
                  </a:cubicBezTo>
                  <a:cubicBezTo>
                    <a:pt x="994" y="718"/>
                    <a:pt x="1006" y="728"/>
                    <a:pt x="1015" y="727"/>
                  </a:cubicBezTo>
                  <a:cubicBezTo>
                    <a:pt x="1039" y="726"/>
                    <a:pt x="1028" y="685"/>
                    <a:pt x="1005" y="697"/>
                  </a:cubicBezTo>
                  <a:close/>
                  <a:moveTo>
                    <a:pt x="1021" y="700"/>
                  </a:moveTo>
                  <a:lnTo>
                    <a:pt x="1021" y="700"/>
                  </a:lnTo>
                  <a:cubicBezTo>
                    <a:pt x="1032" y="709"/>
                    <a:pt x="1025" y="725"/>
                    <a:pt x="1013" y="724"/>
                  </a:cubicBezTo>
                  <a:cubicBezTo>
                    <a:pt x="998" y="724"/>
                    <a:pt x="996" y="695"/>
                    <a:pt x="1021" y="700"/>
                  </a:cubicBezTo>
                  <a:close/>
                  <a:moveTo>
                    <a:pt x="1013" y="675"/>
                  </a:moveTo>
                  <a:lnTo>
                    <a:pt x="1013" y="675"/>
                  </a:lnTo>
                  <a:cubicBezTo>
                    <a:pt x="1014" y="672"/>
                    <a:pt x="1010" y="667"/>
                    <a:pt x="1008" y="671"/>
                  </a:cubicBezTo>
                  <a:cubicBezTo>
                    <a:pt x="1010" y="671"/>
                    <a:pt x="1009" y="677"/>
                    <a:pt x="1013" y="675"/>
                  </a:cubicBezTo>
                  <a:close/>
                  <a:moveTo>
                    <a:pt x="993" y="671"/>
                  </a:moveTo>
                  <a:lnTo>
                    <a:pt x="993" y="671"/>
                  </a:lnTo>
                  <a:cubicBezTo>
                    <a:pt x="1017" y="684"/>
                    <a:pt x="980" y="707"/>
                    <a:pt x="977" y="684"/>
                  </a:cubicBezTo>
                  <a:cubicBezTo>
                    <a:pt x="976" y="674"/>
                    <a:pt x="987" y="673"/>
                    <a:pt x="983" y="668"/>
                  </a:cubicBezTo>
                  <a:cubicBezTo>
                    <a:pt x="978" y="673"/>
                    <a:pt x="972" y="677"/>
                    <a:pt x="975" y="687"/>
                  </a:cubicBezTo>
                  <a:cubicBezTo>
                    <a:pt x="982" y="715"/>
                    <a:pt x="1025" y="676"/>
                    <a:pt x="993" y="671"/>
                  </a:cubicBezTo>
                  <a:close/>
                  <a:moveTo>
                    <a:pt x="973" y="671"/>
                  </a:moveTo>
                  <a:lnTo>
                    <a:pt x="973" y="671"/>
                  </a:lnTo>
                  <a:cubicBezTo>
                    <a:pt x="953" y="685"/>
                    <a:pt x="934" y="713"/>
                    <a:pt x="917" y="734"/>
                  </a:cubicBezTo>
                  <a:cubicBezTo>
                    <a:pt x="938" y="716"/>
                    <a:pt x="955" y="692"/>
                    <a:pt x="973" y="671"/>
                  </a:cubicBezTo>
                  <a:close/>
                  <a:moveTo>
                    <a:pt x="962" y="675"/>
                  </a:moveTo>
                  <a:lnTo>
                    <a:pt x="962" y="675"/>
                  </a:lnTo>
                  <a:cubicBezTo>
                    <a:pt x="959" y="674"/>
                    <a:pt x="957" y="664"/>
                    <a:pt x="953" y="669"/>
                  </a:cubicBezTo>
                  <a:cubicBezTo>
                    <a:pt x="955" y="671"/>
                    <a:pt x="958" y="679"/>
                    <a:pt x="962" y="675"/>
                  </a:cubicBezTo>
                  <a:close/>
                  <a:moveTo>
                    <a:pt x="952" y="674"/>
                  </a:moveTo>
                  <a:lnTo>
                    <a:pt x="952" y="674"/>
                  </a:lnTo>
                  <a:cubicBezTo>
                    <a:pt x="949" y="667"/>
                    <a:pt x="940" y="665"/>
                    <a:pt x="933" y="668"/>
                  </a:cubicBezTo>
                  <a:cubicBezTo>
                    <a:pt x="912" y="676"/>
                    <a:pt x="928" y="700"/>
                    <a:pt x="943" y="695"/>
                  </a:cubicBezTo>
                  <a:cubicBezTo>
                    <a:pt x="948" y="694"/>
                    <a:pt x="955" y="683"/>
                    <a:pt x="952" y="674"/>
                  </a:cubicBezTo>
                  <a:close/>
                  <a:moveTo>
                    <a:pt x="934" y="694"/>
                  </a:moveTo>
                  <a:lnTo>
                    <a:pt x="934" y="694"/>
                  </a:lnTo>
                  <a:cubicBezTo>
                    <a:pt x="930" y="689"/>
                    <a:pt x="924" y="687"/>
                    <a:pt x="926" y="677"/>
                  </a:cubicBezTo>
                  <a:cubicBezTo>
                    <a:pt x="930" y="671"/>
                    <a:pt x="940" y="667"/>
                    <a:pt x="947" y="672"/>
                  </a:cubicBezTo>
                  <a:cubicBezTo>
                    <a:pt x="951" y="684"/>
                    <a:pt x="945" y="693"/>
                    <a:pt x="934" y="694"/>
                  </a:cubicBezTo>
                  <a:close/>
                  <a:moveTo>
                    <a:pt x="934" y="707"/>
                  </a:moveTo>
                  <a:lnTo>
                    <a:pt x="934" y="707"/>
                  </a:lnTo>
                  <a:cubicBezTo>
                    <a:pt x="928" y="698"/>
                    <a:pt x="922" y="689"/>
                    <a:pt x="914" y="682"/>
                  </a:cubicBezTo>
                  <a:cubicBezTo>
                    <a:pt x="915" y="691"/>
                    <a:pt x="927" y="700"/>
                    <a:pt x="934" y="707"/>
                  </a:cubicBezTo>
                  <a:close/>
                  <a:moveTo>
                    <a:pt x="921" y="698"/>
                  </a:moveTo>
                  <a:lnTo>
                    <a:pt x="921" y="698"/>
                  </a:lnTo>
                  <a:cubicBezTo>
                    <a:pt x="906" y="691"/>
                    <a:pt x="894" y="705"/>
                    <a:pt x="901" y="720"/>
                  </a:cubicBezTo>
                  <a:cubicBezTo>
                    <a:pt x="905" y="723"/>
                    <a:pt x="911" y="725"/>
                    <a:pt x="920" y="724"/>
                  </a:cubicBezTo>
                  <a:cubicBezTo>
                    <a:pt x="926" y="720"/>
                    <a:pt x="928" y="704"/>
                    <a:pt x="921" y="698"/>
                  </a:cubicBezTo>
                  <a:close/>
                  <a:moveTo>
                    <a:pt x="914" y="721"/>
                  </a:moveTo>
                  <a:lnTo>
                    <a:pt x="914" y="721"/>
                  </a:lnTo>
                  <a:cubicBezTo>
                    <a:pt x="905" y="723"/>
                    <a:pt x="894" y="707"/>
                    <a:pt x="908" y="701"/>
                  </a:cubicBezTo>
                  <a:cubicBezTo>
                    <a:pt x="927" y="694"/>
                    <a:pt x="926" y="719"/>
                    <a:pt x="914" y="721"/>
                  </a:cubicBezTo>
                  <a:close/>
                  <a:moveTo>
                    <a:pt x="910" y="733"/>
                  </a:moveTo>
                  <a:lnTo>
                    <a:pt x="910" y="733"/>
                  </a:lnTo>
                  <a:cubicBezTo>
                    <a:pt x="903" y="727"/>
                    <a:pt x="899" y="719"/>
                    <a:pt x="891" y="714"/>
                  </a:cubicBezTo>
                  <a:cubicBezTo>
                    <a:pt x="894" y="722"/>
                    <a:pt x="902" y="734"/>
                    <a:pt x="910" y="733"/>
                  </a:cubicBezTo>
                  <a:close/>
                  <a:moveTo>
                    <a:pt x="880" y="729"/>
                  </a:moveTo>
                  <a:lnTo>
                    <a:pt x="880" y="729"/>
                  </a:lnTo>
                  <a:cubicBezTo>
                    <a:pt x="889" y="727"/>
                    <a:pt x="891" y="732"/>
                    <a:pt x="897" y="734"/>
                  </a:cubicBezTo>
                  <a:cubicBezTo>
                    <a:pt x="898" y="726"/>
                    <a:pt x="883" y="722"/>
                    <a:pt x="880" y="729"/>
                  </a:cubicBezTo>
                  <a:close/>
                  <a:moveTo>
                    <a:pt x="926" y="736"/>
                  </a:moveTo>
                  <a:lnTo>
                    <a:pt x="926" y="736"/>
                  </a:lnTo>
                  <a:cubicBezTo>
                    <a:pt x="933" y="727"/>
                    <a:pt x="946" y="737"/>
                    <a:pt x="949" y="734"/>
                  </a:cubicBezTo>
                  <a:cubicBezTo>
                    <a:pt x="944" y="728"/>
                    <a:pt x="929" y="726"/>
                    <a:pt x="926" y="736"/>
                  </a:cubicBezTo>
                  <a:close/>
                  <a:moveTo>
                    <a:pt x="959" y="734"/>
                  </a:moveTo>
                  <a:lnTo>
                    <a:pt x="959" y="734"/>
                  </a:lnTo>
                  <a:cubicBezTo>
                    <a:pt x="953" y="729"/>
                    <a:pt x="947" y="716"/>
                    <a:pt x="940" y="717"/>
                  </a:cubicBezTo>
                  <a:cubicBezTo>
                    <a:pt x="946" y="722"/>
                    <a:pt x="951" y="736"/>
                    <a:pt x="959" y="734"/>
                  </a:cubicBezTo>
                  <a:close/>
                  <a:moveTo>
                    <a:pt x="966" y="684"/>
                  </a:moveTo>
                  <a:lnTo>
                    <a:pt x="966" y="684"/>
                  </a:lnTo>
                  <a:cubicBezTo>
                    <a:pt x="971" y="692"/>
                    <a:pt x="978" y="707"/>
                    <a:pt x="987" y="707"/>
                  </a:cubicBezTo>
                  <a:cubicBezTo>
                    <a:pt x="980" y="700"/>
                    <a:pt x="975" y="690"/>
                    <a:pt x="966" y="684"/>
                  </a:cubicBezTo>
                  <a:close/>
                  <a:moveTo>
                    <a:pt x="977" y="707"/>
                  </a:moveTo>
                  <a:lnTo>
                    <a:pt x="977" y="707"/>
                  </a:lnTo>
                  <a:cubicBezTo>
                    <a:pt x="975" y="699"/>
                    <a:pt x="959" y="694"/>
                    <a:pt x="950" y="703"/>
                  </a:cubicBezTo>
                  <a:cubicBezTo>
                    <a:pt x="938" y="734"/>
                    <a:pt x="986" y="735"/>
                    <a:pt x="977" y="707"/>
                  </a:cubicBezTo>
                  <a:close/>
                  <a:moveTo>
                    <a:pt x="964" y="726"/>
                  </a:moveTo>
                  <a:lnTo>
                    <a:pt x="964" y="726"/>
                  </a:lnTo>
                  <a:cubicBezTo>
                    <a:pt x="953" y="727"/>
                    <a:pt x="944" y="706"/>
                    <a:pt x="960" y="701"/>
                  </a:cubicBezTo>
                  <a:cubicBezTo>
                    <a:pt x="978" y="696"/>
                    <a:pt x="977" y="725"/>
                    <a:pt x="964" y="726"/>
                  </a:cubicBezTo>
                  <a:close/>
                  <a:moveTo>
                    <a:pt x="980" y="737"/>
                  </a:moveTo>
                  <a:lnTo>
                    <a:pt x="980" y="737"/>
                  </a:lnTo>
                  <a:cubicBezTo>
                    <a:pt x="984" y="727"/>
                    <a:pt x="995" y="733"/>
                    <a:pt x="1000" y="737"/>
                  </a:cubicBezTo>
                  <a:cubicBezTo>
                    <a:pt x="1000" y="725"/>
                    <a:pt x="972" y="729"/>
                    <a:pt x="980" y="737"/>
                  </a:cubicBezTo>
                  <a:close/>
                  <a:moveTo>
                    <a:pt x="1026" y="737"/>
                  </a:moveTo>
                  <a:lnTo>
                    <a:pt x="1026" y="737"/>
                  </a:lnTo>
                  <a:cubicBezTo>
                    <a:pt x="1035" y="731"/>
                    <a:pt x="1046" y="733"/>
                    <a:pt x="1054" y="734"/>
                  </a:cubicBezTo>
                  <a:cubicBezTo>
                    <a:pt x="1047" y="726"/>
                    <a:pt x="1029" y="725"/>
                    <a:pt x="1026" y="737"/>
                  </a:cubicBezTo>
                  <a:close/>
                  <a:moveTo>
                    <a:pt x="908" y="674"/>
                  </a:moveTo>
                  <a:lnTo>
                    <a:pt x="908" y="674"/>
                  </a:lnTo>
                  <a:cubicBezTo>
                    <a:pt x="908" y="669"/>
                    <a:pt x="903" y="663"/>
                    <a:pt x="900" y="667"/>
                  </a:cubicBezTo>
                  <a:cubicBezTo>
                    <a:pt x="904" y="667"/>
                    <a:pt x="903" y="674"/>
                    <a:pt x="908" y="674"/>
                  </a:cubicBezTo>
                  <a:close/>
                  <a:moveTo>
                    <a:pt x="892" y="665"/>
                  </a:moveTo>
                  <a:lnTo>
                    <a:pt x="892" y="665"/>
                  </a:lnTo>
                  <a:lnTo>
                    <a:pt x="884" y="665"/>
                  </a:lnTo>
                  <a:cubicBezTo>
                    <a:pt x="897" y="669"/>
                    <a:pt x="901" y="692"/>
                    <a:pt x="880" y="690"/>
                  </a:cubicBezTo>
                  <a:cubicBezTo>
                    <a:pt x="894" y="706"/>
                    <a:pt x="908" y="673"/>
                    <a:pt x="892" y="665"/>
                  </a:cubicBezTo>
                  <a:close/>
                  <a:moveTo>
                    <a:pt x="880" y="700"/>
                  </a:moveTo>
                  <a:lnTo>
                    <a:pt x="880" y="700"/>
                  </a:lnTo>
                  <a:lnTo>
                    <a:pt x="880" y="706"/>
                  </a:lnTo>
                  <a:lnTo>
                    <a:pt x="884" y="706"/>
                  </a:lnTo>
                  <a:cubicBezTo>
                    <a:pt x="884" y="702"/>
                    <a:pt x="883" y="699"/>
                    <a:pt x="880" y="700"/>
                  </a:cubicBezTo>
                  <a:close/>
                  <a:moveTo>
                    <a:pt x="904" y="1154"/>
                  </a:moveTo>
                  <a:lnTo>
                    <a:pt x="904" y="1154"/>
                  </a:lnTo>
                  <a:cubicBezTo>
                    <a:pt x="906" y="1165"/>
                    <a:pt x="900" y="1181"/>
                    <a:pt x="905" y="1187"/>
                  </a:cubicBezTo>
                  <a:cubicBezTo>
                    <a:pt x="909" y="1176"/>
                    <a:pt x="924" y="1176"/>
                    <a:pt x="937" y="1174"/>
                  </a:cubicBezTo>
                  <a:cubicBezTo>
                    <a:pt x="940" y="1149"/>
                    <a:pt x="942" y="1134"/>
                    <a:pt x="927" y="1120"/>
                  </a:cubicBezTo>
                  <a:cubicBezTo>
                    <a:pt x="921" y="1119"/>
                    <a:pt x="918" y="1122"/>
                    <a:pt x="913" y="1122"/>
                  </a:cubicBezTo>
                  <a:cubicBezTo>
                    <a:pt x="906" y="1111"/>
                    <a:pt x="915" y="1093"/>
                    <a:pt x="907" y="1082"/>
                  </a:cubicBezTo>
                  <a:cubicBezTo>
                    <a:pt x="900" y="1090"/>
                    <a:pt x="894" y="1097"/>
                    <a:pt x="878" y="1096"/>
                  </a:cubicBezTo>
                  <a:cubicBezTo>
                    <a:pt x="875" y="1121"/>
                    <a:pt x="879" y="1129"/>
                    <a:pt x="884" y="1149"/>
                  </a:cubicBezTo>
                  <a:cubicBezTo>
                    <a:pt x="893" y="1149"/>
                    <a:pt x="899" y="1150"/>
                    <a:pt x="904" y="1154"/>
                  </a:cubicBezTo>
                  <a:close/>
                  <a:moveTo>
                    <a:pt x="908" y="1136"/>
                  </a:moveTo>
                  <a:lnTo>
                    <a:pt x="908" y="1136"/>
                  </a:lnTo>
                  <a:lnTo>
                    <a:pt x="924" y="1136"/>
                  </a:lnTo>
                  <a:cubicBezTo>
                    <a:pt x="928" y="1143"/>
                    <a:pt x="935" y="1155"/>
                    <a:pt x="933" y="1164"/>
                  </a:cubicBezTo>
                  <a:cubicBezTo>
                    <a:pt x="920" y="1161"/>
                    <a:pt x="913" y="1170"/>
                    <a:pt x="907" y="1169"/>
                  </a:cubicBezTo>
                  <a:cubicBezTo>
                    <a:pt x="906" y="1157"/>
                    <a:pt x="909" y="1149"/>
                    <a:pt x="908" y="1136"/>
                  </a:cubicBezTo>
                  <a:close/>
                  <a:moveTo>
                    <a:pt x="904" y="1136"/>
                  </a:moveTo>
                  <a:lnTo>
                    <a:pt x="904" y="1136"/>
                  </a:lnTo>
                  <a:cubicBezTo>
                    <a:pt x="890" y="1135"/>
                    <a:pt x="889" y="1122"/>
                    <a:pt x="885" y="1110"/>
                  </a:cubicBezTo>
                  <a:cubicBezTo>
                    <a:pt x="892" y="1105"/>
                    <a:pt x="903" y="1103"/>
                    <a:pt x="904" y="1092"/>
                  </a:cubicBezTo>
                  <a:cubicBezTo>
                    <a:pt x="913" y="1101"/>
                    <a:pt x="907" y="1126"/>
                    <a:pt x="904" y="1136"/>
                  </a:cubicBezTo>
                  <a:close/>
                  <a:moveTo>
                    <a:pt x="806" y="1226"/>
                  </a:moveTo>
                  <a:lnTo>
                    <a:pt x="806" y="1226"/>
                  </a:lnTo>
                  <a:cubicBezTo>
                    <a:pt x="805" y="1216"/>
                    <a:pt x="811" y="1214"/>
                    <a:pt x="812" y="1206"/>
                  </a:cubicBezTo>
                  <a:cubicBezTo>
                    <a:pt x="797" y="1198"/>
                    <a:pt x="788" y="1152"/>
                    <a:pt x="806" y="1142"/>
                  </a:cubicBezTo>
                  <a:cubicBezTo>
                    <a:pt x="819" y="1152"/>
                    <a:pt x="822" y="1171"/>
                    <a:pt x="822" y="1194"/>
                  </a:cubicBezTo>
                  <a:cubicBezTo>
                    <a:pt x="828" y="1202"/>
                    <a:pt x="837" y="1206"/>
                    <a:pt x="844" y="1213"/>
                  </a:cubicBezTo>
                  <a:cubicBezTo>
                    <a:pt x="847" y="1208"/>
                    <a:pt x="848" y="1200"/>
                    <a:pt x="849" y="1193"/>
                  </a:cubicBezTo>
                  <a:cubicBezTo>
                    <a:pt x="831" y="1187"/>
                    <a:pt x="833" y="1159"/>
                    <a:pt x="831" y="1138"/>
                  </a:cubicBezTo>
                  <a:cubicBezTo>
                    <a:pt x="822" y="1134"/>
                    <a:pt x="818" y="1125"/>
                    <a:pt x="806" y="1123"/>
                  </a:cubicBezTo>
                  <a:cubicBezTo>
                    <a:pt x="804" y="1133"/>
                    <a:pt x="800" y="1139"/>
                    <a:pt x="795" y="1145"/>
                  </a:cubicBezTo>
                  <a:cubicBezTo>
                    <a:pt x="787" y="1142"/>
                    <a:pt x="785" y="1134"/>
                    <a:pt x="776" y="1132"/>
                  </a:cubicBezTo>
                  <a:cubicBezTo>
                    <a:pt x="775" y="1143"/>
                    <a:pt x="768" y="1148"/>
                    <a:pt x="766" y="1156"/>
                  </a:cubicBezTo>
                  <a:cubicBezTo>
                    <a:pt x="770" y="1157"/>
                    <a:pt x="771" y="1154"/>
                    <a:pt x="776" y="1155"/>
                  </a:cubicBezTo>
                  <a:cubicBezTo>
                    <a:pt x="784" y="1171"/>
                    <a:pt x="787" y="1191"/>
                    <a:pt x="787" y="1214"/>
                  </a:cubicBezTo>
                  <a:cubicBezTo>
                    <a:pt x="795" y="1217"/>
                    <a:pt x="799" y="1223"/>
                    <a:pt x="806" y="1226"/>
                  </a:cubicBezTo>
                  <a:close/>
                  <a:moveTo>
                    <a:pt x="587" y="1244"/>
                  </a:moveTo>
                  <a:lnTo>
                    <a:pt x="587" y="1244"/>
                  </a:lnTo>
                  <a:cubicBezTo>
                    <a:pt x="597" y="1274"/>
                    <a:pt x="650" y="1284"/>
                    <a:pt x="688" y="1278"/>
                  </a:cubicBezTo>
                  <a:cubicBezTo>
                    <a:pt x="731" y="1270"/>
                    <a:pt x="750" y="1240"/>
                    <a:pt x="757" y="1200"/>
                  </a:cubicBezTo>
                  <a:cubicBezTo>
                    <a:pt x="766" y="1150"/>
                    <a:pt x="763" y="1091"/>
                    <a:pt x="783" y="1048"/>
                  </a:cubicBezTo>
                  <a:cubicBezTo>
                    <a:pt x="696" y="1043"/>
                    <a:pt x="629" y="1044"/>
                    <a:pt x="540" y="1046"/>
                  </a:cubicBezTo>
                  <a:cubicBezTo>
                    <a:pt x="570" y="1096"/>
                    <a:pt x="554" y="1192"/>
                    <a:pt x="585" y="1242"/>
                  </a:cubicBezTo>
                  <a:cubicBezTo>
                    <a:pt x="590" y="1239"/>
                    <a:pt x="588" y="1229"/>
                    <a:pt x="598" y="1230"/>
                  </a:cubicBezTo>
                  <a:cubicBezTo>
                    <a:pt x="602" y="1231"/>
                    <a:pt x="602" y="1236"/>
                    <a:pt x="602" y="1242"/>
                  </a:cubicBezTo>
                  <a:cubicBezTo>
                    <a:pt x="608" y="1243"/>
                    <a:pt x="616" y="1243"/>
                    <a:pt x="616" y="1250"/>
                  </a:cubicBezTo>
                  <a:cubicBezTo>
                    <a:pt x="614" y="1254"/>
                    <a:pt x="608" y="1255"/>
                    <a:pt x="606" y="1259"/>
                  </a:cubicBezTo>
                  <a:cubicBezTo>
                    <a:pt x="599" y="1256"/>
                    <a:pt x="592" y="1240"/>
                    <a:pt x="587" y="1244"/>
                  </a:cubicBezTo>
                  <a:close/>
                  <a:moveTo>
                    <a:pt x="579" y="1217"/>
                  </a:moveTo>
                  <a:lnTo>
                    <a:pt x="579" y="1217"/>
                  </a:lnTo>
                  <a:cubicBezTo>
                    <a:pt x="586" y="1221"/>
                    <a:pt x="594" y="1226"/>
                    <a:pt x="586" y="1234"/>
                  </a:cubicBezTo>
                  <a:cubicBezTo>
                    <a:pt x="582" y="1230"/>
                    <a:pt x="577" y="1222"/>
                    <a:pt x="579" y="1217"/>
                  </a:cubicBezTo>
                  <a:close/>
                  <a:moveTo>
                    <a:pt x="644" y="1132"/>
                  </a:moveTo>
                  <a:lnTo>
                    <a:pt x="644" y="1132"/>
                  </a:lnTo>
                  <a:cubicBezTo>
                    <a:pt x="634" y="1132"/>
                    <a:pt x="625" y="1132"/>
                    <a:pt x="615" y="1132"/>
                  </a:cubicBezTo>
                  <a:cubicBezTo>
                    <a:pt x="600" y="1133"/>
                    <a:pt x="585" y="1133"/>
                    <a:pt x="567" y="1132"/>
                  </a:cubicBezTo>
                  <a:cubicBezTo>
                    <a:pt x="566" y="1101"/>
                    <a:pt x="556" y="1079"/>
                    <a:pt x="550" y="1053"/>
                  </a:cubicBezTo>
                  <a:cubicBezTo>
                    <a:pt x="581" y="1050"/>
                    <a:pt x="618" y="1052"/>
                    <a:pt x="642" y="1053"/>
                  </a:cubicBezTo>
                  <a:cubicBezTo>
                    <a:pt x="641" y="1084"/>
                    <a:pt x="644" y="1102"/>
                    <a:pt x="644" y="1132"/>
                  </a:cubicBezTo>
                  <a:close/>
                  <a:moveTo>
                    <a:pt x="721" y="1132"/>
                  </a:moveTo>
                  <a:lnTo>
                    <a:pt x="721" y="1132"/>
                  </a:lnTo>
                  <a:cubicBezTo>
                    <a:pt x="710" y="1132"/>
                    <a:pt x="699" y="1132"/>
                    <a:pt x="688" y="1133"/>
                  </a:cubicBezTo>
                  <a:cubicBezTo>
                    <a:pt x="682" y="1112"/>
                    <a:pt x="687" y="1079"/>
                    <a:pt x="685" y="1053"/>
                  </a:cubicBezTo>
                  <a:cubicBezTo>
                    <a:pt x="696" y="1051"/>
                    <a:pt x="700" y="1055"/>
                    <a:pt x="705" y="1059"/>
                  </a:cubicBezTo>
                  <a:cubicBezTo>
                    <a:pt x="701" y="1067"/>
                    <a:pt x="693" y="1073"/>
                    <a:pt x="690" y="1083"/>
                  </a:cubicBezTo>
                  <a:cubicBezTo>
                    <a:pt x="695" y="1083"/>
                    <a:pt x="695" y="1077"/>
                    <a:pt x="703" y="1079"/>
                  </a:cubicBezTo>
                  <a:cubicBezTo>
                    <a:pt x="702" y="1071"/>
                    <a:pt x="703" y="1065"/>
                    <a:pt x="710" y="1064"/>
                  </a:cubicBezTo>
                  <a:cubicBezTo>
                    <a:pt x="713" y="1068"/>
                    <a:pt x="717" y="1071"/>
                    <a:pt x="715" y="1079"/>
                  </a:cubicBezTo>
                  <a:cubicBezTo>
                    <a:pt x="717" y="1080"/>
                    <a:pt x="719" y="1080"/>
                    <a:pt x="722" y="1080"/>
                  </a:cubicBezTo>
                  <a:cubicBezTo>
                    <a:pt x="725" y="1080"/>
                    <a:pt x="728" y="1080"/>
                    <a:pt x="728" y="1083"/>
                  </a:cubicBezTo>
                  <a:cubicBezTo>
                    <a:pt x="724" y="1093"/>
                    <a:pt x="714" y="1096"/>
                    <a:pt x="710" y="1106"/>
                  </a:cubicBezTo>
                  <a:cubicBezTo>
                    <a:pt x="700" y="1103"/>
                    <a:pt x="702" y="1088"/>
                    <a:pt x="690" y="1087"/>
                  </a:cubicBezTo>
                  <a:cubicBezTo>
                    <a:pt x="692" y="1098"/>
                    <a:pt x="701" y="1102"/>
                    <a:pt x="705" y="1110"/>
                  </a:cubicBezTo>
                  <a:cubicBezTo>
                    <a:pt x="698" y="1113"/>
                    <a:pt x="693" y="1118"/>
                    <a:pt x="691" y="1126"/>
                  </a:cubicBezTo>
                  <a:cubicBezTo>
                    <a:pt x="700" y="1130"/>
                    <a:pt x="702" y="1116"/>
                    <a:pt x="708" y="1112"/>
                  </a:cubicBezTo>
                  <a:cubicBezTo>
                    <a:pt x="716" y="1116"/>
                    <a:pt x="718" y="1126"/>
                    <a:pt x="728" y="1128"/>
                  </a:cubicBezTo>
                  <a:cubicBezTo>
                    <a:pt x="731" y="1126"/>
                    <a:pt x="725" y="1119"/>
                    <a:pt x="724" y="1115"/>
                  </a:cubicBezTo>
                  <a:cubicBezTo>
                    <a:pt x="719" y="1115"/>
                    <a:pt x="716" y="1113"/>
                    <a:pt x="713" y="1112"/>
                  </a:cubicBezTo>
                  <a:cubicBezTo>
                    <a:pt x="712" y="1104"/>
                    <a:pt x="718" y="1102"/>
                    <a:pt x="724" y="1102"/>
                  </a:cubicBezTo>
                  <a:cubicBezTo>
                    <a:pt x="728" y="1098"/>
                    <a:pt x="726" y="1088"/>
                    <a:pt x="734" y="1089"/>
                  </a:cubicBezTo>
                  <a:cubicBezTo>
                    <a:pt x="738" y="1090"/>
                    <a:pt x="740" y="1093"/>
                    <a:pt x="740" y="1099"/>
                  </a:cubicBezTo>
                  <a:cubicBezTo>
                    <a:pt x="744" y="1102"/>
                    <a:pt x="754" y="1100"/>
                    <a:pt x="754" y="1106"/>
                  </a:cubicBezTo>
                  <a:cubicBezTo>
                    <a:pt x="747" y="1112"/>
                    <a:pt x="739" y="1117"/>
                    <a:pt x="737" y="1128"/>
                  </a:cubicBezTo>
                  <a:cubicBezTo>
                    <a:pt x="748" y="1124"/>
                    <a:pt x="751" y="1112"/>
                    <a:pt x="759" y="1106"/>
                  </a:cubicBezTo>
                  <a:cubicBezTo>
                    <a:pt x="752" y="1094"/>
                    <a:pt x="742" y="1087"/>
                    <a:pt x="728" y="1082"/>
                  </a:cubicBezTo>
                  <a:cubicBezTo>
                    <a:pt x="728" y="1071"/>
                    <a:pt x="719" y="1068"/>
                    <a:pt x="713" y="1063"/>
                  </a:cubicBezTo>
                  <a:cubicBezTo>
                    <a:pt x="712" y="1058"/>
                    <a:pt x="715" y="1058"/>
                    <a:pt x="718" y="1057"/>
                  </a:cubicBezTo>
                  <a:cubicBezTo>
                    <a:pt x="717" y="1053"/>
                    <a:pt x="714" y="1054"/>
                    <a:pt x="711" y="1055"/>
                  </a:cubicBezTo>
                  <a:cubicBezTo>
                    <a:pt x="708" y="1057"/>
                    <a:pt x="706" y="1058"/>
                    <a:pt x="704" y="1054"/>
                  </a:cubicBezTo>
                  <a:cubicBezTo>
                    <a:pt x="724" y="1052"/>
                    <a:pt x="754" y="1052"/>
                    <a:pt x="774" y="1054"/>
                  </a:cubicBezTo>
                  <a:cubicBezTo>
                    <a:pt x="773" y="1060"/>
                    <a:pt x="769" y="1064"/>
                    <a:pt x="767" y="1070"/>
                  </a:cubicBezTo>
                  <a:cubicBezTo>
                    <a:pt x="766" y="1067"/>
                    <a:pt x="767" y="1064"/>
                    <a:pt x="762" y="1063"/>
                  </a:cubicBezTo>
                  <a:cubicBezTo>
                    <a:pt x="766" y="1080"/>
                    <a:pt x="762" y="1104"/>
                    <a:pt x="759" y="1131"/>
                  </a:cubicBezTo>
                  <a:cubicBezTo>
                    <a:pt x="746" y="1132"/>
                    <a:pt x="733" y="1132"/>
                    <a:pt x="721" y="1132"/>
                  </a:cubicBezTo>
                  <a:close/>
                  <a:moveTo>
                    <a:pt x="741" y="1216"/>
                  </a:moveTo>
                  <a:lnTo>
                    <a:pt x="741" y="1216"/>
                  </a:lnTo>
                  <a:lnTo>
                    <a:pt x="746" y="1216"/>
                  </a:lnTo>
                  <a:cubicBezTo>
                    <a:pt x="749" y="1218"/>
                    <a:pt x="746" y="1222"/>
                    <a:pt x="746" y="1226"/>
                  </a:cubicBezTo>
                  <a:cubicBezTo>
                    <a:pt x="742" y="1224"/>
                    <a:pt x="738" y="1220"/>
                    <a:pt x="741" y="1216"/>
                  </a:cubicBezTo>
                  <a:close/>
                  <a:moveTo>
                    <a:pt x="685" y="1175"/>
                  </a:moveTo>
                  <a:lnTo>
                    <a:pt x="685" y="1175"/>
                  </a:lnTo>
                  <a:cubicBezTo>
                    <a:pt x="697" y="1173"/>
                    <a:pt x="708" y="1173"/>
                    <a:pt x="719" y="1173"/>
                  </a:cubicBezTo>
                  <a:cubicBezTo>
                    <a:pt x="730" y="1174"/>
                    <a:pt x="740" y="1174"/>
                    <a:pt x="751" y="1172"/>
                  </a:cubicBezTo>
                  <a:cubicBezTo>
                    <a:pt x="756" y="1181"/>
                    <a:pt x="752" y="1197"/>
                    <a:pt x="750" y="1208"/>
                  </a:cubicBezTo>
                  <a:cubicBezTo>
                    <a:pt x="746" y="1209"/>
                    <a:pt x="747" y="1206"/>
                    <a:pt x="744" y="1206"/>
                  </a:cubicBezTo>
                  <a:cubicBezTo>
                    <a:pt x="740" y="1207"/>
                    <a:pt x="743" y="1215"/>
                    <a:pt x="737" y="1216"/>
                  </a:cubicBezTo>
                  <a:cubicBezTo>
                    <a:pt x="731" y="1215"/>
                    <a:pt x="727" y="1213"/>
                    <a:pt x="728" y="1206"/>
                  </a:cubicBezTo>
                  <a:cubicBezTo>
                    <a:pt x="722" y="1205"/>
                    <a:pt x="716" y="1204"/>
                    <a:pt x="715" y="1198"/>
                  </a:cubicBezTo>
                  <a:cubicBezTo>
                    <a:pt x="722" y="1193"/>
                    <a:pt x="730" y="1187"/>
                    <a:pt x="734" y="1180"/>
                  </a:cubicBezTo>
                  <a:cubicBezTo>
                    <a:pt x="743" y="1179"/>
                    <a:pt x="739" y="1191"/>
                    <a:pt x="744" y="1194"/>
                  </a:cubicBezTo>
                  <a:cubicBezTo>
                    <a:pt x="750" y="1195"/>
                    <a:pt x="750" y="1191"/>
                    <a:pt x="750" y="1185"/>
                  </a:cubicBezTo>
                  <a:cubicBezTo>
                    <a:pt x="744" y="1183"/>
                    <a:pt x="740" y="1179"/>
                    <a:pt x="736" y="1175"/>
                  </a:cubicBezTo>
                  <a:cubicBezTo>
                    <a:pt x="726" y="1179"/>
                    <a:pt x="720" y="1186"/>
                    <a:pt x="714" y="1194"/>
                  </a:cubicBezTo>
                  <a:cubicBezTo>
                    <a:pt x="704" y="1192"/>
                    <a:pt x="703" y="1181"/>
                    <a:pt x="692" y="1180"/>
                  </a:cubicBezTo>
                  <a:cubicBezTo>
                    <a:pt x="693" y="1191"/>
                    <a:pt x="707" y="1190"/>
                    <a:pt x="710" y="1200"/>
                  </a:cubicBezTo>
                  <a:cubicBezTo>
                    <a:pt x="702" y="1204"/>
                    <a:pt x="691" y="1206"/>
                    <a:pt x="690" y="1217"/>
                  </a:cubicBezTo>
                  <a:cubicBezTo>
                    <a:pt x="696" y="1216"/>
                    <a:pt x="707" y="1209"/>
                    <a:pt x="711" y="1201"/>
                  </a:cubicBezTo>
                  <a:cubicBezTo>
                    <a:pt x="718" y="1207"/>
                    <a:pt x="723" y="1214"/>
                    <a:pt x="731" y="1218"/>
                  </a:cubicBezTo>
                  <a:cubicBezTo>
                    <a:pt x="726" y="1226"/>
                    <a:pt x="714" y="1228"/>
                    <a:pt x="711" y="1239"/>
                  </a:cubicBezTo>
                  <a:cubicBezTo>
                    <a:pt x="702" y="1235"/>
                    <a:pt x="699" y="1224"/>
                    <a:pt x="690" y="1220"/>
                  </a:cubicBezTo>
                  <a:cubicBezTo>
                    <a:pt x="691" y="1231"/>
                    <a:pt x="698" y="1236"/>
                    <a:pt x="705" y="1242"/>
                  </a:cubicBezTo>
                  <a:cubicBezTo>
                    <a:pt x="701" y="1249"/>
                    <a:pt x="692" y="1252"/>
                    <a:pt x="690" y="1262"/>
                  </a:cubicBezTo>
                  <a:cubicBezTo>
                    <a:pt x="698" y="1259"/>
                    <a:pt x="704" y="1255"/>
                    <a:pt x="707" y="1247"/>
                  </a:cubicBezTo>
                  <a:cubicBezTo>
                    <a:pt x="713" y="1247"/>
                    <a:pt x="716" y="1250"/>
                    <a:pt x="715" y="1256"/>
                  </a:cubicBezTo>
                  <a:cubicBezTo>
                    <a:pt x="720" y="1256"/>
                    <a:pt x="722" y="1253"/>
                    <a:pt x="724" y="1252"/>
                  </a:cubicBezTo>
                  <a:cubicBezTo>
                    <a:pt x="724" y="1245"/>
                    <a:pt x="713" y="1249"/>
                    <a:pt x="711" y="1244"/>
                  </a:cubicBezTo>
                  <a:cubicBezTo>
                    <a:pt x="713" y="1237"/>
                    <a:pt x="720" y="1236"/>
                    <a:pt x="727" y="1234"/>
                  </a:cubicBezTo>
                  <a:cubicBezTo>
                    <a:pt x="729" y="1231"/>
                    <a:pt x="729" y="1224"/>
                    <a:pt x="733" y="1223"/>
                  </a:cubicBezTo>
                  <a:cubicBezTo>
                    <a:pt x="760" y="1239"/>
                    <a:pt x="705" y="1273"/>
                    <a:pt x="685" y="1270"/>
                  </a:cubicBezTo>
                  <a:cubicBezTo>
                    <a:pt x="683" y="1241"/>
                    <a:pt x="686" y="1210"/>
                    <a:pt x="685" y="1175"/>
                  </a:cubicBezTo>
                  <a:close/>
                  <a:moveTo>
                    <a:pt x="662" y="1158"/>
                  </a:moveTo>
                  <a:lnTo>
                    <a:pt x="662" y="1158"/>
                  </a:lnTo>
                  <a:cubicBezTo>
                    <a:pt x="646" y="1155"/>
                    <a:pt x="632" y="1156"/>
                    <a:pt x="617" y="1156"/>
                  </a:cubicBezTo>
                  <a:cubicBezTo>
                    <a:pt x="603" y="1156"/>
                    <a:pt x="588" y="1156"/>
                    <a:pt x="569" y="1154"/>
                  </a:cubicBezTo>
                  <a:cubicBezTo>
                    <a:pt x="582" y="1152"/>
                    <a:pt x="600" y="1152"/>
                    <a:pt x="617" y="1152"/>
                  </a:cubicBezTo>
                  <a:cubicBezTo>
                    <a:pt x="633" y="1152"/>
                    <a:pt x="650" y="1153"/>
                    <a:pt x="661" y="1151"/>
                  </a:cubicBezTo>
                  <a:cubicBezTo>
                    <a:pt x="664" y="1121"/>
                    <a:pt x="661" y="1080"/>
                    <a:pt x="662" y="1053"/>
                  </a:cubicBezTo>
                  <a:cubicBezTo>
                    <a:pt x="670" y="1085"/>
                    <a:pt x="662" y="1116"/>
                    <a:pt x="667" y="1151"/>
                  </a:cubicBezTo>
                  <a:cubicBezTo>
                    <a:pt x="678" y="1153"/>
                    <a:pt x="695" y="1153"/>
                    <a:pt x="711" y="1152"/>
                  </a:cubicBezTo>
                  <a:cubicBezTo>
                    <a:pt x="729" y="1151"/>
                    <a:pt x="746" y="1151"/>
                    <a:pt x="754" y="1155"/>
                  </a:cubicBezTo>
                  <a:cubicBezTo>
                    <a:pt x="718" y="1155"/>
                    <a:pt x="690" y="1155"/>
                    <a:pt x="667" y="1156"/>
                  </a:cubicBezTo>
                  <a:cubicBezTo>
                    <a:pt x="662" y="1192"/>
                    <a:pt x="668" y="1237"/>
                    <a:pt x="664" y="1272"/>
                  </a:cubicBezTo>
                  <a:cubicBezTo>
                    <a:pt x="661" y="1236"/>
                    <a:pt x="662" y="1192"/>
                    <a:pt x="662" y="1158"/>
                  </a:cubicBezTo>
                  <a:close/>
                  <a:moveTo>
                    <a:pt x="618" y="1253"/>
                  </a:moveTo>
                  <a:lnTo>
                    <a:pt x="618" y="1253"/>
                  </a:lnTo>
                  <a:cubicBezTo>
                    <a:pt x="628" y="1254"/>
                    <a:pt x="626" y="1267"/>
                    <a:pt x="638" y="1266"/>
                  </a:cubicBezTo>
                  <a:cubicBezTo>
                    <a:pt x="636" y="1258"/>
                    <a:pt x="627" y="1257"/>
                    <a:pt x="623" y="1250"/>
                  </a:cubicBezTo>
                  <a:cubicBezTo>
                    <a:pt x="626" y="1242"/>
                    <a:pt x="637" y="1241"/>
                    <a:pt x="638" y="1231"/>
                  </a:cubicBezTo>
                  <a:cubicBezTo>
                    <a:pt x="637" y="1229"/>
                    <a:pt x="635" y="1230"/>
                    <a:pt x="633" y="1231"/>
                  </a:cubicBezTo>
                  <a:cubicBezTo>
                    <a:pt x="632" y="1232"/>
                    <a:pt x="630" y="1232"/>
                    <a:pt x="628" y="1231"/>
                  </a:cubicBezTo>
                  <a:cubicBezTo>
                    <a:pt x="625" y="1237"/>
                    <a:pt x="626" y="1246"/>
                    <a:pt x="618" y="1246"/>
                  </a:cubicBezTo>
                  <a:cubicBezTo>
                    <a:pt x="615" y="1243"/>
                    <a:pt x="613" y="1240"/>
                    <a:pt x="613" y="1234"/>
                  </a:cubicBezTo>
                  <a:cubicBezTo>
                    <a:pt x="608" y="1230"/>
                    <a:pt x="598" y="1231"/>
                    <a:pt x="598" y="1223"/>
                  </a:cubicBezTo>
                  <a:cubicBezTo>
                    <a:pt x="601" y="1220"/>
                    <a:pt x="605" y="1216"/>
                    <a:pt x="612" y="1217"/>
                  </a:cubicBezTo>
                  <a:cubicBezTo>
                    <a:pt x="615" y="1214"/>
                    <a:pt x="614" y="1206"/>
                    <a:pt x="618" y="1204"/>
                  </a:cubicBezTo>
                  <a:cubicBezTo>
                    <a:pt x="623" y="1204"/>
                    <a:pt x="625" y="1208"/>
                    <a:pt x="626" y="1212"/>
                  </a:cubicBezTo>
                  <a:cubicBezTo>
                    <a:pt x="628" y="1216"/>
                    <a:pt x="630" y="1220"/>
                    <a:pt x="636" y="1220"/>
                  </a:cubicBezTo>
                  <a:cubicBezTo>
                    <a:pt x="638" y="1213"/>
                    <a:pt x="630" y="1206"/>
                    <a:pt x="623" y="1203"/>
                  </a:cubicBezTo>
                  <a:cubicBezTo>
                    <a:pt x="623" y="1198"/>
                    <a:pt x="626" y="1198"/>
                    <a:pt x="629" y="1199"/>
                  </a:cubicBezTo>
                  <a:cubicBezTo>
                    <a:pt x="631" y="1199"/>
                    <a:pt x="633" y="1200"/>
                    <a:pt x="633" y="1198"/>
                  </a:cubicBezTo>
                  <a:lnTo>
                    <a:pt x="633" y="1195"/>
                  </a:lnTo>
                  <a:cubicBezTo>
                    <a:pt x="632" y="1195"/>
                    <a:pt x="632" y="1196"/>
                    <a:pt x="632" y="1197"/>
                  </a:cubicBezTo>
                  <a:cubicBezTo>
                    <a:pt x="630" y="1194"/>
                    <a:pt x="635" y="1187"/>
                    <a:pt x="636" y="1182"/>
                  </a:cubicBezTo>
                  <a:cubicBezTo>
                    <a:pt x="626" y="1183"/>
                    <a:pt x="625" y="1192"/>
                    <a:pt x="621" y="1197"/>
                  </a:cubicBezTo>
                  <a:cubicBezTo>
                    <a:pt x="611" y="1192"/>
                    <a:pt x="608" y="1182"/>
                    <a:pt x="598" y="1178"/>
                  </a:cubicBezTo>
                  <a:cubicBezTo>
                    <a:pt x="587" y="1180"/>
                    <a:pt x="582" y="1188"/>
                    <a:pt x="577" y="1197"/>
                  </a:cubicBezTo>
                  <a:cubicBezTo>
                    <a:pt x="586" y="1201"/>
                    <a:pt x="592" y="1189"/>
                    <a:pt x="595" y="1182"/>
                  </a:cubicBezTo>
                  <a:lnTo>
                    <a:pt x="600" y="1182"/>
                  </a:lnTo>
                  <a:cubicBezTo>
                    <a:pt x="600" y="1193"/>
                    <a:pt x="609" y="1195"/>
                    <a:pt x="615" y="1200"/>
                  </a:cubicBezTo>
                  <a:cubicBezTo>
                    <a:pt x="608" y="1208"/>
                    <a:pt x="602" y="1216"/>
                    <a:pt x="593" y="1223"/>
                  </a:cubicBezTo>
                  <a:cubicBezTo>
                    <a:pt x="588" y="1221"/>
                    <a:pt x="590" y="1211"/>
                    <a:pt x="585" y="1210"/>
                  </a:cubicBezTo>
                  <a:cubicBezTo>
                    <a:pt x="581" y="1208"/>
                    <a:pt x="580" y="1210"/>
                    <a:pt x="579" y="1212"/>
                  </a:cubicBezTo>
                  <a:cubicBezTo>
                    <a:pt x="579" y="1213"/>
                    <a:pt x="578" y="1214"/>
                    <a:pt x="576" y="1214"/>
                  </a:cubicBezTo>
                  <a:cubicBezTo>
                    <a:pt x="575" y="1201"/>
                    <a:pt x="566" y="1185"/>
                    <a:pt x="573" y="1174"/>
                  </a:cubicBezTo>
                  <a:cubicBezTo>
                    <a:pt x="582" y="1174"/>
                    <a:pt x="591" y="1174"/>
                    <a:pt x="600" y="1174"/>
                  </a:cubicBezTo>
                  <a:cubicBezTo>
                    <a:pt x="615" y="1173"/>
                    <a:pt x="630" y="1173"/>
                    <a:pt x="642" y="1175"/>
                  </a:cubicBezTo>
                  <a:cubicBezTo>
                    <a:pt x="641" y="1210"/>
                    <a:pt x="646" y="1238"/>
                    <a:pt x="642" y="1270"/>
                  </a:cubicBezTo>
                  <a:cubicBezTo>
                    <a:pt x="631" y="1271"/>
                    <a:pt x="622" y="1268"/>
                    <a:pt x="615" y="1265"/>
                  </a:cubicBezTo>
                  <a:cubicBezTo>
                    <a:pt x="615" y="1260"/>
                    <a:pt x="615" y="1255"/>
                    <a:pt x="618" y="1253"/>
                  </a:cubicBezTo>
                  <a:close/>
                  <a:moveTo>
                    <a:pt x="757" y="1056"/>
                  </a:moveTo>
                  <a:lnTo>
                    <a:pt x="757" y="1056"/>
                  </a:lnTo>
                  <a:lnTo>
                    <a:pt x="750" y="1056"/>
                  </a:lnTo>
                  <a:cubicBezTo>
                    <a:pt x="749" y="1059"/>
                    <a:pt x="753" y="1059"/>
                    <a:pt x="751" y="1063"/>
                  </a:cubicBezTo>
                  <a:cubicBezTo>
                    <a:pt x="756" y="1063"/>
                    <a:pt x="758" y="1061"/>
                    <a:pt x="757" y="1056"/>
                  </a:cubicBezTo>
                  <a:close/>
                  <a:moveTo>
                    <a:pt x="750" y="1064"/>
                  </a:moveTo>
                  <a:lnTo>
                    <a:pt x="750" y="1064"/>
                  </a:lnTo>
                  <a:cubicBezTo>
                    <a:pt x="748" y="1068"/>
                    <a:pt x="742" y="1067"/>
                    <a:pt x="739" y="1070"/>
                  </a:cubicBezTo>
                  <a:lnTo>
                    <a:pt x="739" y="1079"/>
                  </a:lnTo>
                  <a:cubicBezTo>
                    <a:pt x="743" y="1078"/>
                    <a:pt x="745" y="1075"/>
                    <a:pt x="750" y="1076"/>
                  </a:cubicBezTo>
                  <a:cubicBezTo>
                    <a:pt x="749" y="1071"/>
                    <a:pt x="752" y="1065"/>
                    <a:pt x="750" y="1064"/>
                  </a:cubicBezTo>
                  <a:close/>
                  <a:moveTo>
                    <a:pt x="639" y="1128"/>
                  </a:moveTo>
                  <a:lnTo>
                    <a:pt x="639" y="1128"/>
                  </a:lnTo>
                  <a:cubicBezTo>
                    <a:pt x="639" y="1122"/>
                    <a:pt x="634" y="1122"/>
                    <a:pt x="635" y="1115"/>
                  </a:cubicBezTo>
                  <a:cubicBezTo>
                    <a:pt x="628" y="1114"/>
                    <a:pt x="624" y="1112"/>
                    <a:pt x="621" y="1108"/>
                  </a:cubicBezTo>
                  <a:cubicBezTo>
                    <a:pt x="625" y="1099"/>
                    <a:pt x="638" y="1098"/>
                    <a:pt x="638" y="1084"/>
                  </a:cubicBezTo>
                  <a:cubicBezTo>
                    <a:pt x="635" y="1079"/>
                    <a:pt x="631" y="1076"/>
                    <a:pt x="632" y="1067"/>
                  </a:cubicBezTo>
                  <a:cubicBezTo>
                    <a:pt x="625" y="1066"/>
                    <a:pt x="617" y="1061"/>
                    <a:pt x="623" y="1054"/>
                  </a:cubicBezTo>
                  <a:cubicBezTo>
                    <a:pt x="620" y="1055"/>
                    <a:pt x="617" y="1055"/>
                    <a:pt x="615" y="1055"/>
                  </a:cubicBezTo>
                  <a:cubicBezTo>
                    <a:pt x="612" y="1054"/>
                    <a:pt x="609" y="1054"/>
                    <a:pt x="606" y="1056"/>
                  </a:cubicBezTo>
                  <a:cubicBezTo>
                    <a:pt x="608" y="1057"/>
                    <a:pt x="613" y="1057"/>
                    <a:pt x="612" y="1061"/>
                  </a:cubicBezTo>
                  <a:cubicBezTo>
                    <a:pt x="606" y="1066"/>
                    <a:pt x="598" y="1069"/>
                    <a:pt x="598" y="1079"/>
                  </a:cubicBezTo>
                  <a:cubicBezTo>
                    <a:pt x="602" y="1078"/>
                    <a:pt x="604" y="1075"/>
                    <a:pt x="610" y="1076"/>
                  </a:cubicBezTo>
                  <a:cubicBezTo>
                    <a:pt x="612" y="1070"/>
                    <a:pt x="611" y="1062"/>
                    <a:pt x="619" y="1063"/>
                  </a:cubicBezTo>
                  <a:cubicBezTo>
                    <a:pt x="623" y="1066"/>
                    <a:pt x="624" y="1072"/>
                    <a:pt x="623" y="1079"/>
                  </a:cubicBezTo>
                  <a:cubicBezTo>
                    <a:pt x="630" y="1079"/>
                    <a:pt x="634" y="1080"/>
                    <a:pt x="635" y="1086"/>
                  </a:cubicBezTo>
                  <a:cubicBezTo>
                    <a:pt x="632" y="1089"/>
                    <a:pt x="630" y="1092"/>
                    <a:pt x="623" y="1092"/>
                  </a:cubicBezTo>
                  <a:cubicBezTo>
                    <a:pt x="620" y="1095"/>
                    <a:pt x="623" y="1103"/>
                    <a:pt x="616" y="1103"/>
                  </a:cubicBezTo>
                  <a:cubicBezTo>
                    <a:pt x="609" y="1099"/>
                    <a:pt x="610" y="1087"/>
                    <a:pt x="598" y="1087"/>
                  </a:cubicBezTo>
                  <a:cubicBezTo>
                    <a:pt x="598" y="1092"/>
                    <a:pt x="600" y="1095"/>
                    <a:pt x="600" y="1100"/>
                  </a:cubicBezTo>
                  <a:cubicBezTo>
                    <a:pt x="605" y="1103"/>
                    <a:pt x="611" y="1103"/>
                    <a:pt x="613" y="1108"/>
                  </a:cubicBezTo>
                  <a:cubicBezTo>
                    <a:pt x="611" y="1111"/>
                    <a:pt x="608" y="1114"/>
                    <a:pt x="602" y="1113"/>
                  </a:cubicBezTo>
                  <a:cubicBezTo>
                    <a:pt x="601" y="1119"/>
                    <a:pt x="600" y="1125"/>
                    <a:pt x="596" y="1128"/>
                  </a:cubicBezTo>
                  <a:cubicBezTo>
                    <a:pt x="594" y="1127"/>
                    <a:pt x="593" y="1126"/>
                    <a:pt x="590" y="1126"/>
                  </a:cubicBezTo>
                  <a:cubicBezTo>
                    <a:pt x="590" y="1121"/>
                    <a:pt x="587" y="1118"/>
                    <a:pt x="586" y="1113"/>
                  </a:cubicBezTo>
                  <a:cubicBezTo>
                    <a:pt x="578" y="1114"/>
                    <a:pt x="573" y="1112"/>
                    <a:pt x="572" y="1106"/>
                  </a:cubicBezTo>
                  <a:cubicBezTo>
                    <a:pt x="573" y="1100"/>
                    <a:pt x="580" y="1100"/>
                    <a:pt x="586" y="1099"/>
                  </a:cubicBezTo>
                  <a:cubicBezTo>
                    <a:pt x="588" y="1093"/>
                    <a:pt x="588" y="1085"/>
                    <a:pt x="596" y="1086"/>
                  </a:cubicBezTo>
                  <a:cubicBezTo>
                    <a:pt x="595" y="1082"/>
                    <a:pt x="598" y="1082"/>
                    <a:pt x="598" y="1079"/>
                  </a:cubicBezTo>
                  <a:cubicBezTo>
                    <a:pt x="587" y="1080"/>
                    <a:pt x="588" y="1070"/>
                    <a:pt x="585" y="1064"/>
                  </a:cubicBezTo>
                  <a:cubicBezTo>
                    <a:pt x="579" y="1065"/>
                    <a:pt x="576" y="1062"/>
                    <a:pt x="574" y="1059"/>
                  </a:cubicBezTo>
                  <a:cubicBezTo>
                    <a:pt x="572" y="1056"/>
                    <a:pt x="569" y="1053"/>
                    <a:pt x="563" y="1054"/>
                  </a:cubicBezTo>
                  <a:cubicBezTo>
                    <a:pt x="569" y="1063"/>
                    <a:pt x="558" y="1063"/>
                    <a:pt x="557" y="1069"/>
                  </a:cubicBezTo>
                  <a:cubicBezTo>
                    <a:pt x="559" y="1071"/>
                    <a:pt x="559" y="1074"/>
                    <a:pt x="562" y="1074"/>
                  </a:cubicBezTo>
                  <a:cubicBezTo>
                    <a:pt x="563" y="1069"/>
                    <a:pt x="565" y="1064"/>
                    <a:pt x="570" y="1063"/>
                  </a:cubicBezTo>
                  <a:cubicBezTo>
                    <a:pt x="574" y="1066"/>
                    <a:pt x="577" y="1069"/>
                    <a:pt x="577" y="1076"/>
                  </a:cubicBezTo>
                  <a:cubicBezTo>
                    <a:pt x="584" y="1075"/>
                    <a:pt x="588" y="1078"/>
                    <a:pt x="590" y="1082"/>
                  </a:cubicBezTo>
                  <a:cubicBezTo>
                    <a:pt x="588" y="1088"/>
                    <a:pt x="581" y="1089"/>
                    <a:pt x="574" y="1090"/>
                  </a:cubicBezTo>
                  <a:cubicBezTo>
                    <a:pt x="573" y="1097"/>
                    <a:pt x="569" y="1101"/>
                    <a:pt x="567" y="1108"/>
                  </a:cubicBezTo>
                  <a:cubicBezTo>
                    <a:pt x="571" y="1112"/>
                    <a:pt x="576" y="1114"/>
                    <a:pt x="576" y="1122"/>
                  </a:cubicBezTo>
                  <a:cubicBezTo>
                    <a:pt x="584" y="1122"/>
                    <a:pt x="588" y="1126"/>
                    <a:pt x="593" y="1129"/>
                  </a:cubicBezTo>
                  <a:cubicBezTo>
                    <a:pt x="609" y="1130"/>
                    <a:pt x="609" y="1115"/>
                    <a:pt x="619" y="1110"/>
                  </a:cubicBezTo>
                  <a:cubicBezTo>
                    <a:pt x="623" y="1112"/>
                    <a:pt x="625" y="1117"/>
                    <a:pt x="625" y="1123"/>
                  </a:cubicBezTo>
                  <a:cubicBezTo>
                    <a:pt x="632" y="1122"/>
                    <a:pt x="636" y="1125"/>
                    <a:pt x="639" y="112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9649" y="4411"/>
              <a:ext cx="914" cy="278"/>
            </a:xfrm>
            <a:custGeom>
              <a:avLst/>
              <a:gdLst>
                <a:gd name="T0" fmla="*/ 0 w 321"/>
                <a:gd name="T1" fmla="*/ 0 h 97"/>
                <a:gd name="T2" fmla="*/ 0 w 321"/>
                <a:gd name="T3" fmla="*/ 0 h 97"/>
                <a:gd name="T4" fmla="*/ 321 w 321"/>
                <a:gd name="T5" fmla="*/ 0 h 97"/>
                <a:gd name="T6" fmla="*/ 321 w 321"/>
                <a:gd name="T7" fmla="*/ 97 h 97"/>
                <a:gd name="T8" fmla="*/ 0 w 321"/>
                <a:gd name="T9" fmla="*/ 97 h 97"/>
                <a:gd name="T10" fmla="*/ 0 w 32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" h="97">
                  <a:moveTo>
                    <a:pt x="0" y="0"/>
                  </a:moveTo>
                  <a:lnTo>
                    <a:pt x="0" y="0"/>
                  </a:lnTo>
                  <a:lnTo>
                    <a:pt x="321" y="0"/>
                  </a:lnTo>
                  <a:lnTo>
                    <a:pt x="321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2787" y="4411"/>
              <a:ext cx="917" cy="278"/>
            </a:xfrm>
            <a:custGeom>
              <a:avLst/>
              <a:gdLst>
                <a:gd name="T0" fmla="*/ 0 w 322"/>
                <a:gd name="T1" fmla="*/ 0 h 97"/>
                <a:gd name="T2" fmla="*/ 0 w 322"/>
                <a:gd name="T3" fmla="*/ 0 h 97"/>
                <a:gd name="T4" fmla="*/ 322 w 322"/>
                <a:gd name="T5" fmla="*/ 0 h 97"/>
                <a:gd name="T6" fmla="*/ 322 w 322"/>
                <a:gd name="T7" fmla="*/ 97 h 97"/>
                <a:gd name="T8" fmla="*/ 0 w 322"/>
                <a:gd name="T9" fmla="*/ 97 h 97"/>
                <a:gd name="T10" fmla="*/ 0 w 322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" h="97">
                  <a:moveTo>
                    <a:pt x="0" y="0"/>
                  </a:moveTo>
                  <a:lnTo>
                    <a:pt x="0" y="0"/>
                  </a:lnTo>
                  <a:lnTo>
                    <a:pt x="322" y="0"/>
                  </a:lnTo>
                  <a:lnTo>
                    <a:pt x="322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5" name="Freeform 15"/>
            <p:cNvSpPr>
              <a:spLocks noEditPoints="1"/>
            </p:cNvSpPr>
            <p:nvPr userDrawn="1"/>
          </p:nvSpPr>
          <p:spPr bwMode="auto">
            <a:xfrm>
              <a:off x="7582" y="4408"/>
              <a:ext cx="1891" cy="284"/>
            </a:xfrm>
            <a:custGeom>
              <a:avLst/>
              <a:gdLst>
                <a:gd name="T0" fmla="*/ 640 w 664"/>
                <a:gd name="T1" fmla="*/ 46 h 99"/>
                <a:gd name="T2" fmla="*/ 629 w 664"/>
                <a:gd name="T3" fmla="*/ 78 h 99"/>
                <a:gd name="T4" fmla="*/ 631 w 664"/>
                <a:gd name="T5" fmla="*/ 20 h 99"/>
                <a:gd name="T6" fmla="*/ 662 w 664"/>
                <a:gd name="T7" fmla="*/ 5 h 99"/>
                <a:gd name="T8" fmla="*/ 577 w 664"/>
                <a:gd name="T9" fmla="*/ 51 h 99"/>
                <a:gd name="T10" fmla="*/ 664 w 664"/>
                <a:gd name="T11" fmla="*/ 92 h 99"/>
                <a:gd name="T12" fmla="*/ 640 w 664"/>
                <a:gd name="T13" fmla="*/ 46 h 99"/>
                <a:gd name="T14" fmla="*/ 547 w 664"/>
                <a:gd name="T15" fmla="*/ 67 h 99"/>
                <a:gd name="T16" fmla="*/ 540 w 664"/>
                <a:gd name="T17" fmla="*/ 57 h 99"/>
                <a:gd name="T18" fmla="*/ 525 w 664"/>
                <a:gd name="T19" fmla="*/ 1 h 99"/>
                <a:gd name="T20" fmla="*/ 491 w 664"/>
                <a:gd name="T21" fmla="*/ 98 h 99"/>
                <a:gd name="T22" fmla="*/ 515 w 664"/>
                <a:gd name="T23" fmla="*/ 61 h 99"/>
                <a:gd name="T24" fmla="*/ 539 w 664"/>
                <a:gd name="T25" fmla="*/ 98 h 99"/>
                <a:gd name="T26" fmla="*/ 547 w 664"/>
                <a:gd name="T27" fmla="*/ 67 h 99"/>
                <a:gd name="T28" fmla="*/ 538 w 664"/>
                <a:gd name="T29" fmla="*/ 32 h 99"/>
                <a:gd name="T30" fmla="*/ 523 w 664"/>
                <a:gd name="T31" fmla="*/ 45 h 99"/>
                <a:gd name="T32" fmla="*/ 515 w 664"/>
                <a:gd name="T33" fmla="*/ 20 h 99"/>
                <a:gd name="T34" fmla="*/ 538 w 664"/>
                <a:gd name="T35" fmla="*/ 32 h 99"/>
                <a:gd name="T36" fmla="*/ 470 w 664"/>
                <a:gd name="T37" fmla="*/ 60 h 99"/>
                <a:gd name="T38" fmla="*/ 447 w 664"/>
                <a:gd name="T39" fmla="*/ 1 h 99"/>
                <a:gd name="T40" fmla="*/ 427 w 664"/>
                <a:gd name="T41" fmla="*/ 80 h 99"/>
                <a:gd name="T42" fmla="*/ 406 w 664"/>
                <a:gd name="T43" fmla="*/ 1 h 99"/>
                <a:gd name="T44" fmla="*/ 382 w 664"/>
                <a:gd name="T45" fmla="*/ 64 h 99"/>
                <a:gd name="T46" fmla="*/ 470 w 664"/>
                <a:gd name="T47" fmla="*/ 60 h 99"/>
                <a:gd name="T48" fmla="*/ 349 w 664"/>
                <a:gd name="T49" fmla="*/ 46 h 99"/>
                <a:gd name="T50" fmla="*/ 364 w 664"/>
                <a:gd name="T51" fmla="*/ 25 h 99"/>
                <a:gd name="T52" fmla="*/ 289 w 664"/>
                <a:gd name="T53" fmla="*/ 1 h 99"/>
                <a:gd name="T54" fmla="*/ 323 w 664"/>
                <a:gd name="T55" fmla="*/ 98 h 99"/>
                <a:gd name="T56" fmla="*/ 349 w 664"/>
                <a:gd name="T57" fmla="*/ 46 h 99"/>
                <a:gd name="T58" fmla="*/ 338 w 664"/>
                <a:gd name="T59" fmla="*/ 28 h 99"/>
                <a:gd name="T60" fmla="*/ 313 w 664"/>
                <a:gd name="T61" fmla="*/ 41 h 99"/>
                <a:gd name="T62" fmla="*/ 323 w 664"/>
                <a:gd name="T63" fmla="*/ 17 h 99"/>
                <a:gd name="T64" fmla="*/ 340 w 664"/>
                <a:gd name="T65" fmla="*/ 68 h 99"/>
                <a:gd name="T66" fmla="*/ 323 w 664"/>
                <a:gd name="T67" fmla="*/ 81 h 99"/>
                <a:gd name="T68" fmla="*/ 313 w 664"/>
                <a:gd name="T69" fmla="*/ 56 h 99"/>
                <a:gd name="T70" fmla="*/ 340 w 664"/>
                <a:gd name="T71" fmla="*/ 68 h 99"/>
                <a:gd name="T72" fmla="*/ 243 w 664"/>
                <a:gd name="T73" fmla="*/ 98 h 99"/>
                <a:gd name="T74" fmla="*/ 267 w 664"/>
                <a:gd name="T75" fmla="*/ 1 h 99"/>
                <a:gd name="T76" fmla="*/ 243 w 664"/>
                <a:gd name="T77" fmla="*/ 98 h 99"/>
                <a:gd name="T78" fmla="*/ 165 w 664"/>
                <a:gd name="T79" fmla="*/ 98 h 99"/>
                <a:gd name="T80" fmla="*/ 224 w 664"/>
                <a:gd name="T81" fmla="*/ 79 h 99"/>
                <a:gd name="T82" fmla="*/ 189 w 664"/>
                <a:gd name="T83" fmla="*/ 57 h 99"/>
                <a:gd name="T84" fmla="*/ 222 w 664"/>
                <a:gd name="T85" fmla="*/ 39 h 99"/>
                <a:gd name="T86" fmla="*/ 189 w 664"/>
                <a:gd name="T87" fmla="*/ 20 h 99"/>
                <a:gd name="T88" fmla="*/ 224 w 664"/>
                <a:gd name="T89" fmla="*/ 1 h 99"/>
                <a:gd name="T90" fmla="*/ 165 w 664"/>
                <a:gd name="T91" fmla="*/ 98 h 99"/>
                <a:gd name="T92" fmla="*/ 130 w 664"/>
                <a:gd name="T93" fmla="*/ 67 h 99"/>
                <a:gd name="T94" fmla="*/ 123 w 664"/>
                <a:gd name="T95" fmla="*/ 57 h 99"/>
                <a:gd name="T96" fmla="*/ 109 w 664"/>
                <a:gd name="T97" fmla="*/ 1 h 99"/>
                <a:gd name="T98" fmla="*/ 74 w 664"/>
                <a:gd name="T99" fmla="*/ 98 h 99"/>
                <a:gd name="T100" fmla="*/ 98 w 664"/>
                <a:gd name="T101" fmla="*/ 61 h 99"/>
                <a:gd name="T102" fmla="*/ 123 w 664"/>
                <a:gd name="T103" fmla="*/ 98 h 99"/>
                <a:gd name="T104" fmla="*/ 130 w 664"/>
                <a:gd name="T105" fmla="*/ 67 h 99"/>
                <a:gd name="T106" fmla="*/ 121 w 664"/>
                <a:gd name="T107" fmla="*/ 32 h 99"/>
                <a:gd name="T108" fmla="*/ 106 w 664"/>
                <a:gd name="T109" fmla="*/ 45 h 99"/>
                <a:gd name="T110" fmla="*/ 98 w 664"/>
                <a:gd name="T111" fmla="*/ 20 h 99"/>
                <a:gd name="T112" fmla="*/ 121 w 664"/>
                <a:gd name="T113" fmla="*/ 32 h 99"/>
                <a:gd name="T114" fmla="*/ 24 w 664"/>
                <a:gd name="T115" fmla="*/ 20 h 99"/>
                <a:gd name="T116" fmla="*/ 58 w 664"/>
                <a:gd name="T117" fmla="*/ 1 h 99"/>
                <a:gd name="T118" fmla="*/ 0 w 664"/>
                <a:gd name="T119" fmla="*/ 98 h 99"/>
                <a:gd name="T120" fmla="*/ 24 w 664"/>
                <a:gd name="T121" fmla="*/ 59 h 99"/>
                <a:gd name="T122" fmla="*/ 56 w 664"/>
                <a:gd name="T123" fmla="*/ 41 h 99"/>
                <a:gd name="T124" fmla="*/ 24 w 664"/>
                <a:gd name="T125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4" h="99">
                  <a:moveTo>
                    <a:pt x="640" y="46"/>
                  </a:moveTo>
                  <a:lnTo>
                    <a:pt x="640" y="46"/>
                  </a:lnTo>
                  <a:lnTo>
                    <a:pt x="640" y="77"/>
                  </a:lnTo>
                  <a:cubicBezTo>
                    <a:pt x="637" y="78"/>
                    <a:pt x="633" y="78"/>
                    <a:pt x="629" y="78"/>
                  </a:cubicBezTo>
                  <a:cubicBezTo>
                    <a:pt x="613" y="78"/>
                    <a:pt x="602" y="68"/>
                    <a:pt x="602" y="50"/>
                  </a:cubicBezTo>
                  <a:cubicBezTo>
                    <a:pt x="602" y="30"/>
                    <a:pt x="615" y="20"/>
                    <a:pt x="631" y="20"/>
                  </a:cubicBezTo>
                  <a:cubicBezTo>
                    <a:pt x="641" y="20"/>
                    <a:pt x="649" y="22"/>
                    <a:pt x="658" y="25"/>
                  </a:cubicBezTo>
                  <a:lnTo>
                    <a:pt x="662" y="5"/>
                  </a:lnTo>
                  <a:cubicBezTo>
                    <a:pt x="652" y="1"/>
                    <a:pt x="641" y="0"/>
                    <a:pt x="631" y="0"/>
                  </a:cubicBezTo>
                  <a:cubicBezTo>
                    <a:pt x="597" y="0"/>
                    <a:pt x="577" y="23"/>
                    <a:pt x="577" y="51"/>
                  </a:cubicBezTo>
                  <a:cubicBezTo>
                    <a:pt x="577" y="83"/>
                    <a:pt x="598" y="99"/>
                    <a:pt x="627" y="99"/>
                  </a:cubicBezTo>
                  <a:cubicBezTo>
                    <a:pt x="640" y="99"/>
                    <a:pt x="653" y="97"/>
                    <a:pt x="664" y="92"/>
                  </a:cubicBezTo>
                  <a:lnTo>
                    <a:pt x="664" y="46"/>
                  </a:lnTo>
                  <a:lnTo>
                    <a:pt x="640" y="46"/>
                  </a:lnTo>
                  <a:lnTo>
                    <a:pt x="640" y="46"/>
                  </a:lnTo>
                  <a:close/>
                  <a:moveTo>
                    <a:pt x="547" y="67"/>
                  </a:moveTo>
                  <a:lnTo>
                    <a:pt x="547" y="67"/>
                  </a:lnTo>
                  <a:cubicBezTo>
                    <a:pt x="544" y="63"/>
                    <a:pt x="542" y="59"/>
                    <a:pt x="540" y="57"/>
                  </a:cubicBezTo>
                  <a:cubicBezTo>
                    <a:pt x="554" y="53"/>
                    <a:pt x="563" y="44"/>
                    <a:pt x="563" y="29"/>
                  </a:cubicBezTo>
                  <a:cubicBezTo>
                    <a:pt x="563" y="10"/>
                    <a:pt x="549" y="1"/>
                    <a:pt x="525" y="1"/>
                  </a:cubicBezTo>
                  <a:cubicBezTo>
                    <a:pt x="513" y="1"/>
                    <a:pt x="498" y="2"/>
                    <a:pt x="491" y="2"/>
                  </a:cubicBezTo>
                  <a:lnTo>
                    <a:pt x="491" y="98"/>
                  </a:lnTo>
                  <a:lnTo>
                    <a:pt x="515" y="98"/>
                  </a:lnTo>
                  <a:lnTo>
                    <a:pt x="515" y="61"/>
                  </a:lnTo>
                  <a:lnTo>
                    <a:pt x="515" y="61"/>
                  </a:lnTo>
                  <a:lnTo>
                    <a:pt x="539" y="98"/>
                  </a:lnTo>
                  <a:lnTo>
                    <a:pt x="568" y="98"/>
                  </a:lnTo>
                  <a:lnTo>
                    <a:pt x="547" y="67"/>
                  </a:lnTo>
                  <a:lnTo>
                    <a:pt x="547" y="67"/>
                  </a:lnTo>
                  <a:close/>
                  <a:moveTo>
                    <a:pt x="538" y="32"/>
                  </a:moveTo>
                  <a:lnTo>
                    <a:pt x="538" y="32"/>
                  </a:lnTo>
                  <a:cubicBezTo>
                    <a:pt x="538" y="40"/>
                    <a:pt x="532" y="45"/>
                    <a:pt x="523" y="45"/>
                  </a:cubicBezTo>
                  <a:cubicBezTo>
                    <a:pt x="520" y="45"/>
                    <a:pt x="517" y="45"/>
                    <a:pt x="515" y="45"/>
                  </a:cubicBezTo>
                  <a:lnTo>
                    <a:pt x="515" y="20"/>
                  </a:lnTo>
                  <a:cubicBezTo>
                    <a:pt x="517" y="20"/>
                    <a:pt x="519" y="20"/>
                    <a:pt x="522" y="20"/>
                  </a:cubicBezTo>
                  <a:cubicBezTo>
                    <a:pt x="532" y="20"/>
                    <a:pt x="538" y="24"/>
                    <a:pt x="538" y="32"/>
                  </a:cubicBezTo>
                  <a:close/>
                  <a:moveTo>
                    <a:pt x="470" y="60"/>
                  </a:moveTo>
                  <a:lnTo>
                    <a:pt x="470" y="60"/>
                  </a:lnTo>
                  <a:lnTo>
                    <a:pt x="470" y="1"/>
                  </a:lnTo>
                  <a:lnTo>
                    <a:pt x="447" y="1"/>
                  </a:lnTo>
                  <a:lnTo>
                    <a:pt x="447" y="57"/>
                  </a:lnTo>
                  <a:cubicBezTo>
                    <a:pt x="447" y="71"/>
                    <a:pt x="441" y="80"/>
                    <a:pt x="427" y="80"/>
                  </a:cubicBezTo>
                  <a:cubicBezTo>
                    <a:pt x="413" y="80"/>
                    <a:pt x="406" y="73"/>
                    <a:pt x="406" y="58"/>
                  </a:cubicBezTo>
                  <a:lnTo>
                    <a:pt x="406" y="1"/>
                  </a:lnTo>
                  <a:lnTo>
                    <a:pt x="382" y="1"/>
                  </a:lnTo>
                  <a:lnTo>
                    <a:pt x="382" y="64"/>
                  </a:lnTo>
                  <a:cubicBezTo>
                    <a:pt x="382" y="86"/>
                    <a:pt x="396" y="99"/>
                    <a:pt x="425" y="99"/>
                  </a:cubicBezTo>
                  <a:cubicBezTo>
                    <a:pt x="457" y="99"/>
                    <a:pt x="470" y="82"/>
                    <a:pt x="470" y="60"/>
                  </a:cubicBezTo>
                  <a:close/>
                  <a:moveTo>
                    <a:pt x="349" y="46"/>
                  </a:moveTo>
                  <a:lnTo>
                    <a:pt x="349" y="46"/>
                  </a:lnTo>
                  <a:lnTo>
                    <a:pt x="349" y="46"/>
                  </a:lnTo>
                  <a:cubicBezTo>
                    <a:pt x="359" y="42"/>
                    <a:pt x="364" y="34"/>
                    <a:pt x="364" y="25"/>
                  </a:cubicBezTo>
                  <a:cubicBezTo>
                    <a:pt x="364" y="10"/>
                    <a:pt x="353" y="1"/>
                    <a:pt x="327" y="1"/>
                  </a:cubicBezTo>
                  <a:cubicBezTo>
                    <a:pt x="315" y="1"/>
                    <a:pt x="299" y="1"/>
                    <a:pt x="289" y="1"/>
                  </a:cubicBezTo>
                  <a:lnTo>
                    <a:pt x="289" y="98"/>
                  </a:lnTo>
                  <a:cubicBezTo>
                    <a:pt x="304" y="98"/>
                    <a:pt x="316" y="98"/>
                    <a:pt x="323" y="98"/>
                  </a:cubicBezTo>
                  <a:cubicBezTo>
                    <a:pt x="355" y="98"/>
                    <a:pt x="365" y="82"/>
                    <a:pt x="365" y="68"/>
                  </a:cubicBezTo>
                  <a:cubicBezTo>
                    <a:pt x="365" y="57"/>
                    <a:pt x="360" y="49"/>
                    <a:pt x="349" y="46"/>
                  </a:cubicBezTo>
                  <a:close/>
                  <a:moveTo>
                    <a:pt x="338" y="28"/>
                  </a:moveTo>
                  <a:lnTo>
                    <a:pt x="338" y="28"/>
                  </a:lnTo>
                  <a:cubicBezTo>
                    <a:pt x="338" y="37"/>
                    <a:pt x="331" y="41"/>
                    <a:pt x="320" y="41"/>
                  </a:cubicBezTo>
                  <a:cubicBezTo>
                    <a:pt x="318" y="41"/>
                    <a:pt x="315" y="41"/>
                    <a:pt x="313" y="41"/>
                  </a:cubicBezTo>
                  <a:lnTo>
                    <a:pt x="313" y="18"/>
                  </a:lnTo>
                  <a:cubicBezTo>
                    <a:pt x="316" y="18"/>
                    <a:pt x="320" y="17"/>
                    <a:pt x="323" y="17"/>
                  </a:cubicBezTo>
                  <a:cubicBezTo>
                    <a:pt x="335" y="17"/>
                    <a:pt x="338" y="22"/>
                    <a:pt x="338" y="28"/>
                  </a:cubicBezTo>
                  <a:close/>
                  <a:moveTo>
                    <a:pt x="340" y="68"/>
                  </a:moveTo>
                  <a:lnTo>
                    <a:pt x="340" y="68"/>
                  </a:lnTo>
                  <a:cubicBezTo>
                    <a:pt x="340" y="76"/>
                    <a:pt x="335" y="81"/>
                    <a:pt x="323" y="81"/>
                  </a:cubicBezTo>
                  <a:cubicBezTo>
                    <a:pt x="319" y="81"/>
                    <a:pt x="315" y="81"/>
                    <a:pt x="313" y="80"/>
                  </a:cubicBezTo>
                  <a:lnTo>
                    <a:pt x="313" y="56"/>
                  </a:lnTo>
                  <a:cubicBezTo>
                    <a:pt x="315" y="56"/>
                    <a:pt x="319" y="56"/>
                    <a:pt x="321" y="56"/>
                  </a:cubicBezTo>
                  <a:cubicBezTo>
                    <a:pt x="333" y="56"/>
                    <a:pt x="340" y="59"/>
                    <a:pt x="340" y="68"/>
                  </a:cubicBezTo>
                  <a:close/>
                  <a:moveTo>
                    <a:pt x="243" y="98"/>
                  </a:moveTo>
                  <a:lnTo>
                    <a:pt x="243" y="98"/>
                  </a:lnTo>
                  <a:lnTo>
                    <a:pt x="267" y="98"/>
                  </a:lnTo>
                  <a:lnTo>
                    <a:pt x="267" y="1"/>
                  </a:lnTo>
                  <a:lnTo>
                    <a:pt x="243" y="1"/>
                  </a:lnTo>
                  <a:lnTo>
                    <a:pt x="243" y="98"/>
                  </a:lnTo>
                  <a:close/>
                  <a:moveTo>
                    <a:pt x="165" y="98"/>
                  </a:moveTo>
                  <a:lnTo>
                    <a:pt x="165" y="98"/>
                  </a:lnTo>
                  <a:lnTo>
                    <a:pt x="224" y="98"/>
                  </a:lnTo>
                  <a:lnTo>
                    <a:pt x="224" y="79"/>
                  </a:lnTo>
                  <a:lnTo>
                    <a:pt x="189" y="79"/>
                  </a:lnTo>
                  <a:lnTo>
                    <a:pt x="189" y="57"/>
                  </a:lnTo>
                  <a:lnTo>
                    <a:pt x="222" y="57"/>
                  </a:lnTo>
                  <a:lnTo>
                    <a:pt x="222" y="39"/>
                  </a:lnTo>
                  <a:lnTo>
                    <a:pt x="189" y="39"/>
                  </a:lnTo>
                  <a:lnTo>
                    <a:pt x="189" y="20"/>
                  </a:lnTo>
                  <a:lnTo>
                    <a:pt x="224" y="20"/>
                  </a:lnTo>
                  <a:lnTo>
                    <a:pt x="224" y="1"/>
                  </a:lnTo>
                  <a:lnTo>
                    <a:pt x="165" y="1"/>
                  </a:lnTo>
                  <a:lnTo>
                    <a:pt x="165" y="98"/>
                  </a:lnTo>
                  <a:lnTo>
                    <a:pt x="165" y="98"/>
                  </a:lnTo>
                  <a:close/>
                  <a:moveTo>
                    <a:pt x="130" y="67"/>
                  </a:moveTo>
                  <a:lnTo>
                    <a:pt x="130" y="67"/>
                  </a:lnTo>
                  <a:cubicBezTo>
                    <a:pt x="128" y="63"/>
                    <a:pt x="125" y="59"/>
                    <a:pt x="123" y="57"/>
                  </a:cubicBezTo>
                  <a:cubicBezTo>
                    <a:pt x="137" y="53"/>
                    <a:pt x="146" y="44"/>
                    <a:pt x="146" y="29"/>
                  </a:cubicBezTo>
                  <a:cubicBezTo>
                    <a:pt x="146" y="10"/>
                    <a:pt x="132" y="1"/>
                    <a:pt x="109" y="1"/>
                  </a:cubicBezTo>
                  <a:cubicBezTo>
                    <a:pt x="96" y="1"/>
                    <a:pt x="82" y="2"/>
                    <a:pt x="74" y="2"/>
                  </a:cubicBezTo>
                  <a:lnTo>
                    <a:pt x="74" y="98"/>
                  </a:lnTo>
                  <a:lnTo>
                    <a:pt x="98" y="98"/>
                  </a:lnTo>
                  <a:lnTo>
                    <a:pt x="98" y="61"/>
                  </a:lnTo>
                  <a:lnTo>
                    <a:pt x="99" y="61"/>
                  </a:lnTo>
                  <a:lnTo>
                    <a:pt x="123" y="98"/>
                  </a:lnTo>
                  <a:lnTo>
                    <a:pt x="152" y="98"/>
                  </a:lnTo>
                  <a:lnTo>
                    <a:pt x="130" y="67"/>
                  </a:lnTo>
                  <a:lnTo>
                    <a:pt x="130" y="67"/>
                  </a:lnTo>
                  <a:close/>
                  <a:moveTo>
                    <a:pt x="121" y="32"/>
                  </a:moveTo>
                  <a:lnTo>
                    <a:pt x="121" y="32"/>
                  </a:lnTo>
                  <a:cubicBezTo>
                    <a:pt x="121" y="40"/>
                    <a:pt x="115" y="45"/>
                    <a:pt x="106" y="45"/>
                  </a:cubicBezTo>
                  <a:cubicBezTo>
                    <a:pt x="103" y="45"/>
                    <a:pt x="100" y="45"/>
                    <a:pt x="98" y="45"/>
                  </a:cubicBezTo>
                  <a:lnTo>
                    <a:pt x="98" y="20"/>
                  </a:lnTo>
                  <a:cubicBezTo>
                    <a:pt x="100" y="20"/>
                    <a:pt x="103" y="20"/>
                    <a:pt x="105" y="20"/>
                  </a:cubicBezTo>
                  <a:cubicBezTo>
                    <a:pt x="115" y="20"/>
                    <a:pt x="121" y="24"/>
                    <a:pt x="121" y="32"/>
                  </a:cubicBezTo>
                  <a:close/>
                  <a:moveTo>
                    <a:pt x="24" y="20"/>
                  </a:moveTo>
                  <a:lnTo>
                    <a:pt x="24" y="20"/>
                  </a:lnTo>
                  <a:lnTo>
                    <a:pt x="58" y="20"/>
                  </a:lnTo>
                  <a:lnTo>
                    <a:pt x="58" y="1"/>
                  </a:lnTo>
                  <a:lnTo>
                    <a:pt x="0" y="1"/>
                  </a:lnTo>
                  <a:lnTo>
                    <a:pt x="0" y="98"/>
                  </a:lnTo>
                  <a:lnTo>
                    <a:pt x="24" y="98"/>
                  </a:lnTo>
                  <a:lnTo>
                    <a:pt x="24" y="59"/>
                  </a:lnTo>
                  <a:lnTo>
                    <a:pt x="56" y="59"/>
                  </a:lnTo>
                  <a:lnTo>
                    <a:pt x="56" y="41"/>
                  </a:lnTo>
                  <a:lnTo>
                    <a:pt x="24" y="41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6" name="Freeform 16"/>
            <p:cNvSpPr>
              <a:spLocks noEditPoints="1"/>
            </p:cNvSpPr>
            <p:nvPr userDrawn="1"/>
          </p:nvSpPr>
          <p:spPr bwMode="auto">
            <a:xfrm>
              <a:off x="3840" y="3637"/>
              <a:ext cx="5673" cy="568"/>
            </a:xfrm>
            <a:custGeom>
              <a:avLst/>
              <a:gdLst>
                <a:gd name="T0" fmla="*/ 1942 w 1992"/>
                <a:gd name="T1" fmla="*/ 38 h 198"/>
                <a:gd name="T2" fmla="*/ 1944 w 1992"/>
                <a:gd name="T3" fmla="*/ 0 h 198"/>
                <a:gd name="T4" fmla="*/ 1911 w 1992"/>
                <a:gd name="T5" fmla="*/ 159 h 198"/>
                <a:gd name="T6" fmla="*/ 1907 w 1992"/>
                <a:gd name="T7" fmla="*/ 198 h 198"/>
                <a:gd name="T8" fmla="*/ 1793 w 1992"/>
                <a:gd name="T9" fmla="*/ 44 h 198"/>
                <a:gd name="T10" fmla="*/ 1843 w 1992"/>
                <a:gd name="T11" fmla="*/ 4 h 198"/>
                <a:gd name="T12" fmla="*/ 1746 w 1992"/>
                <a:gd name="T13" fmla="*/ 44 h 198"/>
                <a:gd name="T14" fmla="*/ 1793 w 1992"/>
                <a:gd name="T15" fmla="*/ 44 h 198"/>
                <a:gd name="T16" fmla="*/ 1679 w 1992"/>
                <a:gd name="T17" fmla="*/ 26 h 198"/>
                <a:gd name="T18" fmla="*/ 1654 w 1992"/>
                <a:gd name="T19" fmla="*/ 51 h 198"/>
                <a:gd name="T20" fmla="*/ 1677 w 1992"/>
                <a:gd name="T21" fmla="*/ 194 h 198"/>
                <a:gd name="T22" fmla="*/ 1480 w 1992"/>
                <a:gd name="T23" fmla="*/ 194 h 198"/>
                <a:gd name="T24" fmla="*/ 1613 w 1992"/>
                <a:gd name="T25" fmla="*/ 161 h 198"/>
                <a:gd name="T26" fmla="*/ 1677 w 1992"/>
                <a:gd name="T27" fmla="*/ 194 h 198"/>
                <a:gd name="T28" fmla="*/ 1551 w 1992"/>
                <a:gd name="T29" fmla="*/ 127 h 198"/>
                <a:gd name="T30" fmla="*/ 1576 w 1992"/>
                <a:gd name="T31" fmla="*/ 54 h 198"/>
                <a:gd name="T32" fmla="*/ 1602 w 1992"/>
                <a:gd name="T33" fmla="*/ 127 h 198"/>
                <a:gd name="T34" fmla="*/ 1504 w 1992"/>
                <a:gd name="T35" fmla="*/ 0 h 198"/>
                <a:gd name="T36" fmla="*/ 1529 w 1992"/>
                <a:gd name="T37" fmla="*/ 26 h 198"/>
                <a:gd name="T38" fmla="*/ 1462 w 1992"/>
                <a:gd name="T39" fmla="*/ 44 h 198"/>
                <a:gd name="T40" fmla="*/ 1315 w 1992"/>
                <a:gd name="T41" fmla="*/ 44 h 198"/>
                <a:gd name="T42" fmla="*/ 1412 w 1992"/>
                <a:gd name="T43" fmla="*/ 194 h 198"/>
                <a:gd name="T44" fmla="*/ 1238 w 1992"/>
                <a:gd name="T45" fmla="*/ 194 h 198"/>
                <a:gd name="T46" fmla="*/ 1285 w 1992"/>
                <a:gd name="T47" fmla="*/ 4 h 198"/>
                <a:gd name="T48" fmla="*/ 1200 w 1992"/>
                <a:gd name="T49" fmla="*/ 131 h 198"/>
                <a:gd name="T50" fmla="*/ 1150 w 1992"/>
                <a:gd name="T51" fmla="*/ 38 h 198"/>
                <a:gd name="T52" fmla="*/ 1152 w 1992"/>
                <a:gd name="T53" fmla="*/ 0 h 198"/>
                <a:gd name="T54" fmla="*/ 1119 w 1992"/>
                <a:gd name="T55" fmla="*/ 159 h 198"/>
                <a:gd name="T56" fmla="*/ 1115 w 1992"/>
                <a:gd name="T57" fmla="*/ 198 h 198"/>
                <a:gd name="T58" fmla="*/ 1009 w 1992"/>
                <a:gd name="T59" fmla="*/ 133 h 198"/>
                <a:gd name="T60" fmla="*/ 967 w 1992"/>
                <a:gd name="T61" fmla="*/ 3 h 198"/>
                <a:gd name="T62" fmla="*/ 945 w 1992"/>
                <a:gd name="T63" fmla="*/ 194 h 198"/>
                <a:gd name="T64" fmla="*/ 994 w 1992"/>
                <a:gd name="T65" fmla="*/ 194 h 198"/>
                <a:gd name="T66" fmla="*/ 1009 w 1992"/>
                <a:gd name="T67" fmla="*/ 133 h 198"/>
                <a:gd name="T68" fmla="*/ 961 w 1992"/>
                <a:gd name="T69" fmla="*/ 89 h 198"/>
                <a:gd name="T70" fmla="*/ 960 w 1992"/>
                <a:gd name="T71" fmla="*/ 39 h 198"/>
                <a:gd name="T72" fmla="*/ 739 w 1992"/>
                <a:gd name="T73" fmla="*/ 194 h 198"/>
                <a:gd name="T74" fmla="*/ 786 w 1992"/>
                <a:gd name="T75" fmla="*/ 156 h 198"/>
                <a:gd name="T76" fmla="*/ 852 w 1992"/>
                <a:gd name="T77" fmla="*/ 79 h 198"/>
                <a:gd name="T78" fmla="*/ 856 w 1992"/>
                <a:gd name="T79" fmla="*/ 41 h 198"/>
                <a:gd name="T80" fmla="*/ 739 w 1992"/>
                <a:gd name="T81" fmla="*/ 194 h 198"/>
                <a:gd name="T82" fmla="*/ 644 w 1992"/>
                <a:gd name="T83" fmla="*/ 194 h 198"/>
                <a:gd name="T84" fmla="*/ 633 w 1992"/>
                <a:gd name="T85" fmla="*/ 92 h 198"/>
                <a:gd name="T86" fmla="*/ 602 w 1992"/>
                <a:gd name="T87" fmla="*/ 92 h 198"/>
                <a:gd name="T88" fmla="*/ 589 w 1992"/>
                <a:gd name="T89" fmla="*/ 194 h 198"/>
                <a:gd name="T90" fmla="*/ 446 w 1992"/>
                <a:gd name="T91" fmla="*/ 194 h 198"/>
                <a:gd name="T92" fmla="*/ 494 w 1992"/>
                <a:gd name="T93" fmla="*/ 4 h 198"/>
                <a:gd name="T94" fmla="*/ 335 w 1992"/>
                <a:gd name="T95" fmla="*/ 194 h 198"/>
                <a:gd name="T96" fmla="*/ 398 w 1992"/>
                <a:gd name="T97" fmla="*/ 4 h 198"/>
                <a:gd name="T98" fmla="*/ 354 w 1992"/>
                <a:gd name="T99" fmla="*/ 131 h 198"/>
                <a:gd name="T100" fmla="*/ 278 w 1992"/>
                <a:gd name="T101" fmla="*/ 4 h 198"/>
                <a:gd name="T102" fmla="*/ 261 w 1992"/>
                <a:gd name="T103" fmla="*/ 194 h 198"/>
                <a:gd name="T104" fmla="*/ 260 w 1992"/>
                <a:gd name="T105" fmla="*/ 67 h 198"/>
                <a:gd name="T106" fmla="*/ 335 w 1992"/>
                <a:gd name="T107" fmla="*/ 194 h 198"/>
                <a:gd name="T108" fmla="*/ 174 w 1992"/>
                <a:gd name="T109" fmla="*/ 4 h 198"/>
                <a:gd name="T110" fmla="*/ 87 w 1992"/>
                <a:gd name="T111" fmla="*/ 158 h 198"/>
                <a:gd name="T112" fmla="*/ 0 w 1992"/>
                <a:gd name="T113" fmla="*/ 4 h 198"/>
                <a:gd name="T114" fmla="*/ 174 w 1992"/>
                <a:gd name="T115" fmla="*/ 12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92" h="198">
                  <a:moveTo>
                    <a:pt x="1914" y="57"/>
                  </a:moveTo>
                  <a:lnTo>
                    <a:pt x="1914" y="57"/>
                  </a:lnTo>
                  <a:cubicBezTo>
                    <a:pt x="1914" y="46"/>
                    <a:pt x="1922" y="38"/>
                    <a:pt x="1942" y="38"/>
                  </a:cubicBezTo>
                  <a:cubicBezTo>
                    <a:pt x="1953" y="38"/>
                    <a:pt x="1967" y="40"/>
                    <a:pt x="1977" y="43"/>
                  </a:cubicBezTo>
                  <a:lnTo>
                    <a:pt x="1979" y="3"/>
                  </a:lnTo>
                  <a:cubicBezTo>
                    <a:pt x="1968" y="2"/>
                    <a:pt x="1954" y="0"/>
                    <a:pt x="1944" y="0"/>
                  </a:cubicBezTo>
                  <a:cubicBezTo>
                    <a:pt x="1892" y="0"/>
                    <a:pt x="1864" y="25"/>
                    <a:pt x="1864" y="63"/>
                  </a:cubicBezTo>
                  <a:cubicBezTo>
                    <a:pt x="1864" y="125"/>
                    <a:pt x="1940" y="108"/>
                    <a:pt x="1940" y="137"/>
                  </a:cubicBezTo>
                  <a:cubicBezTo>
                    <a:pt x="1940" y="152"/>
                    <a:pt x="1927" y="159"/>
                    <a:pt x="1911" y="159"/>
                  </a:cubicBezTo>
                  <a:cubicBezTo>
                    <a:pt x="1896" y="159"/>
                    <a:pt x="1882" y="156"/>
                    <a:pt x="1871" y="152"/>
                  </a:cubicBezTo>
                  <a:lnTo>
                    <a:pt x="1869" y="193"/>
                  </a:lnTo>
                  <a:cubicBezTo>
                    <a:pt x="1880" y="196"/>
                    <a:pt x="1895" y="198"/>
                    <a:pt x="1907" y="198"/>
                  </a:cubicBezTo>
                  <a:cubicBezTo>
                    <a:pt x="1960" y="198"/>
                    <a:pt x="1992" y="171"/>
                    <a:pt x="1992" y="131"/>
                  </a:cubicBezTo>
                  <a:cubicBezTo>
                    <a:pt x="1992" y="73"/>
                    <a:pt x="1914" y="84"/>
                    <a:pt x="1914" y="57"/>
                  </a:cubicBezTo>
                  <a:close/>
                  <a:moveTo>
                    <a:pt x="1793" y="44"/>
                  </a:moveTo>
                  <a:lnTo>
                    <a:pt x="1793" y="44"/>
                  </a:lnTo>
                  <a:lnTo>
                    <a:pt x="1843" y="44"/>
                  </a:lnTo>
                  <a:lnTo>
                    <a:pt x="1843" y="4"/>
                  </a:lnTo>
                  <a:lnTo>
                    <a:pt x="1696" y="4"/>
                  </a:lnTo>
                  <a:lnTo>
                    <a:pt x="1696" y="44"/>
                  </a:lnTo>
                  <a:lnTo>
                    <a:pt x="1746" y="44"/>
                  </a:lnTo>
                  <a:lnTo>
                    <a:pt x="1746" y="194"/>
                  </a:lnTo>
                  <a:lnTo>
                    <a:pt x="1793" y="194"/>
                  </a:lnTo>
                  <a:lnTo>
                    <a:pt x="1793" y="44"/>
                  </a:lnTo>
                  <a:lnTo>
                    <a:pt x="1793" y="44"/>
                  </a:lnTo>
                  <a:close/>
                  <a:moveTo>
                    <a:pt x="1679" y="26"/>
                  </a:moveTo>
                  <a:lnTo>
                    <a:pt x="1679" y="26"/>
                  </a:lnTo>
                  <a:cubicBezTo>
                    <a:pt x="1679" y="12"/>
                    <a:pt x="1668" y="0"/>
                    <a:pt x="1654" y="0"/>
                  </a:cubicBezTo>
                  <a:cubicBezTo>
                    <a:pt x="1640" y="0"/>
                    <a:pt x="1629" y="12"/>
                    <a:pt x="1629" y="26"/>
                  </a:cubicBezTo>
                  <a:cubicBezTo>
                    <a:pt x="1629" y="40"/>
                    <a:pt x="1640" y="51"/>
                    <a:pt x="1654" y="51"/>
                  </a:cubicBezTo>
                  <a:cubicBezTo>
                    <a:pt x="1668" y="51"/>
                    <a:pt x="1679" y="40"/>
                    <a:pt x="1679" y="26"/>
                  </a:cubicBezTo>
                  <a:close/>
                  <a:moveTo>
                    <a:pt x="1677" y="194"/>
                  </a:moveTo>
                  <a:lnTo>
                    <a:pt x="1677" y="194"/>
                  </a:lnTo>
                  <a:lnTo>
                    <a:pt x="1607" y="4"/>
                  </a:lnTo>
                  <a:lnTo>
                    <a:pt x="1551" y="4"/>
                  </a:lnTo>
                  <a:lnTo>
                    <a:pt x="1480" y="194"/>
                  </a:lnTo>
                  <a:lnTo>
                    <a:pt x="1528" y="194"/>
                  </a:lnTo>
                  <a:lnTo>
                    <a:pt x="1540" y="161"/>
                  </a:lnTo>
                  <a:lnTo>
                    <a:pt x="1613" y="161"/>
                  </a:lnTo>
                  <a:lnTo>
                    <a:pt x="1625" y="194"/>
                  </a:lnTo>
                  <a:lnTo>
                    <a:pt x="1677" y="194"/>
                  </a:lnTo>
                  <a:lnTo>
                    <a:pt x="1677" y="194"/>
                  </a:lnTo>
                  <a:close/>
                  <a:moveTo>
                    <a:pt x="1602" y="127"/>
                  </a:moveTo>
                  <a:lnTo>
                    <a:pt x="1602" y="127"/>
                  </a:lnTo>
                  <a:lnTo>
                    <a:pt x="1551" y="127"/>
                  </a:lnTo>
                  <a:lnTo>
                    <a:pt x="1568" y="81"/>
                  </a:lnTo>
                  <a:cubicBezTo>
                    <a:pt x="1571" y="72"/>
                    <a:pt x="1574" y="62"/>
                    <a:pt x="1576" y="54"/>
                  </a:cubicBezTo>
                  <a:lnTo>
                    <a:pt x="1576" y="54"/>
                  </a:lnTo>
                  <a:cubicBezTo>
                    <a:pt x="1579" y="62"/>
                    <a:pt x="1582" y="73"/>
                    <a:pt x="1586" y="82"/>
                  </a:cubicBezTo>
                  <a:lnTo>
                    <a:pt x="1602" y="127"/>
                  </a:lnTo>
                  <a:lnTo>
                    <a:pt x="1602" y="127"/>
                  </a:lnTo>
                  <a:close/>
                  <a:moveTo>
                    <a:pt x="1529" y="26"/>
                  </a:moveTo>
                  <a:lnTo>
                    <a:pt x="1529" y="26"/>
                  </a:lnTo>
                  <a:cubicBezTo>
                    <a:pt x="1529" y="12"/>
                    <a:pt x="1517" y="0"/>
                    <a:pt x="1504" y="0"/>
                  </a:cubicBezTo>
                  <a:cubicBezTo>
                    <a:pt x="1490" y="0"/>
                    <a:pt x="1478" y="12"/>
                    <a:pt x="1478" y="26"/>
                  </a:cubicBezTo>
                  <a:cubicBezTo>
                    <a:pt x="1478" y="40"/>
                    <a:pt x="1490" y="51"/>
                    <a:pt x="1504" y="51"/>
                  </a:cubicBezTo>
                  <a:cubicBezTo>
                    <a:pt x="1517" y="51"/>
                    <a:pt x="1529" y="40"/>
                    <a:pt x="1529" y="26"/>
                  </a:cubicBezTo>
                  <a:close/>
                  <a:moveTo>
                    <a:pt x="1412" y="44"/>
                  </a:moveTo>
                  <a:lnTo>
                    <a:pt x="1412" y="44"/>
                  </a:lnTo>
                  <a:lnTo>
                    <a:pt x="1462" y="44"/>
                  </a:lnTo>
                  <a:lnTo>
                    <a:pt x="1462" y="4"/>
                  </a:lnTo>
                  <a:lnTo>
                    <a:pt x="1315" y="4"/>
                  </a:lnTo>
                  <a:lnTo>
                    <a:pt x="1315" y="44"/>
                  </a:lnTo>
                  <a:lnTo>
                    <a:pt x="1365" y="44"/>
                  </a:lnTo>
                  <a:lnTo>
                    <a:pt x="1365" y="194"/>
                  </a:lnTo>
                  <a:lnTo>
                    <a:pt x="1412" y="194"/>
                  </a:lnTo>
                  <a:lnTo>
                    <a:pt x="1412" y="44"/>
                  </a:lnTo>
                  <a:lnTo>
                    <a:pt x="1412" y="44"/>
                  </a:lnTo>
                  <a:close/>
                  <a:moveTo>
                    <a:pt x="1238" y="194"/>
                  </a:moveTo>
                  <a:lnTo>
                    <a:pt x="1238" y="194"/>
                  </a:lnTo>
                  <a:lnTo>
                    <a:pt x="1285" y="194"/>
                  </a:lnTo>
                  <a:lnTo>
                    <a:pt x="1285" y="4"/>
                  </a:lnTo>
                  <a:lnTo>
                    <a:pt x="1238" y="4"/>
                  </a:lnTo>
                  <a:lnTo>
                    <a:pt x="1238" y="194"/>
                  </a:lnTo>
                  <a:close/>
                  <a:moveTo>
                    <a:pt x="1200" y="131"/>
                  </a:moveTo>
                  <a:lnTo>
                    <a:pt x="1200" y="131"/>
                  </a:lnTo>
                  <a:cubicBezTo>
                    <a:pt x="1200" y="73"/>
                    <a:pt x="1122" y="84"/>
                    <a:pt x="1122" y="57"/>
                  </a:cubicBezTo>
                  <a:cubicBezTo>
                    <a:pt x="1122" y="46"/>
                    <a:pt x="1130" y="38"/>
                    <a:pt x="1150" y="38"/>
                  </a:cubicBezTo>
                  <a:cubicBezTo>
                    <a:pt x="1161" y="38"/>
                    <a:pt x="1175" y="40"/>
                    <a:pt x="1185" y="43"/>
                  </a:cubicBezTo>
                  <a:lnTo>
                    <a:pt x="1187" y="3"/>
                  </a:lnTo>
                  <a:cubicBezTo>
                    <a:pt x="1176" y="2"/>
                    <a:pt x="1162" y="0"/>
                    <a:pt x="1152" y="0"/>
                  </a:cubicBezTo>
                  <a:cubicBezTo>
                    <a:pt x="1100" y="0"/>
                    <a:pt x="1072" y="25"/>
                    <a:pt x="1072" y="63"/>
                  </a:cubicBezTo>
                  <a:cubicBezTo>
                    <a:pt x="1072" y="125"/>
                    <a:pt x="1148" y="108"/>
                    <a:pt x="1148" y="137"/>
                  </a:cubicBezTo>
                  <a:cubicBezTo>
                    <a:pt x="1148" y="152"/>
                    <a:pt x="1135" y="159"/>
                    <a:pt x="1119" y="159"/>
                  </a:cubicBezTo>
                  <a:cubicBezTo>
                    <a:pt x="1104" y="159"/>
                    <a:pt x="1090" y="156"/>
                    <a:pt x="1079" y="152"/>
                  </a:cubicBezTo>
                  <a:lnTo>
                    <a:pt x="1077" y="193"/>
                  </a:lnTo>
                  <a:cubicBezTo>
                    <a:pt x="1088" y="196"/>
                    <a:pt x="1103" y="198"/>
                    <a:pt x="1115" y="198"/>
                  </a:cubicBezTo>
                  <a:cubicBezTo>
                    <a:pt x="1168" y="198"/>
                    <a:pt x="1200" y="171"/>
                    <a:pt x="1200" y="131"/>
                  </a:cubicBezTo>
                  <a:close/>
                  <a:moveTo>
                    <a:pt x="1009" y="133"/>
                  </a:moveTo>
                  <a:lnTo>
                    <a:pt x="1009" y="133"/>
                  </a:lnTo>
                  <a:cubicBezTo>
                    <a:pt x="1004" y="125"/>
                    <a:pt x="999" y="117"/>
                    <a:pt x="995" y="112"/>
                  </a:cubicBezTo>
                  <a:cubicBezTo>
                    <a:pt x="1022" y="105"/>
                    <a:pt x="1041" y="87"/>
                    <a:pt x="1041" y="58"/>
                  </a:cubicBezTo>
                  <a:cubicBezTo>
                    <a:pt x="1041" y="21"/>
                    <a:pt x="1013" y="3"/>
                    <a:pt x="967" y="3"/>
                  </a:cubicBezTo>
                  <a:cubicBezTo>
                    <a:pt x="943" y="3"/>
                    <a:pt x="914" y="3"/>
                    <a:pt x="898" y="4"/>
                  </a:cubicBezTo>
                  <a:lnTo>
                    <a:pt x="898" y="194"/>
                  </a:lnTo>
                  <a:lnTo>
                    <a:pt x="945" y="194"/>
                  </a:lnTo>
                  <a:lnTo>
                    <a:pt x="945" y="120"/>
                  </a:lnTo>
                  <a:lnTo>
                    <a:pt x="947" y="120"/>
                  </a:lnTo>
                  <a:lnTo>
                    <a:pt x="994" y="194"/>
                  </a:lnTo>
                  <a:lnTo>
                    <a:pt x="1051" y="194"/>
                  </a:lnTo>
                  <a:lnTo>
                    <a:pt x="1009" y="133"/>
                  </a:lnTo>
                  <a:lnTo>
                    <a:pt x="1009" y="133"/>
                  </a:lnTo>
                  <a:close/>
                  <a:moveTo>
                    <a:pt x="991" y="63"/>
                  </a:moveTo>
                  <a:lnTo>
                    <a:pt x="991" y="63"/>
                  </a:lnTo>
                  <a:cubicBezTo>
                    <a:pt x="991" y="78"/>
                    <a:pt x="979" y="89"/>
                    <a:pt x="961" y="89"/>
                  </a:cubicBezTo>
                  <a:cubicBezTo>
                    <a:pt x="956" y="89"/>
                    <a:pt x="950" y="89"/>
                    <a:pt x="945" y="88"/>
                  </a:cubicBezTo>
                  <a:lnTo>
                    <a:pt x="945" y="40"/>
                  </a:lnTo>
                  <a:cubicBezTo>
                    <a:pt x="950" y="39"/>
                    <a:pt x="955" y="39"/>
                    <a:pt x="960" y="39"/>
                  </a:cubicBezTo>
                  <a:cubicBezTo>
                    <a:pt x="979" y="39"/>
                    <a:pt x="991" y="48"/>
                    <a:pt x="991" y="63"/>
                  </a:cubicBezTo>
                  <a:close/>
                  <a:moveTo>
                    <a:pt x="739" y="194"/>
                  </a:moveTo>
                  <a:lnTo>
                    <a:pt x="739" y="194"/>
                  </a:lnTo>
                  <a:lnTo>
                    <a:pt x="856" y="194"/>
                  </a:lnTo>
                  <a:lnTo>
                    <a:pt x="856" y="156"/>
                  </a:lnTo>
                  <a:lnTo>
                    <a:pt x="786" y="156"/>
                  </a:lnTo>
                  <a:lnTo>
                    <a:pt x="786" y="115"/>
                  </a:lnTo>
                  <a:lnTo>
                    <a:pt x="852" y="115"/>
                  </a:lnTo>
                  <a:lnTo>
                    <a:pt x="852" y="79"/>
                  </a:lnTo>
                  <a:lnTo>
                    <a:pt x="786" y="79"/>
                  </a:lnTo>
                  <a:lnTo>
                    <a:pt x="786" y="41"/>
                  </a:lnTo>
                  <a:lnTo>
                    <a:pt x="856" y="41"/>
                  </a:lnTo>
                  <a:lnTo>
                    <a:pt x="856" y="4"/>
                  </a:lnTo>
                  <a:lnTo>
                    <a:pt x="739" y="4"/>
                  </a:lnTo>
                  <a:lnTo>
                    <a:pt x="739" y="194"/>
                  </a:lnTo>
                  <a:lnTo>
                    <a:pt x="739" y="194"/>
                  </a:lnTo>
                  <a:close/>
                  <a:moveTo>
                    <a:pt x="644" y="194"/>
                  </a:moveTo>
                  <a:lnTo>
                    <a:pt x="644" y="194"/>
                  </a:lnTo>
                  <a:lnTo>
                    <a:pt x="714" y="4"/>
                  </a:lnTo>
                  <a:lnTo>
                    <a:pt x="666" y="4"/>
                  </a:lnTo>
                  <a:lnTo>
                    <a:pt x="633" y="92"/>
                  </a:lnTo>
                  <a:cubicBezTo>
                    <a:pt x="628" y="107"/>
                    <a:pt x="622" y="125"/>
                    <a:pt x="618" y="143"/>
                  </a:cubicBezTo>
                  <a:lnTo>
                    <a:pt x="617" y="143"/>
                  </a:lnTo>
                  <a:cubicBezTo>
                    <a:pt x="613" y="124"/>
                    <a:pt x="607" y="107"/>
                    <a:pt x="602" y="92"/>
                  </a:cubicBezTo>
                  <a:lnTo>
                    <a:pt x="570" y="4"/>
                  </a:lnTo>
                  <a:lnTo>
                    <a:pt x="518" y="4"/>
                  </a:lnTo>
                  <a:lnTo>
                    <a:pt x="589" y="194"/>
                  </a:lnTo>
                  <a:lnTo>
                    <a:pt x="644" y="194"/>
                  </a:lnTo>
                  <a:lnTo>
                    <a:pt x="644" y="194"/>
                  </a:lnTo>
                  <a:close/>
                  <a:moveTo>
                    <a:pt x="446" y="194"/>
                  </a:moveTo>
                  <a:lnTo>
                    <a:pt x="446" y="194"/>
                  </a:lnTo>
                  <a:lnTo>
                    <a:pt x="494" y="194"/>
                  </a:lnTo>
                  <a:lnTo>
                    <a:pt x="494" y="4"/>
                  </a:lnTo>
                  <a:lnTo>
                    <a:pt x="446" y="4"/>
                  </a:lnTo>
                  <a:lnTo>
                    <a:pt x="446" y="194"/>
                  </a:lnTo>
                  <a:close/>
                  <a:moveTo>
                    <a:pt x="335" y="194"/>
                  </a:moveTo>
                  <a:lnTo>
                    <a:pt x="335" y="194"/>
                  </a:lnTo>
                  <a:lnTo>
                    <a:pt x="398" y="194"/>
                  </a:lnTo>
                  <a:lnTo>
                    <a:pt x="398" y="4"/>
                  </a:lnTo>
                  <a:lnTo>
                    <a:pt x="352" y="4"/>
                  </a:lnTo>
                  <a:lnTo>
                    <a:pt x="352" y="84"/>
                  </a:lnTo>
                  <a:cubicBezTo>
                    <a:pt x="352" y="104"/>
                    <a:pt x="353" y="119"/>
                    <a:pt x="354" y="131"/>
                  </a:cubicBezTo>
                  <a:lnTo>
                    <a:pt x="353" y="131"/>
                  </a:lnTo>
                  <a:cubicBezTo>
                    <a:pt x="347" y="118"/>
                    <a:pt x="341" y="106"/>
                    <a:pt x="333" y="95"/>
                  </a:cubicBezTo>
                  <a:lnTo>
                    <a:pt x="278" y="4"/>
                  </a:lnTo>
                  <a:lnTo>
                    <a:pt x="215" y="4"/>
                  </a:lnTo>
                  <a:lnTo>
                    <a:pt x="215" y="194"/>
                  </a:lnTo>
                  <a:lnTo>
                    <a:pt x="261" y="194"/>
                  </a:lnTo>
                  <a:lnTo>
                    <a:pt x="261" y="100"/>
                  </a:lnTo>
                  <a:cubicBezTo>
                    <a:pt x="261" y="85"/>
                    <a:pt x="260" y="76"/>
                    <a:pt x="259" y="67"/>
                  </a:cubicBezTo>
                  <a:lnTo>
                    <a:pt x="260" y="67"/>
                  </a:lnTo>
                  <a:cubicBezTo>
                    <a:pt x="265" y="77"/>
                    <a:pt x="271" y="91"/>
                    <a:pt x="278" y="101"/>
                  </a:cubicBezTo>
                  <a:lnTo>
                    <a:pt x="335" y="194"/>
                  </a:lnTo>
                  <a:lnTo>
                    <a:pt x="335" y="194"/>
                  </a:lnTo>
                  <a:close/>
                  <a:moveTo>
                    <a:pt x="174" y="121"/>
                  </a:moveTo>
                  <a:lnTo>
                    <a:pt x="174" y="121"/>
                  </a:lnTo>
                  <a:lnTo>
                    <a:pt x="174" y="4"/>
                  </a:lnTo>
                  <a:lnTo>
                    <a:pt x="127" y="4"/>
                  </a:lnTo>
                  <a:lnTo>
                    <a:pt x="127" y="115"/>
                  </a:lnTo>
                  <a:cubicBezTo>
                    <a:pt x="127" y="142"/>
                    <a:pt x="116" y="158"/>
                    <a:pt x="87" y="158"/>
                  </a:cubicBezTo>
                  <a:cubicBezTo>
                    <a:pt x="61" y="158"/>
                    <a:pt x="47" y="146"/>
                    <a:pt x="47" y="116"/>
                  </a:cubicBezTo>
                  <a:lnTo>
                    <a:pt x="47" y="4"/>
                  </a:lnTo>
                  <a:lnTo>
                    <a:pt x="0" y="4"/>
                  </a:lnTo>
                  <a:lnTo>
                    <a:pt x="0" y="127"/>
                  </a:lnTo>
                  <a:cubicBezTo>
                    <a:pt x="0" y="170"/>
                    <a:pt x="27" y="197"/>
                    <a:pt x="85" y="197"/>
                  </a:cubicBezTo>
                  <a:cubicBezTo>
                    <a:pt x="147" y="197"/>
                    <a:pt x="174" y="163"/>
                    <a:pt x="174" y="121"/>
                  </a:cubicBez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7" name="Freeform 17"/>
            <p:cNvSpPr>
              <a:spLocks noEditPoints="1"/>
            </p:cNvSpPr>
            <p:nvPr userDrawn="1"/>
          </p:nvSpPr>
          <p:spPr bwMode="auto">
            <a:xfrm>
              <a:off x="3840" y="4411"/>
              <a:ext cx="3657" cy="553"/>
            </a:xfrm>
            <a:custGeom>
              <a:avLst/>
              <a:gdLst>
                <a:gd name="T0" fmla="*/ 1284 w 1284"/>
                <a:gd name="T1" fmla="*/ 190 h 193"/>
                <a:gd name="T2" fmla="*/ 1195 w 1284"/>
                <a:gd name="T3" fmla="*/ 0 h 193"/>
                <a:gd name="T4" fmla="*/ 1154 w 1284"/>
                <a:gd name="T5" fmla="*/ 132 h 193"/>
                <a:gd name="T6" fmla="*/ 1144 w 1284"/>
                <a:gd name="T7" fmla="*/ 97 h 193"/>
                <a:gd name="T8" fmla="*/ 1054 w 1284"/>
                <a:gd name="T9" fmla="*/ 0 h 193"/>
                <a:gd name="T10" fmla="*/ 1072 w 1284"/>
                <a:gd name="T11" fmla="*/ 190 h 193"/>
                <a:gd name="T12" fmla="*/ 1087 w 1284"/>
                <a:gd name="T13" fmla="*/ 58 h 193"/>
                <a:gd name="T14" fmla="*/ 1099 w 1284"/>
                <a:gd name="T15" fmla="*/ 102 h 193"/>
                <a:gd name="T16" fmla="*/ 1176 w 1284"/>
                <a:gd name="T17" fmla="*/ 190 h 193"/>
                <a:gd name="T18" fmla="*/ 1216 w 1284"/>
                <a:gd name="T19" fmla="*/ 57 h 193"/>
                <a:gd name="T20" fmla="*/ 1221 w 1284"/>
                <a:gd name="T21" fmla="*/ 99 h 193"/>
                <a:gd name="T22" fmla="*/ 1284 w 1284"/>
                <a:gd name="T23" fmla="*/ 190 h 193"/>
                <a:gd name="T24" fmla="*/ 1014 w 1284"/>
                <a:gd name="T25" fmla="*/ 117 h 193"/>
                <a:gd name="T26" fmla="*/ 1014 w 1284"/>
                <a:gd name="T27" fmla="*/ 0 h 193"/>
                <a:gd name="T28" fmla="*/ 967 w 1284"/>
                <a:gd name="T29" fmla="*/ 111 h 193"/>
                <a:gd name="T30" fmla="*/ 887 w 1284"/>
                <a:gd name="T31" fmla="*/ 113 h 193"/>
                <a:gd name="T32" fmla="*/ 840 w 1284"/>
                <a:gd name="T33" fmla="*/ 0 h 193"/>
                <a:gd name="T34" fmla="*/ 925 w 1284"/>
                <a:gd name="T35" fmla="*/ 193 h 193"/>
                <a:gd name="T36" fmla="*/ 834 w 1284"/>
                <a:gd name="T37" fmla="*/ 190 h 193"/>
                <a:gd name="T38" fmla="*/ 756 w 1284"/>
                <a:gd name="T39" fmla="*/ 92 h 193"/>
                <a:gd name="T40" fmla="*/ 772 w 1284"/>
                <a:gd name="T41" fmla="*/ 0 h 193"/>
                <a:gd name="T42" fmla="*/ 709 w 1284"/>
                <a:gd name="T43" fmla="*/ 0 h 193"/>
                <a:gd name="T44" fmla="*/ 662 w 1284"/>
                <a:gd name="T45" fmla="*/ 190 h 193"/>
                <a:gd name="T46" fmla="*/ 709 w 1284"/>
                <a:gd name="T47" fmla="*/ 104 h 193"/>
                <a:gd name="T48" fmla="*/ 834 w 1284"/>
                <a:gd name="T49" fmla="*/ 190 h 193"/>
                <a:gd name="T50" fmla="*/ 590 w 1284"/>
                <a:gd name="T51" fmla="*/ 190 h 193"/>
                <a:gd name="T52" fmla="*/ 637 w 1284"/>
                <a:gd name="T53" fmla="*/ 190 h 193"/>
                <a:gd name="T54" fmla="*/ 590 w 1284"/>
                <a:gd name="T55" fmla="*/ 0 h 193"/>
                <a:gd name="T56" fmla="*/ 501 w 1284"/>
                <a:gd name="T57" fmla="*/ 190 h 193"/>
                <a:gd name="T58" fmla="*/ 564 w 1284"/>
                <a:gd name="T59" fmla="*/ 190 h 193"/>
                <a:gd name="T60" fmla="*/ 518 w 1284"/>
                <a:gd name="T61" fmla="*/ 0 h 193"/>
                <a:gd name="T62" fmla="*/ 520 w 1284"/>
                <a:gd name="T63" fmla="*/ 127 h 193"/>
                <a:gd name="T64" fmla="*/ 500 w 1284"/>
                <a:gd name="T65" fmla="*/ 91 h 193"/>
                <a:gd name="T66" fmla="*/ 381 w 1284"/>
                <a:gd name="T67" fmla="*/ 0 h 193"/>
                <a:gd name="T68" fmla="*/ 427 w 1284"/>
                <a:gd name="T69" fmla="*/ 190 h 193"/>
                <a:gd name="T70" fmla="*/ 426 w 1284"/>
                <a:gd name="T71" fmla="*/ 63 h 193"/>
                <a:gd name="T72" fmla="*/ 444 w 1284"/>
                <a:gd name="T73" fmla="*/ 97 h 193"/>
                <a:gd name="T74" fmla="*/ 501 w 1284"/>
                <a:gd name="T75" fmla="*/ 190 h 193"/>
                <a:gd name="T76" fmla="*/ 311 w 1284"/>
                <a:gd name="T77" fmla="*/ 190 h 193"/>
                <a:gd name="T78" fmla="*/ 359 w 1284"/>
                <a:gd name="T79" fmla="*/ 0 h 193"/>
                <a:gd name="T80" fmla="*/ 311 w 1284"/>
                <a:gd name="T81" fmla="*/ 190 h 193"/>
                <a:gd name="T82" fmla="*/ 184 w 1284"/>
                <a:gd name="T83" fmla="*/ 190 h 193"/>
                <a:gd name="T84" fmla="*/ 293 w 1284"/>
                <a:gd name="T85" fmla="*/ 148 h 193"/>
                <a:gd name="T86" fmla="*/ 231 w 1284"/>
                <a:gd name="T87" fmla="*/ 0 h 193"/>
                <a:gd name="T88" fmla="*/ 184 w 1284"/>
                <a:gd name="T89" fmla="*/ 190 h 193"/>
                <a:gd name="T90" fmla="*/ 171 w 1284"/>
                <a:gd name="T91" fmla="*/ 190 h 193"/>
                <a:gd name="T92" fmla="*/ 94 w 1284"/>
                <a:gd name="T93" fmla="*/ 92 h 193"/>
                <a:gd name="T94" fmla="*/ 109 w 1284"/>
                <a:gd name="T95" fmla="*/ 0 h 193"/>
                <a:gd name="T96" fmla="*/ 47 w 1284"/>
                <a:gd name="T97" fmla="*/ 0 h 193"/>
                <a:gd name="T98" fmla="*/ 0 w 1284"/>
                <a:gd name="T99" fmla="*/ 190 h 193"/>
                <a:gd name="T100" fmla="*/ 47 w 1284"/>
                <a:gd name="T101" fmla="*/ 104 h 193"/>
                <a:gd name="T102" fmla="*/ 171 w 1284"/>
                <a:gd name="T103" fmla="*/ 19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84" h="193">
                  <a:moveTo>
                    <a:pt x="1284" y="190"/>
                  </a:moveTo>
                  <a:lnTo>
                    <a:pt x="1284" y="190"/>
                  </a:lnTo>
                  <a:lnTo>
                    <a:pt x="1255" y="0"/>
                  </a:lnTo>
                  <a:lnTo>
                    <a:pt x="1195" y="0"/>
                  </a:lnTo>
                  <a:lnTo>
                    <a:pt x="1163" y="97"/>
                  </a:lnTo>
                  <a:cubicBezTo>
                    <a:pt x="1159" y="109"/>
                    <a:pt x="1156" y="119"/>
                    <a:pt x="1154" y="132"/>
                  </a:cubicBezTo>
                  <a:lnTo>
                    <a:pt x="1153" y="132"/>
                  </a:lnTo>
                  <a:cubicBezTo>
                    <a:pt x="1151" y="120"/>
                    <a:pt x="1148" y="107"/>
                    <a:pt x="1144" y="97"/>
                  </a:cubicBezTo>
                  <a:lnTo>
                    <a:pt x="1113" y="0"/>
                  </a:lnTo>
                  <a:lnTo>
                    <a:pt x="1054" y="0"/>
                  </a:lnTo>
                  <a:lnTo>
                    <a:pt x="1025" y="190"/>
                  </a:lnTo>
                  <a:lnTo>
                    <a:pt x="1072" y="190"/>
                  </a:lnTo>
                  <a:lnTo>
                    <a:pt x="1083" y="101"/>
                  </a:lnTo>
                  <a:cubicBezTo>
                    <a:pt x="1085" y="86"/>
                    <a:pt x="1087" y="72"/>
                    <a:pt x="1087" y="58"/>
                  </a:cubicBezTo>
                  <a:lnTo>
                    <a:pt x="1088" y="58"/>
                  </a:lnTo>
                  <a:cubicBezTo>
                    <a:pt x="1091" y="72"/>
                    <a:pt x="1095" y="89"/>
                    <a:pt x="1099" y="102"/>
                  </a:cubicBezTo>
                  <a:lnTo>
                    <a:pt x="1127" y="190"/>
                  </a:lnTo>
                  <a:lnTo>
                    <a:pt x="1176" y="190"/>
                  </a:lnTo>
                  <a:lnTo>
                    <a:pt x="1206" y="95"/>
                  </a:lnTo>
                  <a:cubicBezTo>
                    <a:pt x="1210" y="82"/>
                    <a:pt x="1213" y="69"/>
                    <a:pt x="1216" y="57"/>
                  </a:cubicBezTo>
                  <a:lnTo>
                    <a:pt x="1216" y="57"/>
                  </a:lnTo>
                  <a:cubicBezTo>
                    <a:pt x="1217" y="68"/>
                    <a:pt x="1219" y="83"/>
                    <a:pt x="1221" y="99"/>
                  </a:cubicBezTo>
                  <a:lnTo>
                    <a:pt x="1234" y="190"/>
                  </a:lnTo>
                  <a:lnTo>
                    <a:pt x="1284" y="190"/>
                  </a:lnTo>
                  <a:lnTo>
                    <a:pt x="1284" y="190"/>
                  </a:lnTo>
                  <a:close/>
                  <a:moveTo>
                    <a:pt x="1014" y="117"/>
                  </a:moveTo>
                  <a:lnTo>
                    <a:pt x="1014" y="117"/>
                  </a:lnTo>
                  <a:lnTo>
                    <a:pt x="1014" y="0"/>
                  </a:lnTo>
                  <a:lnTo>
                    <a:pt x="967" y="0"/>
                  </a:lnTo>
                  <a:lnTo>
                    <a:pt x="967" y="111"/>
                  </a:lnTo>
                  <a:cubicBezTo>
                    <a:pt x="967" y="138"/>
                    <a:pt x="956" y="154"/>
                    <a:pt x="927" y="154"/>
                  </a:cubicBezTo>
                  <a:cubicBezTo>
                    <a:pt x="901" y="154"/>
                    <a:pt x="887" y="142"/>
                    <a:pt x="887" y="113"/>
                  </a:cubicBezTo>
                  <a:lnTo>
                    <a:pt x="887" y="0"/>
                  </a:lnTo>
                  <a:lnTo>
                    <a:pt x="840" y="0"/>
                  </a:lnTo>
                  <a:lnTo>
                    <a:pt x="840" y="123"/>
                  </a:lnTo>
                  <a:cubicBezTo>
                    <a:pt x="840" y="166"/>
                    <a:pt x="867" y="193"/>
                    <a:pt x="925" y="193"/>
                  </a:cubicBezTo>
                  <a:cubicBezTo>
                    <a:pt x="987" y="193"/>
                    <a:pt x="1014" y="159"/>
                    <a:pt x="1014" y="117"/>
                  </a:cubicBezTo>
                  <a:close/>
                  <a:moveTo>
                    <a:pt x="834" y="190"/>
                  </a:moveTo>
                  <a:lnTo>
                    <a:pt x="834" y="190"/>
                  </a:lnTo>
                  <a:lnTo>
                    <a:pt x="756" y="92"/>
                  </a:lnTo>
                  <a:lnTo>
                    <a:pt x="829" y="0"/>
                  </a:lnTo>
                  <a:lnTo>
                    <a:pt x="772" y="0"/>
                  </a:lnTo>
                  <a:lnTo>
                    <a:pt x="709" y="82"/>
                  </a:lnTo>
                  <a:lnTo>
                    <a:pt x="709" y="0"/>
                  </a:lnTo>
                  <a:lnTo>
                    <a:pt x="662" y="0"/>
                  </a:lnTo>
                  <a:lnTo>
                    <a:pt x="662" y="190"/>
                  </a:lnTo>
                  <a:lnTo>
                    <a:pt x="709" y="190"/>
                  </a:lnTo>
                  <a:lnTo>
                    <a:pt x="709" y="104"/>
                  </a:lnTo>
                  <a:lnTo>
                    <a:pt x="772" y="190"/>
                  </a:lnTo>
                  <a:lnTo>
                    <a:pt x="834" y="190"/>
                  </a:lnTo>
                  <a:lnTo>
                    <a:pt x="834" y="190"/>
                  </a:lnTo>
                  <a:close/>
                  <a:moveTo>
                    <a:pt x="590" y="190"/>
                  </a:moveTo>
                  <a:lnTo>
                    <a:pt x="590" y="190"/>
                  </a:lnTo>
                  <a:lnTo>
                    <a:pt x="637" y="190"/>
                  </a:lnTo>
                  <a:lnTo>
                    <a:pt x="637" y="0"/>
                  </a:lnTo>
                  <a:lnTo>
                    <a:pt x="590" y="0"/>
                  </a:lnTo>
                  <a:lnTo>
                    <a:pt x="590" y="190"/>
                  </a:lnTo>
                  <a:close/>
                  <a:moveTo>
                    <a:pt x="501" y="190"/>
                  </a:moveTo>
                  <a:lnTo>
                    <a:pt x="501" y="190"/>
                  </a:lnTo>
                  <a:lnTo>
                    <a:pt x="564" y="190"/>
                  </a:lnTo>
                  <a:lnTo>
                    <a:pt x="564" y="0"/>
                  </a:lnTo>
                  <a:lnTo>
                    <a:pt x="518" y="0"/>
                  </a:lnTo>
                  <a:lnTo>
                    <a:pt x="519" y="80"/>
                  </a:lnTo>
                  <a:cubicBezTo>
                    <a:pt x="519" y="100"/>
                    <a:pt x="519" y="116"/>
                    <a:pt x="520" y="127"/>
                  </a:cubicBezTo>
                  <a:lnTo>
                    <a:pt x="519" y="127"/>
                  </a:lnTo>
                  <a:cubicBezTo>
                    <a:pt x="513" y="114"/>
                    <a:pt x="507" y="102"/>
                    <a:pt x="500" y="91"/>
                  </a:cubicBezTo>
                  <a:lnTo>
                    <a:pt x="445" y="0"/>
                  </a:lnTo>
                  <a:lnTo>
                    <a:pt x="381" y="0"/>
                  </a:lnTo>
                  <a:lnTo>
                    <a:pt x="381" y="190"/>
                  </a:lnTo>
                  <a:lnTo>
                    <a:pt x="427" y="190"/>
                  </a:lnTo>
                  <a:lnTo>
                    <a:pt x="427" y="96"/>
                  </a:lnTo>
                  <a:cubicBezTo>
                    <a:pt x="427" y="81"/>
                    <a:pt x="426" y="72"/>
                    <a:pt x="426" y="63"/>
                  </a:cubicBezTo>
                  <a:lnTo>
                    <a:pt x="426" y="63"/>
                  </a:lnTo>
                  <a:cubicBezTo>
                    <a:pt x="431" y="73"/>
                    <a:pt x="437" y="87"/>
                    <a:pt x="444" y="97"/>
                  </a:cubicBezTo>
                  <a:lnTo>
                    <a:pt x="501" y="190"/>
                  </a:lnTo>
                  <a:lnTo>
                    <a:pt x="501" y="190"/>
                  </a:lnTo>
                  <a:close/>
                  <a:moveTo>
                    <a:pt x="311" y="190"/>
                  </a:moveTo>
                  <a:lnTo>
                    <a:pt x="311" y="190"/>
                  </a:lnTo>
                  <a:lnTo>
                    <a:pt x="359" y="190"/>
                  </a:lnTo>
                  <a:lnTo>
                    <a:pt x="359" y="0"/>
                  </a:lnTo>
                  <a:lnTo>
                    <a:pt x="311" y="0"/>
                  </a:lnTo>
                  <a:lnTo>
                    <a:pt x="311" y="190"/>
                  </a:lnTo>
                  <a:close/>
                  <a:moveTo>
                    <a:pt x="184" y="190"/>
                  </a:moveTo>
                  <a:lnTo>
                    <a:pt x="184" y="190"/>
                  </a:lnTo>
                  <a:lnTo>
                    <a:pt x="293" y="190"/>
                  </a:lnTo>
                  <a:lnTo>
                    <a:pt x="293" y="148"/>
                  </a:lnTo>
                  <a:lnTo>
                    <a:pt x="231" y="148"/>
                  </a:lnTo>
                  <a:lnTo>
                    <a:pt x="231" y="0"/>
                  </a:lnTo>
                  <a:lnTo>
                    <a:pt x="184" y="0"/>
                  </a:lnTo>
                  <a:lnTo>
                    <a:pt x="184" y="190"/>
                  </a:lnTo>
                  <a:lnTo>
                    <a:pt x="184" y="190"/>
                  </a:lnTo>
                  <a:close/>
                  <a:moveTo>
                    <a:pt x="171" y="190"/>
                  </a:moveTo>
                  <a:lnTo>
                    <a:pt x="171" y="190"/>
                  </a:lnTo>
                  <a:lnTo>
                    <a:pt x="94" y="92"/>
                  </a:lnTo>
                  <a:lnTo>
                    <a:pt x="167" y="0"/>
                  </a:lnTo>
                  <a:lnTo>
                    <a:pt x="109" y="0"/>
                  </a:lnTo>
                  <a:lnTo>
                    <a:pt x="47" y="82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90"/>
                  </a:lnTo>
                  <a:lnTo>
                    <a:pt x="47" y="190"/>
                  </a:lnTo>
                  <a:lnTo>
                    <a:pt x="47" y="104"/>
                  </a:lnTo>
                  <a:lnTo>
                    <a:pt x="109" y="190"/>
                  </a:lnTo>
                  <a:lnTo>
                    <a:pt x="171" y="190"/>
                  </a:ln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</p:grp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E1DDB003-EC91-4FF6-B6A2-E89C88900FA4}" type="datetime1">
              <a:rPr lang="de-DE" smtClean="0"/>
              <a:t>30.09.24</a:t>
            </a:fld>
            <a:endParaRPr lang="de-DE" dirty="0"/>
          </a:p>
        </p:txBody>
      </p:sp>
      <p:sp>
        <p:nvSpPr>
          <p:cNvPr id="47" name="Line 8"/>
          <p:cNvSpPr>
            <a:spLocks noChangeShapeType="1"/>
          </p:cNvSpPr>
          <p:nvPr/>
        </p:nvSpPr>
        <p:spPr bwMode="auto">
          <a:xfrm>
            <a:off x="252000" y="4863704"/>
            <a:ext cx="7344164" cy="0"/>
          </a:xfrm>
          <a:prstGeom prst="line">
            <a:avLst/>
          </a:prstGeom>
          <a:noFill/>
          <a:ln w="32385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255587" y="1004043"/>
            <a:ext cx="8651875" cy="3383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</p:txBody>
      </p:sp>
    </p:spTree>
    <p:extLst>
      <p:ext uri="{BB962C8B-B14F-4D97-AF65-F5344CB8AC3E}">
        <p14:creationId xmlns:p14="http://schemas.microsoft.com/office/powerpoint/2010/main" val="22252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4" r:id="rId3"/>
    <p:sldLayoutId id="2147483665" r:id="rId4"/>
    <p:sldLayoutId id="2147483666" r:id="rId5"/>
    <p:sldLayoutId id="2147483663" r:id="rId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marR="0" indent="-355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marR="0" indent="-363538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4738" marR="0" indent="-355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Symbol" pitchFamily="18" charset="2"/>
        <a:buChar char="-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6688" marR="0" indent="-3619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Symbol" pitchFamily="18" charset="2"/>
        <a:buChar char="-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93875" marR="0" indent="-357188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Symbol" pitchFamily="18" charset="2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itogether/ESMRMB2024_Hardware_to_Map/tree/main/02_sequence_design_for_mapp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554400" y="3660475"/>
            <a:ext cx="8035200" cy="923330"/>
          </a:xfrm>
        </p:spPr>
        <p:txBody>
          <a:bodyPr/>
          <a:lstStyle/>
          <a:p>
            <a:pPr algn="ctr"/>
            <a:r>
              <a:rPr lang="de-DE" sz="1800" b="1" dirty="0"/>
              <a:t>Qingping Chen</a:t>
            </a:r>
            <a:br>
              <a:rPr lang="de-DE" sz="1800" dirty="0"/>
            </a:br>
            <a:r>
              <a:rPr lang="de-DE" sz="1400" i="1" dirty="0"/>
              <a:t>Division </a:t>
            </a:r>
            <a:r>
              <a:rPr lang="de-DE" sz="1400" i="1" dirty="0" err="1"/>
              <a:t>of</a:t>
            </a:r>
            <a:r>
              <a:rPr lang="de-DE" sz="1400" i="1" dirty="0"/>
              <a:t> Medical Physics, </a:t>
            </a:r>
            <a:r>
              <a:rPr lang="de-DE" sz="1400" i="1" dirty="0" err="1"/>
              <a:t>Dept</a:t>
            </a:r>
            <a:r>
              <a:rPr lang="de-DE" sz="1400" i="1" dirty="0"/>
              <a:t>. </a:t>
            </a:r>
            <a:r>
              <a:rPr lang="de-DE" sz="1400" i="1" dirty="0" err="1"/>
              <a:t>Of</a:t>
            </a:r>
            <a:r>
              <a:rPr lang="de-DE" sz="1400" i="1" dirty="0"/>
              <a:t> </a:t>
            </a:r>
            <a:r>
              <a:rPr lang="de-DE" sz="1400" i="1" dirty="0" err="1"/>
              <a:t>Radiology</a:t>
            </a:r>
            <a:r>
              <a:rPr lang="de-DE" sz="1400" i="1" dirty="0"/>
              <a:t>,</a:t>
            </a:r>
            <a:br>
              <a:rPr lang="de-DE" sz="1400" i="1" dirty="0"/>
            </a:br>
            <a:r>
              <a:rPr lang="de-DE" sz="1400" i="1" dirty="0"/>
              <a:t>University Medical Center Freiburg, Germany</a:t>
            </a:r>
            <a:br>
              <a:rPr lang="de-DE" sz="1400" i="1" dirty="0"/>
            </a:br>
            <a:r>
              <a:rPr lang="en-US" altLang="zh-CN" sz="1400" i="1" dirty="0"/>
              <a:t>Oct.</a:t>
            </a:r>
            <a:r>
              <a:rPr lang="de-DE" sz="1400" i="1" dirty="0"/>
              <a:t> </a:t>
            </a:r>
            <a:r>
              <a:rPr lang="en-US" altLang="zh-CN" sz="1400" i="1" dirty="0"/>
              <a:t>04</a:t>
            </a:r>
            <a:r>
              <a:rPr lang="de-DE" sz="1400" i="1" dirty="0"/>
              <a:t>, 202</a:t>
            </a:r>
            <a:r>
              <a:rPr lang="en-US" altLang="zh-CN" sz="1400" i="1" dirty="0"/>
              <a:t>4</a:t>
            </a:r>
            <a:endParaRPr lang="de-DE" sz="1400" i="1" dirty="0"/>
          </a:p>
        </p:txBody>
      </p:sp>
      <p:sp>
        <p:nvSpPr>
          <p:cNvPr id="7" name="Untertitel 3"/>
          <p:cNvSpPr txBox="1">
            <a:spLocks/>
          </p:cNvSpPr>
          <p:nvPr/>
        </p:nvSpPr>
        <p:spPr>
          <a:xfrm>
            <a:off x="554400" y="2041570"/>
            <a:ext cx="8035200" cy="161890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5560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9138" marR="0" indent="-363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6688" marR="0" indent="-361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3875" marR="0" indent="-3571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i="1" dirty="0">
                <a:solidFill>
                  <a:srgbClr val="BE0028"/>
                </a:solidFill>
              </a:rPr>
              <a:t>Pulse</a:t>
            </a:r>
            <a:r>
              <a:rPr lang="zh-CN" altLang="en-US" sz="3200" i="1" dirty="0">
                <a:solidFill>
                  <a:srgbClr val="BE0028"/>
                </a:solidFill>
              </a:rPr>
              <a:t> </a:t>
            </a:r>
            <a:r>
              <a:rPr lang="en-US" altLang="zh-CN" sz="3200" i="1" dirty="0">
                <a:solidFill>
                  <a:srgbClr val="BE0028"/>
                </a:solidFill>
              </a:rPr>
              <a:t>sequence</a:t>
            </a:r>
            <a:r>
              <a:rPr lang="zh-CN" altLang="en-US" sz="3200" i="1" dirty="0">
                <a:solidFill>
                  <a:srgbClr val="BE0028"/>
                </a:solidFill>
              </a:rPr>
              <a:t> </a:t>
            </a:r>
            <a:r>
              <a:rPr lang="en-US" altLang="zh-CN" sz="3200" i="1" dirty="0">
                <a:solidFill>
                  <a:srgbClr val="BE0028"/>
                </a:solidFill>
              </a:rPr>
              <a:t>hands-on</a:t>
            </a:r>
          </a:p>
          <a:p>
            <a:pPr algn="ctr"/>
            <a:endParaRPr lang="en-US" altLang="zh-CN" dirty="0">
              <a:solidFill>
                <a:srgbClr val="BE0028"/>
              </a:solidFill>
            </a:endParaRPr>
          </a:p>
          <a:p>
            <a:r>
              <a:rPr lang="en-US" altLang="zh-CN" sz="1800" b="1" dirty="0">
                <a:solidFill>
                  <a:srgbClr val="BE0028"/>
                </a:solidFill>
              </a:rPr>
              <a:t>Session: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Hands-on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primer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on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Sequences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(Design)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for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Mapping</a:t>
            </a:r>
          </a:p>
          <a:p>
            <a:r>
              <a:rPr lang="en-US" altLang="zh-CN" sz="1800" b="1" dirty="0">
                <a:solidFill>
                  <a:srgbClr val="BE0028"/>
                </a:solidFill>
              </a:rPr>
              <a:t>Educational</a:t>
            </a:r>
            <a:r>
              <a:rPr lang="zh-CN" altLang="en-US" sz="1800" b="1" dirty="0">
                <a:solidFill>
                  <a:srgbClr val="BE0028"/>
                </a:solidFill>
              </a:rPr>
              <a:t> </a:t>
            </a:r>
            <a:r>
              <a:rPr lang="en-US" altLang="zh-CN" sz="1800" b="1" dirty="0">
                <a:solidFill>
                  <a:srgbClr val="BE0028"/>
                </a:solidFill>
              </a:rPr>
              <a:t>Track</a:t>
            </a:r>
            <a:r>
              <a:rPr lang="zh-CN" altLang="en-US" sz="1800" b="1" dirty="0">
                <a:solidFill>
                  <a:srgbClr val="BE0028"/>
                </a:solidFill>
              </a:rPr>
              <a:t> </a:t>
            </a:r>
            <a:r>
              <a:rPr lang="en-US" altLang="zh-CN" sz="1800" b="1" dirty="0">
                <a:solidFill>
                  <a:srgbClr val="BE0028"/>
                </a:solidFill>
              </a:rPr>
              <a:t>2: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From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Hardware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to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3910582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744368" y="3008356"/>
            <a:ext cx="77278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cap="small" dirty="0"/>
              <a:t>Thank you for your attention!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44368" y="1077480"/>
            <a:ext cx="7727871" cy="1890210"/>
          </a:xfrm>
          <a:prstGeom prst="rect">
            <a:avLst/>
          </a:prstGeom>
        </p:spPr>
        <p:txBody>
          <a:bodyPr vert="horz" wrap="square" lIns="91440" tIns="45720" rIns="91440" bIns="45720" numCol="3" rtlCol="0">
            <a:normAutofit fontScale="85000" lnSpcReduction="2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5560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9138" marR="0" indent="-363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6688" marR="0" indent="-361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3875" marR="0" indent="-3571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Acknowledgements:</a:t>
            </a:r>
          </a:p>
          <a:p>
            <a:r>
              <a:rPr lang="en-US" dirty="0" err="1">
                <a:solidFill>
                  <a:schemeClr val="tx1"/>
                </a:solidFill>
              </a:rPr>
              <a:t>Berkin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Bilgic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Frank Zijlstra </a:t>
            </a:r>
          </a:p>
          <a:p>
            <a:r>
              <a:rPr lang="en-US" dirty="0">
                <a:solidFill>
                  <a:schemeClr val="tx1"/>
                </a:solidFill>
              </a:rPr>
              <a:t>Jon-Fredrik Nielsen </a:t>
            </a:r>
          </a:p>
          <a:p>
            <a:r>
              <a:rPr lang="en-US" dirty="0">
                <a:solidFill>
                  <a:schemeClr val="tx1"/>
                </a:solidFill>
              </a:rPr>
              <a:t>Moritz </a:t>
            </a:r>
            <a:r>
              <a:rPr lang="en-US" dirty="0" err="1">
                <a:solidFill>
                  <a:schemeClr val="tx1"/>
                </a:solidFill>
              </a:rPr>
              <a:t>Zaiss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Qiang</a:t>
            </a:r>
            <a:r>
              <a:rPr lang="en-US" dirty="0">
                <a:solidFill>
                  <a:schemeClr val="tx1"/>
                </a:solidFill>
              </a:rPr>
              <a:t> Liu</a:t>
            </a:r>
          </a:p>
          <a:p>
            <a:r>
              <a:rPr lang="en-US" dirty="0">
                <a:solidFill>
                  <a:schemeClr val="tx1"/>
                </a:solidFill>
              </a:rPr>
              <a:t>Sebastian Littin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Borjan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Gagoski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Imam </a:t>
            </a:r>
            <a:r>
              <a:rPr lang="en-US" dirty="0" err="1">
                <a:solidFill>
                  <a:schemeClr val="tx1"/>
                </a:solidFill>
              </a:rPr>
              <a:t>Shaik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 err="1">
                <a:solidFill>
                  <a:schemeClr val="tx1"/>
                </a:solidFill>
              </a:rPr>
              <a:t>Juergen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Hennig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Naveen Murthy </a:t>
            </a:r>
          </a:p>
          <a:p>
            <a:r>
              <a:rPr lang="en-US" dirty="0">
                <a:solidFill>
                  <a:schemeClr val="tx1"/>
                </a:solidFill>
              </a:rPr>
              <a:t>Maxim Zaitsev</a:t>
            </a:r>
          </a:p>
          <a:p>
            <a:r>
              <a:rPr lang="en-US" dirty="0">
                <a:solidFill>
                  <a:schemeClr val="tx1"/>
                </a:solidFill>
              </a:rPr>
              <a:t>Will Grissom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Douglas Noll</a:t>
            </a:r>
          </a:p>
          <a:p>
            <a:r>
              <a:rPr lang="en-US" dirty="0">
                <a:solidFill>
                  <a:schemeClr val="tx1"/>
                </a:solidFill>
              </a:rPr>
              <a:t>Jeff </a:t>
            </a:r>
            <a:r>
              <a:rPr lang="en-US" dirty="0" err="1">
                <a:solidFill>
                  <a:schemeClr val="tx1"/>
                </a:solidFill>
              </a:rPr>
              <a:t>Fessler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Mojtaba Shafiekhani</a:t>
            </a:r>
          </a:p>
          <a:p>
            <a:r>
              <a:rPr lang="en-US" dirty="0" err="1">
                <a:solidFill>
                  <a:schemeClr val="tx1"/>
                </a:solidFill>
              </a:rPr>
              <a:t>Niklas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Wehkamp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Scott Peltier</a:t>
            </a:r>
          </a:p>
          <a:p>
            <a:r>
              <a:rPr lang="en-US" dirty="0" err="1">
                <a:solidFill>
                  <a:schemeClr val="tx1"/>
                </a:solidFill>
              </a:rPr>
              <a:t>Yogesh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Rathi</a:t>
            </a:r>
            <a:r>
              <a:rPr lang="en-US" dirty="0">
                <a:solidFill>
                  <a:schemeClr val="tx1"/>
                </a:solidFill>
              </a:rPr>
              <a:t> 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277635" y="3759882"/>
            <a:ext cx="1793081" cy="580074"/>
            <a:chOff x="5479682" y="1881419"/>
            <a:chExt cx="2390775" cy="773432"/>
          </a:xfrm>
        </p:grpSpPr>
        <p:sp>
          <p:nvSpPr>
            <p:cNvPr id="9" name="Flowchart: Process 137"/>
            <p:cNvSpPr/>
            <p:nvPr/>
          </p:nvSpPr>
          <p:spPr bwMode="auto">
            <a:xfrm>
              <a:off x="5479682" y="1881419"/>
              <a:ext cx="2390775" cy="773432"/>
            </a:xfrm>
            <a:prstGeom prst="flowChartProcess">
              <a:avLst/>
            </a:prstGeom>
            <a:solidFill>
              <a:srgbClr val="FFFFFF"/>
            </a:solidFill>
            <a:ln w="28575" cap="flat" cmpd="sng" algn="ctr">
              <a:solidFill>
                <a:srgbClr val="4B4B4B"/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231458">
                <a:defRPr/>
              </a:pPr>
              <a:endParaRPr lang="en-US" sz="1050" kern="0">
                <a:solidFill>
                  <a:srgbClr val="4B4B4B"/>
                </a:solidFill>
                <a:latin typeface="Arial"/>
                <a:ea typeface="MS Mincho"/>
                <a:cs typeface="Times New Roman"/>
              </a:endParaRPr>
            </a:p>
            <a:p>
              <a:pPr algn="ctr" defTabSz="231458">
                <a:defRPr/>
              </a:pPr>
              <a:endParaRPr lang="en-US" sz="1050" kern="0">
                <a:solidFill>
                  <a:srgbClr val="4B4B4B"/>
                </a:solidFill>
                <a:latin typeface="Arial"/>
                <a:ea typeface="MS Mincho"/>
                <a:cs typeface="Times New Roman"/>
              </a:endParaRPr>
            </a:p>
            <a:p>
              <a:pPr algn="ctr" defTabSz="231458">
                <a:defRPr/>
              </a:pPr>
              <a:endParaRPr lang="en-US" sz="1050" kern="0" dirty="0">
                <a:solidFill>
                  <a:srgbClr val="4B4B4B"/>
                </a:solidFill>
                <a:latin typeface="Arial"/>
                <a:ea typeface="MS Mincho"/>
                <a:cs typeface="Times New Roman"/>
              </a:endParaRPr>
            </a:p>
          </p:txBody>
        </p:sp>
        <p:pic>
          <p:nvPicPr>
            <p:cNvPr id="10" name="Picture 2" descr="H:\Presentations\Pulseq_BASP_2017\Matlab_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5318" y="2206271"/>
              <a:ext cx="459728" cy="413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35200" y="1945156"/>
              <a:ext cx="655688" cy="655688"/>
            </a:xfrm>
            <a:prstGeom prst="rect">
              <a:avLst/>
            </a:prstGeom>
          </p:spPr>
        </p:pic>
        <p:pic>
          <p:nvPicPr>
            <p:cNvPr id="12" name="Picture 3" descr="H:\Presentations\Pulseq_BASP_2017\logo_hire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202" y="1978377"/>
              <a:ext cx="1173184" cy="293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C3A0C6-C500-4B53-A244-FCD38D163643}"/>
                </a:ext>
              </a:extLst>
            </p:cNvPr>
            <p:cNvSpPr txBox="1"/>
            <p:nvPr/>
          </p:nvSpPr>
          <p:spPr>
            <a:xfrm>
              <a:off x="6494514" y="2344854"/>
              <a:ext cx="1085849" cy="30777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>
                  <a:solidFill>
                    <a:srgbClr val="4B4B4B"/>
                  </a:solidFill>
                  <a:latin typeface="Arial"/>
                  <a:cs typeface="Arial"/>
                </a:rPr>
                <a:t>MATLAB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71820" y="3759882"/>
            <a:ext cx="1796721" cy="579190"/>
            <a:chOff x="804443" y="3525431"/>
            <a:chExt cx="2395628" cy="772253"/>
          </a:xfrm>
        </p:grpSpPr>
        <p:sp>
          <p:nvSpPr>
            <p:cNvPr id="15" name="Flowchart: Process 137"/>
            <p:cNvSpPr/>
            <p:nvPr/>
          </p:nvSpPr>
          <p:spPr bwMode="auto">
            <a:xfrm>
              <a:off x="804443" y="3525431"/>
              <a:ext cx="2395628" cy="772253"/>
            </a:xfrm>
            <a:prstGeom prst="flowChartProcess">
              <a:avLst/>
            </a:prstGeom>
            <a:solidFill>
              <a:srgbClr val="FFFFFF"/>
            </a:solidFill>
            <a:ln w="28575" cap="flat" cmpd="sng" algn="ctr">
              <a:solidFill>
                <a:srgbClr val="4B4B4B"/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231458">
                <a:defRPr/>
              </a:pPr>
              <a:endParaRPr lang="en-US" sz="1050" kern="0">
                <a:solidFill>
                  <a:srgbClr val="4B4B4B"/>
                </a:solidFill>
                <a:latin typeface="Arial"/>
                <a:ea typeface="MS Mincho"/>
                <a:cs typeface="Times New Roman"/>
              </a:endParaRPr>
            </a:p>
            <a:p>
              <a:pPr algn="ctr" defTabSz="231458">
                <a:defRPr/>
              </a:pPr>
              <a:endParaRPr lang="en-US" sz="2100" kern="0" dirty="0">
                <a:solidFill>
                  <a:srgbClr val="4B4B4B"/>
                </a:solidFill>
                <a:latin typeface="Arial"/>
                <a:ea typeface="MS Mincho"/>
                <a:cs typeface="Times New Roman"/>
              </a:endParaRPr>
            </a:p>
          </p:txBody>
        </p:sp>
        <p:pic>
          <p:nvPicPr>
            <p:cNvPr id="16" name="Picture 3" descr="H:\Presentations\Pulseq_BASP_2017\Python-logo-notext.sv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9744" y="3812921"/>
              <a:ext cx="416598" cy="416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9961" y="3562546"/>
              <a:ext cx="655688" cy="65568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8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5844" b="24364"/>
            <a:stretch/>
          </p:blipFill>
          <p:spPr>
            <a:xfrm>
              <a:off x="1539702" y="3594628"/>
              <a:ext cx="1639357" cy="28003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2054C1-6710-487C-8DA9-D7C62AEA6578}"/>
                </a:ext>
              </a:extLst>
            </p:cNvPr>
            <p:cNvSpPr txBox="1"/>
            <p:nvPr/>
          </p:nvSpPr>
          <p:spPr>
            <a:xfrm>
              <a:off x="2009775" y="3971925"/>
              <a:ext cx="1085851" cy="30777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>
                  <a:solidFill>
                    <a:srgbClr val="4B4B4B"/>
                  </a:solidFill>
                  <a:latin typeface="Arial"/>
                  <a:cs typeface="Arial"/>
                </a:rPr>
                <a:t>Python</a:t>
              </a:r>
              <a:endParaRPr lang="en-US" sz="1350" dirty="0">
                <a:solidFill>
                  <a:srgbClr val="4B4B4B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069645" y="3759882"/>
            <a:ext cx="1796721" cy="580074"/>
            <a:chOff x="814149" y="4742161"/>
            <a:chExt cx="2395628" cy="773432"/>
          </a:xfrm>
        </p:grpSpPr>
        <p:sp>
          <p:nvSpPr>
            <p:cNvPr id="21" name="Flowchart: Process 137">
              <a:extLst>
                <a:ext uri="{FF2B5EF4-FFF2-40B4-BE49-F238E27FC236}">
                  <a16:creationId xmlns:a16="http://schemas.microsoft.com/office/drawing/2014/main" id="{18271CC0-BFE8-4DF8-9EC8-853E786AFD4E}"/>
                </a:ext>
              </a:extLst>
            </p:cNvPr>
            <p:cNvSpPr/>
            <p:nvPr/>
          </p:nvSpPr>
          <p:spPr bwMode="auto">
            <a:xfrm>
              <a:off x="814149" y="4743340"/>
              <a:ext cx="2395628" cy="772253"/>
            </a:xfrm>
            <a:prstGeom prst="flowChartProcess">
              <a:avLst/>
            </a:prstGeom>
            <a:solidFill>
              <a:srgbClr val="FFFFFF"/>
            </a:solidFill>
            <a:ln w="28575" cap="flat" cmpd="sng" algn="ctr">
              <a:solidFill>
                <a:srgbClr val="4B4B4B"/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231458">
                <a:defRPr/>
              </a:pPr>
              <a:endParaRPr lang="en-US" sz="1050" kern="0">
                <a:solidFill>
                  <a:srgbClr val="4B4B4B"/>
                </a:solidFill>
                <a:latin typeface="Arial"/>
                <a:ea typeface="MS Mincho"/>
                <a:cs typeface="Times New Roman"/>
              </a:endParaRPr>
            </a:p>
            <a:p>
              <a:pPr algn="ctr" defTabSz="231458">
                <a:defRPr/>
              </a:pPr>
              <a:endParaRPr lang="en-US" sz="2100" kern="0" dirty="0">
                <a:solidFill>
                  <a:srgbClr val="4B4B4B"/>
                </a:solidFill>
                <a:latin typeface="Arial"/>
                <a:ea typeface="MS Mincho"/>
                <a:cs typeface="Times New Roman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9961" y="4784361"/>
              <a:ext cx="655688" cy="655688"/>
            </a:xfrm>
            <a:prstGeom prst="rect">
              <a:avLst/>
            </a:prstGeom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1400" r="84546" b="28036"/>
            <a:stretch/>
          </p:blipFill>
          <p:spPr bwMode="auto">
            <a:xfrm>
              <a:off x="2435074" y="4742161"/>
              <a:ext cx="749325" cy="734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83">
              <a:extLst>
                <a:ext uri="{FF2B5EF4-FFF2-40B4-BE49-F238E27FC236}">
                  <a16:creationId xmlns:a16="http://schemas.microsoft.com/office/drawing/2014/main" id="{2649210E-F59D-4CA2-9359-E1915259DD35}"/>
                </a:ext>
              </a:extLst>
            </p:cNvPr>
            <p:cNvSpPr txBox="1"/>
            <p:nvPr/>
          </p:nvSpPr>
          <p:spPr>
            <a:xfrm>
              <a:off x="1569008" y="4934910"/>
              <a:ext cx="863568" cy="3077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500" b="1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TOPPE</a:t>
              </a:r>
            </a:p>
          </p:txBody>
        </p:sp>
      </p:grpSp>
      <p:pic>
        <p:nvPicPr>
          <p:cNvPr id="25" name="Picture 3" descr="H:\Downloads\nih-logo-color-nota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354" y="4628041"/>
            <a:ext cx="2425985" cy="37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243496" y="4583824"/>
            <a:ext cx="3982180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75" dirty="0"/>
              <a:t>Supported by NIH U24-NS120056 (Nielsen, Zaitsev)</a:t>
            </a:r>
            <a:br>
              <a:rPr lang="en-US" sz="1275" dirty="0"/>
            </a:br>
            <a:r>
              <a:rPr lang="en-US" sz="1275" dirty="0"/>
              <a:t>and R01-EB032378 (</a:t>
            </a:r>
            <a:r>
              <a:rPr lang="en-US" sz="1275" dirty="0" err="1"/>
              <a:t>Rathi</a:t>
            </a:r>
            <a:r>
              <a:rPr lang="en-US" sz="1275" dirty="0"/>
              <a:t>, </a:t>
            </a:r>
            <a:r>
              <a:rPr lang="en-US" sz="1275" dirty="0" err="1"/>
              <a:t>Bilgic</a:t>
            </a:r>
            <a:r>
              <a:rPr lang="en-US" sz="1275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993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6FF6D4-2A45-4C3D-A6D5-87E912882531}" type="datetime1">
              <a:rPr lang="de-DE" smtClean="0"/>
              <a:t>30.09.24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2413" y="992188"/>
            <a:ext cx="8639175" cy="387429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Basic MR spectroscopy</a:t>
            </a:r>
          </a:p>
          <a:p>
            <a:pPr marL="698500" lvl="1" indent="-342900"/>
            <a:r>
              <a:rPr lang="en-US" sz="1800" b="1" dirty="0"/>
              <a:t>s00_1d_fid</a:t>
            </a:r>
            <a:r>
              <a:rPr lang="en-US" sz="1800" dirty="0"/>
              <a:t>: Free induction decay (FID)</a:t>
            </a:r>
          </a:p>
          <a:p>
            <a:pPr marL="698500" lvl="1" indent="-342900"/>
            <a:r>
              <a:rPr lang="en-US" sz="1800" b="1" dirty="0"/>
              <a:t>s01_from_1d_fid_to_1d_se</a:t>
            </a:r>
            <a:r>
              <a:rPr lang="en-US" sz="1800" dirty="0"/>
              <a:t>: Spin echo (SE) with gradients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3D spin-echo sequence</a:t>
            </a:r>
          </a:p>
          <a:p>
            <a:pPr marL="698500" lvl="1" indent="-342900"/>
            <a:r>
              <a:rPr lang="en-US" sz="1800" b="1" dirty="0"/>
              <a:t>s10_from_1d_se_to_3d_se</a:t>
            </a:r>
            <a:r>
              <a:rPr lang="en-US" sz="1800" dirty="0"/>
              <a:t>: Basic 3</a:t>
            </a:r>
            <a:r>
              <a:rPr lang="en-US" altLang="zh-CN" sz="1800" dirty="0"/>
              <a:t>D</a:t>
            </a:r>
            <a:r>
              <a:rPr lang="zh-CN" altLang="en-US" sz="1800" dirty="0"/>
              <a:t> </a:t>
            </a:r>
            <a:r>
              <a:rPr lang="en-US" altLang="zh-CN" sz="1800" dirty="0"/>
              <a:t>single-echo </a:t>
            </a:r>
            <a:r>
              <a:rPr lang="en-US" sz="1800" dirty="0"/>
              <a:t>SE</a:t>
            </a:r>
          </a:p>
          <a:p>
            <a:pPr marL="698500" lvl="1" indent="-342900"/>
            <a:r>
              <a:rPr lang="en-US" altLang="zh-CN" sz="1800" b="1" dirty="0"/>
              <a:t>s11_optimized_3d_se</a:t>
            </a:r>
            <a:r>
              <a:rPr lang="en-US" altLang="zh-CN" sz="1800" dirty="0"/>
              <a:t>: 3D single-echo SE with time-optimized gradient</a:t>
            </a:r>
            <a:endParaRPr lang="en-US" sz="1800" dirty="0"/>
          </a:p>
          <a:p>
            <a:pPr marL="698500" lvl="1" indent="-342900"/>
            <a:r>
              <a:rPr lang="en-US" sz="1800" b="1" dirty="0"/>
              <a:t>s12_optimized_3d_se_portableScanner</a:t>
            </a:r>
            <a:r>
              <a:rPr lang="en-US" sz="1800" dirty="0"/>
              <a:t>: </a:t>
            </a:r>
            <a:r>
              <a:rPr lang="en-US" altLang="zh-CN" sz="1800" dirty="0"/>
              <a:t>3D single-echo SE with time-optimized gradient for the portable scanner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/>
              <a:t>3D</a:t>
            </a:r>
            <a:r>
              <a:rPr lang="zh-CN" altLang="en-US" sz="1800" dirty="0"/>
              <a:t> </a:t>
            </a:r>
            <a:r>
              <a:rPr lang="en-US" altLang="zh-CN" sz="1800" dirty="0"/>
              <a:t>multi-echo</a:t>
            </a:r>
            <a:r>
              <a:rPr lang="zh-CN" altLang="en-US" sz="1800" dirty="0"/>
              <a:t> </a:t>
            </a:r>
            <a:r>
              <a:rPr lang="en-US" altLang="zh-CN" sz="1800" dirty="0"/>
              <a:t>SE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T2</a:t>
            </a:r>
            <a:r>
              <a:rPr lang="zh-CN" altLang="en-US" sz="1800" dirty="0"/>
              <a:t> </a:t>
            </a:r>
            <a:r>
              <a:rPr lang="en-US" altLang="zh-CN" sz="1800" dirty="0"/>
              <a:t>mapping</a:t>
            </a:r>
            <a:r>
              <a:rPr lang="zh-CN" altLang="en-US" sz="1800" dirty="0"/>
              <a:t> </a:t>
            </a:r>
            <a:r>
              <a:rPr lang="en-US" altLang="zh-CN" sz="1800" dirty="0"/>
              <a:t>(</a:t>
            </a:r>
            <a:r>
              <a:rPr lang="en-US" altLang="zh-CN" sz="1800" b="1" dirty="0" err="1"/>
              <a:t>Andreia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Gaspar</a:t>
            </a:r>
            <a:r>
              <a:rPr lang="en-US" altLang="zh-CN" sz="1800" dirty="0"/>
              <a:t>’s</a:t>
            </a:r>
            <a:r>
              <a:rPr lang="zh-CN" altLang="en-US" sz="1800" dirty="0"/>
              <a:t> </a:t>
            </a:r>
            <a:r>
              <a:rPr lang="en-US" altLang="zh-CN" sz="1800" dirty="0"/>
              <a:t>lecture)</a:t>
            </a:r>
          </a:p>
          <a:p>
            <a:pPr marL="698500" lvl="1" indent="-342900"/>
            <a:r>
              <a:rPr lang="en-US" sz="1800" b="1" dirty="0"/>
              <a:t>s</a:t>
            </a:r>
            <a:r>
              <a:rPr lang="en-US" altLang="zh-CN" sz="1800" b="1" dirty="0"/>
              <a:t>20</a:t>
            </a:r>
            <a:r>
              <a:rPr lang="en-US" sz="1800" b="1" dirty="0"/>
              <a:t>_ optimized_3d_mse_portableScanner </a:t>
            </a:r>
            <a:r>
              <a:rPr lang="en-US" altLang="zh-CN" sz="1800" dirty="0"/>
              <a:t>: 3D multi-echo SE</a:t>
            </a:r>
            <a:r>
              <a:rPr lang="en-US" sz="1800" dirty="0"/>
              <a:t> </a:t>
            </a:r>
            <a:r>
              <a:rPr lang="en-US" altLang="zh-CN" sz="1800" dirty="0"/>
              <a:t>with</a:t>
            </a:r>
            <a:r>
              <a:rPr lang="zh-CN" altLang="en-US" sz="1800" dirty="0"/>
              <a:t> </a:t>
            </a:r>
            <a:r>
              <a:rPr lang="en-US" altLang="zh-CN" sz="1800" dirty="0"/>
              <a:t>time-optimized</a:t>
            </a:r>
            <a:r>
              <a:rPr lang="zh-CN" altLang="en-US" sz="1800" dirty="0"/>
              <a:t> </a:t>
            </a:r>
            <a:r>
              <a:rPr lang="en-US" altLang="zh-CN" sz="1800" dirty="0"/>
              <a:t>gradient adapted for the portable scanner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/>
              <a:t>Link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sequence</a:t>
            </a:r>
            <a:r>
              <a:rPr lang="zh-CN" altLang="en-US" sz="1800" dirty="0"/>
              <a:t> </a:t>
            </a:r>
            <a:r>
              <a:rPr lang="en-US" altLang="zh-CN" sz="1800" dirty="0"/>
              <a:t>source</a:t>
            </a:r>
            <a:r>
              <a:rPr lang="zh-CN" altLang="en-US" sz="1800" dirty="0"/>
              <a:t> </a:t>
            </a:r>
            <a:r>
              <a:rPr lang="en-US" altLang="zh-CN" sz="1800" dirty="0"/>
              <a:t>code and related materials:</a:t>
            </a:r>
          </a:p>
          <a:p>
            <a:pPr marL="363538" lvl="2" indent="0">
              <a:buNone/>
            </a:pPr>
            <a:r>
              <a:rPr lang="en-US" altLang="zh-CN" sz="1800" dirty="0">
                <a:hlinkClick r:id="rId3"/>
              </a:rPr>
              <a:t>https://github.com/mritogether/ESMRMB2024_Hardware_to_Map/tree/main/02_sequence_design_for_mapping</a:t>
            </a:r>
            <a:r>
              <a:rPr lang="zh-CN" altLang="en-US" sz="1800" dirty="0"/>
              <a:t> 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86041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105FF9-E1A9-BAED-8962-7D90A16D86DB}"/>
              </a:ext>
            </a:extLst>
          </p:cNvPr>
          <p:cNvCxnSpPr/>
          <p:nvPr/>
        </p:nvCxnSpPr>
        <p:spPr>
          <a:xfrm>
            <a:off x="1158615" y="940590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/>
              <a:t>s00_1d_fid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30.09.24</a:t>
            </a:fld>
            <a:endParaRPr lang="de-D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>
            <a:off x="425666" y="2082547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>
            <a:off x="425666" y="2689385"/>
            <a:ext cx="8032534" cy="1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>
            <a:cxnSpLocks/>
          </p:cNvCxnSpPr>
          <p:nvPr/>
        </p:nvCxnSpPr>
        <p:spPr>
          <a:xfrm>
            <a:off x="425666" y="3170359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>
            <a:cxnSpLocks/>
          </p:cNvCxnSpPr>
          <p:nvPr/>
        </p:nvCxnSpPr>
        <p:spPr>
          <a:xfrm flipV="1">
            <a:off x="425202" y="3746149"/>
            <a:ext cx="8032998" cy="179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>
            <a:cxnSpLocks/>
          </p:cNvCxnSpPr>
          <p:nvPr/>
        </p:nvCxnSpPr>
        <p:spPr>
          <a:xfrm>
            <a:off x="425202" y="4156319"/>
            <a:ext cx="803299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00243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59405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301778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537400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934882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59898" y="833293"/>
            <a:ext cx="7467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4081941" y="54325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5EDB49-5156-FAF1-2909-630DDA18C317}"/>
              </a:ext>
            </a:extLst>
          </p:cNvPr>
          <p:cNvCxnSpPr>
            <a:cxnSpLocks/>
          </p:cNvCxnSpPr>
          <p:nvPr/>
        </p:nvCxnSpPr>
        <p:spPr>
          <a:xfrm>
            <a:off x="5598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D84C998-195D-05D1-44CA-3207EA1CF6AD}"/>
              </a:ext>
            </a:extLst>
          </p:cNvPr>
          <p:cNvSpPr/>
          <p:nvPr/>
        </p:nvSpPr>
        <p:spPr>
          <a:xfrm>
            <a:off x="941166" y="1597753"/>
            <a:ext cx="404434" cy="491994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24D7A1-546A-FA2C-DA3F-A9569F30A3F4}"/>
              </a:ext>
            </a:extLst>
          </p:cNvPr>
          <p:cNvCxnSpPr>
            <a:cxnSpLocks/>
          </p:cNvCxnSpPr>
          <p:nvPr/>
        </p:nvCxnSpPr>
        <p:spPr>
          <a:xfrm>
            <a:off x="1158615" y="1017087"/>
            <a:ext cx="142413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368163A-14F1-CA8A-C344-FFDA66AB035A}"/>
              </a:ext>
            </a:extLst>
          </p:cNvPr>
          <p:cNvCxnSpPr>
            <a:cxnSpLocks/>
          </p:cNvCxnSpPr>
          <p:nvPr/>
        </p:nvCxnSpPr>
        <p:spPr>
          <a:xfrm>
            <a:off x="2582754" y="940590"/>
            <a:ext cx="0" cy="321572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A1B8F4C-3CCC-D999-A17D-F5F3C4615299}"/>
              </a:ext>
            </a:extLst>
          </p:cNvPr>
          <p:cNvSpPr/>
          <p:nvPr/>
        </p:nvSpPr>
        <p:spPr>
          <a:xfrm>
            <a:off x="2594260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CDA6C793-7E99-03A2-B101-60A964FED3F6}"/>
              </a:ext>
            </a:extLst>
          </p:cNvPr>
          <p:cNvCxnSpPr>
            <a:cxnSpLocks/>
          </p:cNvCxnSpPr>
          <p:nvPr/>
        </p:nvCxnSpPr>
        <p:spPr>
          <a:xfrm>
            <a:off x="80274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D7A8FB6A-53AF-7ACE-3356-590EDAE32DAF}"/>
              </a:ext>
            </a:extLst>
          </p:cNvPr>
          <p:cNvCxnSpPr>
            <a:cxnSpLocks/>
          </p:cNvCxnSpPr>
          <p:nvPr/>
        </p:nvCxnSpPr>
        <p:spPr>
          <a:xfrm flipV="1">
            <a:off x="563478" y="4595448"/>
            <a:ext cx="118020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A88E51E6-9F7F-E77C-44F2-1E0ABB9EFAC7}"/>
              </a:ext>
            </a:extLst>
          </p:cNvPr>
          <p:cNvSpPr txBox="1"/>
          <p:nvPr/>
        </p:nvSpPr>
        <p:spPr>
          <a:xfrm>
            <a:off x="872315" y="4304930"/>
            <a:ext cx="54213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t_ex</a:t>
            </a:r>
            <a:endParaRPr lang="en-GB" sz="1400" b="1" dirty="0"/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90253052-853C-2DFE-A966-5D70E3B1D82B}"/>
              </a:ext>
            </a:extLst>
          </p:cNvPr>
          <p:cNvCxnSpPr>
            <a:cxnSpLocks/>
          </p:cNvCxnSpPr>
          <p:nvPr/>
        </p:nvCxnSpPr>
        <p:spPr>
          <a:xfrm>
            <a:off x="3092971" y="4595448"/>
            <a:ext cx="493452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DC642751-86FB-C364-D90A-BF482FD45450}"/>
              </a:ext>
            </a:extLst>
          </p:cNvPr>
          <p:cNvSpPr txBox="1"/>
          <p:nvPr/>
        </p:nvSpPr>
        <p:spPr>
          <a:xfrm>
            <a:off x="5194589" y="4301331"/>
            <a:ext cx="7312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TR_fill</a:t>
            </a:r>
            <a:endParaRPr lang="en-GB" sz="1400" b="1" dirty="0"/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5C327A6E-A9B6-2865-A262-FACB4EDB4609}"/>
              </a:ext>
            </a:extLst>
          </p:cNvPr>
          <p:cNvCxnSpPr>
            <a:cxnSpLocks/>
          </p:cNvCxnSpPr>
          <p:nvPr/>
        </p:nvCxnSpPr>
        <p:spPr>
          <a:xfrm>
            <a:off x="3092971" y="1597753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0FB6353F-375F-B350-310F-3FEA22731381}"/>
              </a:ext>
            </a:extLst>
          </p:cNvPr>
          <p:cNvCxnSpPr>
            <a:cxnSpLocks/>
          </p:cNvCxnSpPr>
          <p:nvPr/>
        </p:nvCxnSpPr>
        <p:spPr>
          <a:xfrm>
            <a:off x="1752031" y="4603197"/>
            <a:ext cx="134094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E8826BB6-5864-2EFE-16C5-C3C0ACB025DC}"/>
              </a:ext>
            </a:extLst>
          </p:cNvPr>
          <p:cNvSpPr txBox="1"/>
          <p:nvPr/>
        </p:nvSpPr>
        <p:spPr>
          <a:xfrm>
            <a:off x="2097228" y="4304930"/>
            <a:ext cx="65114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t_adc</a:t>
            </a:r>
            <a:endParaRPr lang="en-GB" sz="1400" b="1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9CD752A-36AC-85EA-5242-C96476989810}"/>
              </a:ext>
            </a:extLst>
          </p:cNvPr>
          <p:cNvSpPr txBox="1"/>
          <p:nvPr/>
        </p:nvSpPr>
        <p:spPr>
          <a:xfrm>
            <a:off x="1659126" y="1004883"/>
            <a:ext cx="4138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</a:t>
            </a:r>
            <a:endParaRPr lang="en-GB" sz="1400" b="1" dirty="0"/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B3DB139A-62DF-2075-900F-41D88E8722E5}"/>
              </a:ext>
            </a:extLst>
          </p:cNvPr>
          <p:cNvCxnSpPr>
            <a:cxnSpLocks/>
          </p:cNvCxnSpPr>
          <p:nvPr/>
        </p:nvCxnSpPr>
        <p:spPr>
          <a:xfrm>
            <a:off x="1353203" y="1934247"/>
            <a:ext cx="39882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0E9AE92F-59DB-FA17-3EAC-FD7F56EDEDCF}"/>
              </a:ext>
            </a:extLst>
          </p:cNvPr>
          <p:cNvCxnSpPr>
            <a:cxnSpLocks/>
          </p:cNvCxnSpPr>
          <p:nvPr/>
        </p:nvCxnSpPr>
        <p:spPr>
          <a:xfrm>
            <a:off x="1743682" y="1843750"/>
            <a:ext cx="0" cy="285052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1763DF9F-69C3-B090-D8B6-1174F2CA15BF}"/>
              </a:ext>
            </a:extLst>
          </p:cNvPr>
          <p:cNvCxnSpPr>
            <a:cxnSpLocks/>
          </p:cNvCxnSpPr>
          <p:nvPr/>
        </p:nvCxnSpPr>
        <p:spPr>
          <a:xfrm>
            <a:off x="559898" y="1944121"/>
            <a:ext cx="381268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BBCD262D-3B6F-335F-9E8D-F738749CA080}"/>
              </a:ext>
            </a:extLst>
          </p:cNvPr>
          <p:cNvSpPr txBox="1"/>
          <p:nvPr/>
        </p:nvSpPr>
        <p:spPr>
          <a:xfrm>
            <a:off x="495480" y="2093894"/>
            <a:ext cx="105509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 err="1">
                <a:solidFill>
                  <a:srgbClr val="00B050"/>
                </a:solidFill>
              </a:rPr>
              <a:t>rf_deadtime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7F9E4798-77F5-0186-1B69-432CE4CA1FA6}"/>
              </a:ext>
            </a:extLst>
          </p:cNvPr>
          <p:cNvSpPr txBox="1"/>
          <p:nvPr/>
        </p:nvSpPr>
        <p:spPr>
          <a:xfrm>
            <a:off x="1283769" y="1602773"/>
            <a:ext cx="139172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 err="1">
                <a:solidFill>
                  <a:srgbClr val="0070C0"/>
                </a:solidFill>
              </a:rPr>
              <a:t>rf_ringdowntime</a:t>
            </a:r>
            <a:endParaRPr lang="en-GB" sz="1200" b="1" dirty="0">
              <a:solidFill>
                <a:srgbClr val="0070C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DE2B5F-BFC0-4DA6-0A84-8CDCFDBE4B9C}"/>
              </a:ext>
            </a:extLst>
          </p:cNvPr>
          <p:cNvCxnSpPr>
            <a:cxnSpLocks/>
            <a:endCxn id="239" idx="1"/>
          </p:cNvCxnSpPr>
          <p:nvPr/>
        </p:nvCxnSpPr>
        <p:spPr>
          <a:xfrm flipV="1">
            <a:off x="1756046" y="4054122"/>
            <a:ext cx="83821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1B1B8D-F61F-8FCE-6C91-609EC1FF9543}"/>
              </a:ext>
            </a:extLst>
          </p:cNvPr>
          <p:cNvSpPr txBox="1"/>
          <p:nvPr/>
        </p:nvSpPr>
        <p:spPr>
          <a:xfrm>
            <a:off x="1756798" y="3800205"/>
            <a:ext cx="859531" cy="25391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50" b="1" dirty="0"/>
              <a:t>ADC</a:t>
            </a:r>
            <a:r>
              <a:rPr lang="zh-CN" altLang="en-US" sz="1050" b="1" dirty="0"/>
              <a:t> </a:t>
            </a:r>
            <a:r>
              <a:rPr lang="en-US" altLang="zh-CN" sz="1050" b="1" dirty="0"/>
              <a:t>delay</a:t>
            </a:r>
            <a:endParaRPr lang="en-GB" sz="1050" b="1" dirty="0"/>
          </a:p>
        </p:txBody>
      </p:sp>
    </p:spTree>
    <p:extLst>
      <p:ext uri="{BB962C8B-B14F-4D97-AF65-F5344CB8AC3E}">
        <p14:creationId xmlns:p14="http://schemas.microsoft.com/office/powerpoint/2010/main" val="143610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0E4CB1B-ECE2-DA63-D0F2-B9B49D3D576A}"/>
              </a:ext>
            </a:extLst>
          </p:cNvPr>
          <p:cNvCxnSpPr/>
          <p:nvPr/>
        </p:nvCxnSpPr>
        <p:spPr>
          <a:xfrm>
            <a:off x="1756792" y="961343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105FF9-E1A9-BAED-8962-7D90A16D86DB}"/>
              </a:ext>
            </a:extLst>
          </p:cNvPr>
          <p:cNvCxnSpPr/>
          <p:nvPr/>
        </p:nvCxnSpPr>
        <p:spPr>
          <a:xfrm>
            <a:off x="933894" y="940590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/>
              <a:t>s</a:t>
            </a:r>
            <a:r>
              <a:rPr lang="en-US" altLang="zh-CN" sz="2000" b="1" dirty="0"/>
              <a:t>01</a:t>
            </a:r>
            <a:r>
              <a:rPr lang="en-US" sz="2000" b="1" dirty="0"/>
              <a:t>_</a:t>
            </a:r>
            <a:r>
              <a:rPr lang="en-US" altLang="zh-CN" sz="2000" b="1" dirty="0"/>
              <a:t>from_1d_fid_to_1d_se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30.09.24</a:t>
            </a:fld>
            <a:endParaRPr lang="de-D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>
            <a:off x="425666" y="2082547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>
            <a:off x="425666" y="2689385"/>
            <a:ext cx="8032534" cy="1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>
            <a:cxnSpLocks/>
          </p:cNvCxnSpPr>
          <p:nvPr/>
        </p:nvCxnSpPr>
        <p:spPr>
          <a:xfrm>
            <a:off x="425666" y="3170359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>
            <a:cxnSpLocks/>
          </p:cNvCxnSpPr>
          <p:nvPr/>
        </p:nvCxnSpPr>
        <p:spPr>
          <a:xfrm flipV="1">
            <a:off x="425202" y="3746149"/>
            <a:ext cx="8032998" cy="179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>
            <a:cxnSpLocks/>
          </p:cNvCxnSpPr>
          <p:nvPr/>
        </p:nvCxnSpPr>
        <p:spPr>
          <a:xfrm>
            <a:off x="425202" y="4156319"/>
            <a:ext cx="803299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00243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59405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301778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537400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934882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59898" y="833293"/>
            <a:ext cx="7467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4081941" y="54325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5EDB49-5156-FAF1-2909-630DDA18C317}"/>
              </a:ext>
            </a:extLst>
          </p:cNvPr>
          <p:cNvCxnSpPr>
            <a:cxnSpLocks/>
          </p:cNvCxnSpPr>
          <p:nvPr/>
        </p:nvCxnSpPr>
        <p:spPr>
          <a:xfrm>
            <a:off x="5598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D84C998-195D-05D1-44CA-3207EA1CF6AD}"/>
              </a:ext>
            </a:extLst>
          </p:cNvPr>
          <p:cNvSpPr/>
          <p:nvPr/>
        </p:nvSpPr>
        <p:spPr>
          <a:xfrm>
            <a:off x="716445" y="1597753"/>
            <a:ext cx="404434" cy="491994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21CC82-7D1A-FC94-C415-759EF0F542CA}"/>
              </a:ext>
            </a:extLst>
          </p:cNvPr>
          <p:cNvSpPr/>
          <p:nvPr/>
        </p:nvSpPr>
        <p:spPr>
          <a:xfrm>
            <a:off x="1554576" y="1101567"/>
            <a:ext cx="404433" cy="986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24D7A1-546A-FA2C-DA3F-A9569F30A3F4}"/>
              </a:ext>
            </a:extLst>
          </p:cNvPr>
          <p:cNvCxnSpPr>
            <a:cxnSpLocks/>
          </p:cNvCxnSpPr>
          <p:nvPr/>
        </p:nvCxnSpPr>
        <p:spPr>
          <a:xfrm>
            <a:off x="933894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5CEE5BF-F3FF-AC42-20C6-C5FB8ADE44FB}"/>
              </a:ext>
            </a:extLst>
          </p:cNvPr>
          <p:cNvSpPr txBox="1"/>
          <p:nvPr/>
        </p:nvSpPr>
        <p:spPr>
          <a:xfrm>
            <a:off x="971347" y="996393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368163A-14F1-CA8A-C344-FFDA66AB035A}"/>
              </a:ext>
            </a:extLst>
          </p:cNvPr>
          <p:cNvCxnSpPr>
            <a:cxnSpLocks/>
          </p:cNvCxnSpPr>
          <p:nvPr/>
        </p:nvCxnSpPr>
        <p:spPr>
          <a:xfrm>
            <a:off x="2582754" y="940590"/>
            <a:ext cx="0" cy="273534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45A77F-EE77-872B-BB7D-EEAD7643859B}"/>
              </a:ext>
            </a:extLst>
          </p:cNvPr>
          <p:cNvCxnSpPr>
            <a:cxnSpLocks/>
          </p:cNvCxnSpPr>
          <p:nvPr/>
        </p:nvCxnSpPr>
        <p:spPr>
          <a:xfrm>
            <a:off x="1756792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4C45F2C-E3CF-4F4E-F816-0A080C82ED70}"/>
              </a:ext>
            </a:extLst>
          </p:cNvPr>
          <p:cNvSpPr txBox="1"/>
          <p:nvPr/>
        </p:nvSpPr>
        <p:spPr>
          <a:xfrm>
            <a:off x="2013337" y="995331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A1B8F4C-3CCC-D999-A17D-F5F3C4615299}"/>
              </a:ext>
            </a:extLst>
          </p:cNvPr>
          <p:cNvSpPr/>
          <p:nvPr/>
        </p:nvSpPr>
        <p:spPr>
          <a:xfrm>
            <a:off x="2338539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CDA6C793-7E99-03A2-B101-60A964FED3F6}"/>
              </a:ext>
            </a:extLst>
          </p:cNvPr>
          <p:cNvCxnSpPr>
            <a:cxnSpLocks/>
          </p:cNvCxnSpPr>
          <p:nvPr/>
        </p:nvCxnSpPr>
        <p:spPr>
          <a:xfrm>
            <a:off x="80274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apezoid 46">
            <a:extLst>
              <a:ext uri="{FF2B5EF4-FFF2-40B4-BE49-F238E27FC236}">
                <a16:creationId xmlns:a16="http://schemas.microsoft.com/office/drawing/2014/main" id="{2B7EBC1A-9438-4096-D145-534CA7ADED1C}"/>
              </a:ext>
            </a:extLst>
          </p:cNvPr>
          <p:cNvSpPr/>
          <p:nvPr/>
        </p:nvSpPr>
        <p:spPr>
          <a:xfrm>
            <a:off x="1183644" y="3304658"/>
            <a:ext cx="298992" cy="44149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EC7CC7-5A87-4A8D-8454-E2BEA90930F4}"/>
              </a:ext>
            </a:extLst>
          </p:cNvPr>
          <p:cNvSpPr/>
          <p:nvPr/>
        </p:nvSpPr>
        <p:spPr>
          <a:xfrm>
            <a:off x="2338539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5885C9-4B7D-4EA4-D434-DFC10F6BC004}"/>
              </a:ext>
            </a:extLst>
          </p:cNvPr>
          <p:cNvCxnSpPr>
            <a:cxnSpLocks/>
          </p:cNvCxnSpPr>
          <p:nvPr/>
        </p:nvCxnSpPr>
        <p:spPr>
          <a:xfrm>
            <a:off x="563478" y="4600093"/>
            <a:ext cx="94028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D5C0048-1825-CA7F-55ED-7028F6797EC3}"/>
              </a:ext>
            </a:extLst>
          </p:cNvPr>
          <p:cNvSpPr txBox="1"/>
          <p:nvPr/>
        </p:nvSpPr>
        <p:spPr>
          <a:xfrm>
            <a:off x="758122" y="4287671"/>
            <a:ext cx="54213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t_ex</a:t>
            </a:r>
            <a:endParaRPr lang="en-GB" sz="1400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08DC2A-364D-33C8-257E-A9C683C7D2E5}"/>
              </a:ext>
            </a:extLst>
          </p:cNvPr>
          <p:cNvCxnSpPr>
            <a:cxnSpLocks/>
          </p:cNvCxnSpPr>
          <p:nvPr/>
        </p:nvCxnSpPr>
        <p:spPr>
          <a:xfrm>
            <a:off x="3207213" y="1597753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D477BC-A39B-148C-6C8C-8A30337479C8}"/>
              </a:ext>
            </a:extLst>
          </p:cNvPr>
          <p:cNvCxnSpPr>
            <a:cxnSpLocks/>
          </p:cNvCxnSpPr>
          <p:nvPr/>
        </p:nvCxnSpPr>
        <p:spPr>
          <a:xfrm>
            <a:off x="1503760" y="4603197"/>
            <a:ext cx="170345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55254C-730A-6C5E-6B46-76D7B19E1199}"/>
              </a:ext>
            </a:extLst>
          </p:cNvPr>
          <p:cNvSpPr txBox="1"/>
          <p:nvPr/>
        </p:nvSpPr>
        <p:spPr>
          <a:xfrm>
            <a:off x="2071785" y="4311016"/>
            <a:ext cx="57259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t_ref</a:t>
            </a:r>
            <a:endParaRPr lang="en-GB" sz="1400" b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492E97-056C-4CAB-2AC6-54AAA63977C4}"/>
              </a:ext>
            </a:extLst>
          </p:cNvPr>
          <p:cNvCxnSpPr>
            <a:cxnSpLocks/>
          </p:cNvCxnSpPr>
          <p:nvPr/>
        </p:nvCxnSpPr>
        <p:spPr>
          <a:xfrm>
            <a:off x="1503760" y="1597753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324AF5D-96A6-72D8-78E4-78E5D4D08D33}"/>
              </a:ext>
            </a:extLst>
          </p:cNvPr>
          <p:cNvCxnSpPr>
            <a:cxnSpLocks/>
          </p:cNvCxnSpPr>
          <p:nvPr/>
        </p:nvCxnSpPr>
        <p:spPr>
          <a:xfrm>
            <a:off x="3223287" y="4600093"/>
            <a:ext cx="478738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DECBD60-A9E5-B795-E27E-0B4F6BC3712C}"/>
              </a:ext>
            </a:extLst>
          </p:cNvPr>
          <p:cNvSpPr txBox="1"/>
          <p:nvPr/>
        </p:nvSpPr>
        <p:spPr>
          <a:xfrm>
            <a:off x="5251710" y="4310207"/>
            <a:ext cx="7312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TR_fill</a:t>
            </a:r>
            <a:endParaRPr lang="en-GB" sz="1400" b="1" dirty="0"/>
          </a:p>
        </p:txBody>
      </p:sp>
      <p:sp>
        <p:nvSpPr>
          <p:cNvPr id="55" name="Trapezoid 46">
            <a:extLst>
              <a:ext uri="{FF2B5EF4-FFF2-40B4-BE49-F238E27FC236}">
                <a16:creationId xmlns:a16="http://schemas.microsoft.com/office/drawing/2014/main" id="{54161FE8-CF94-E83A-0E9B-D29D9BA1473C}"/>
              </a:ext>
            </a:extLst>
          </p:cNvPr>
          <p:cNvSpPr/>
          <p:nvPr/>
        </p:nvSpPr>
        <p:spPr>
          <a:xfrm>
            <a:off x="2011027" y="3424852"/>
            <a:ext cx="286414" cy="323999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57" name="Trapezoid 46">
            <a:extLst>
              <a:ext uri="{FF2B5EF4-FFF2-40B4-BE49-F238E27FC236}">
                <a16:creationId xmlns:a16="http://schemas.microsoft.com/office/drawing/2014/main" id="{D1D545F9-B8FA-21EF-F58F-EA8197C07598}"/>
              </a:ext>
            </a:extLst>
          </p:cNvPr>
          <p:cNvSpPr/>
          <p:nvPr/>
        </p:nvSpPr>
        <p:spPr>
          <a:xfrm>
            <a:off x="2884284" y="3424853"/>
            <a:ext cx="296918" cy="324878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5" name="Trapezoid 46">
            <a:extLst>
              <a:ext uri="{FF2B5EF4-FFF2-40B4-BE49-F238E27FC236}">
                <a16:creationId xmlns:a16="http://schemas.microsoft.com/office/drawing/2014/main" id="{E663E2C0-87DD-6F8F-64CA-D0442A23FEC4}"/>
              </a:ext>
            </a:extLst>
          </p:cNvPr>
          <p:cNvSpPr/>
          <p:nvPr/>
        </p:nvSpPr>
        <p:spPr>
          <a:xfrm>
            <a:off x="2323452" y="3569506"/>
            <a:ext cx="544759" cy="183600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27579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0E4CB1B-ECE2-DA63-D0F2-B9B49D3D576A}"/>
              </a:ext>
            </a:extLst>
          </p:cNvPr>
          <p:cNvCxnSpPr/>
          <p:nvPr/>
        </p:nvCxnSpPr>
        <p:spPr>
          <a:xfrm>
            <a:off x="1756792" y="961343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105FF9-E1A9-BAED-8962-7D90A16D86DB}"/>
              </a:ext>
            </a:extLst>
          </p:cNvPr>
          <p:cNvCxnSpPr/>
          <p:nvPr/>
        </p:nvCxnSpPr>
        <p:spPr>
          <a:xfrm>
            <a:off x="933894" y="940590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/>
              <a:t>s</a:t>
            </a:r>
            <a:r>
              <a:rPr lang="en-US" altLang="zh-CN" sz="2000" b="1" dirty="0"/>
              <a:t>10</a:t>
            </a:r>
            <a:r>
              <a:rPr lang="en-US" sz="2000" b="1" dirty="0"/>
              <a:t>_</a:t>
            </a:r>
            <a:r>
              <a:rPr lang="en-US" altLang="zh-CN" sz="2000" b="1" dirty="0"/>
              <a:t>from_1d_se_to_3d_se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30.09.24</a:t>
            </a:fld>
            <a:endParaRPr lang="de-D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>
            <a:off x="425666" y="2082547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>
            <a:off x="425666" y="2689385"/>
            <a:ext cx="8032534" cy="1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>
            <a:cxnSpLocks/>
          </p:cNvCxnSpPr>
          <p:nvPr/>
        </p:nvCxnSpPr>
        <p:spPr>
          <a:xfrm>
            <a:off x="425666" y="3170359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>
            <a:cxnSpLocks/>
          </p:cNvCxnSpPr>
          <p:nvPr/>
        </p:nvCxnSpPr>
        <p:spPr>
          <a:xfrm flipV="1">
            <a:off x="425202" y="3746149"/>
            <a:ext cx="8032998" cy="179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>
            <a:cxnSpLocks/>
          </p:cNvCxnSpPr>
          <p:nvPr/>
        </p:nvCxnSpPr>
        <p:spPr>
          <a:xfrm>
            <a:off x="425202" y="4156319"/>
            <a:ext cx="803299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00243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59405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301778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537400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934882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59898" y="833293"/>
            <a:ext cx="7467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4081941" y="54325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5EDB49-5156-FAF1-2909-630DDA18C317}"/>
              </a:ext>
            </a:extLst>
          </p:cNvPr>
          <p:cNvCxnSpPr>
            <a:cxnSpLocks/>
          </p:cNvCxnSpPr>
          <p:nvPr/>
        </p:nvCxnSpPr>
        <p:spPr>
          <a:xfrm>
            <a:off x="5598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D84C998-195D-05D1-44CA-3207EA1CF6AD}"/>
              </a:ext>
            </a:extLst>
          </p:cNvPr>
          <p:cNvSpPr/>
          <p:nvPr/>
        </p:nvSpPr>
        <p:spPr>
          <a:xfrm>
            <a:off x="716445" y="1597753"/>
            <a:ext cx="404434" cy="491994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21CC82-7D1A-FC94-C415-759EF0F542CA}"/>
              </a:ext>
            </a:extLst>
          </p:cNvPr>
          <p:cNvSpPr/>
          <p:nvPr/>
        </p:nvSpPr>
        <p:spPr>
          <a:xfrm>
            <a:off x="1554576" y="1101567"/>
            <a:ext cx="404433" cy="986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24D7A1-546A-FA2C-DA3F-A9569F30A3F4}"/>
              </a:ext>
            </a:extLst>
          </p:cNvPr>
          <p:cNvCxnSpPr>
            <a:cxnSpLocks/>
          </p:cNvCxnSpPr>
          <p:nvPr/>
        </p:nvCxnSpPr>
        <p:spPr>
          <a:xfrm>
            <a:off x="933894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5CEE5BF-F3FF-AC42-20C6-C5FB8ADE44FB}"/>
              </a:ext>
            </a:extLst>
          </p:cNvPr>
          <p:cNvSpPr txBox="1"/>
          <p:nvPr/>
        </p:nvSpPr>
        <p:spPr>
          <a:xfrm>
            <a:off x="971347" y="996393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368163A-14F1-CA8A-C344-FFDA66AB035A}"/>
              </a:ext>
            </a:extLst>
          </p:cNvPr>
          <p:cNvCxnSpPr>
            <a:cxnSpLocks/>
          </p:cNvCxnSpPr>
          <p:nvPr/>
        </p:nvCxnSpPr>
        <p:spPr>
          <a:xfrm>
            <a:off x="2582754" y="940590"/>
            <a:ext cx="0" cy="273534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45A77F-EE77-872B-BB7D-EEAD7643859B}"/>
              </a:ext>
            </a:extLst>
          </p:cNvPr>
          <p:cNvCxnSpPr>
            <a:cxnSpLocks/>
          </p:cNvCxnSpPr>
          <p:nvPr/>
        </p:nvCxnSpPr>
        <p:spPr>
          <a:xfrm>
            <a:off x="1756792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4C45F2C-E3CF-4F4E-F816-0A080C82ED70}"/>
              </a:ext>
            </a:extLst>
          </p:cNvPr>
          <p:cNvSpPr txBox="1"/>
          <p:nvPr/>
        </p:nvSpPr>
        <p:spPr>
          <a:xfrm>
            <a:off x="2013337" y="995331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A1B8F4C-3CCC-D999-A17D-F5F3C4615299}"/>
              </a:ext>
            </a:extLst>
          </p:cNvPr>
          <p:cNvSpPr/>
          <p:nvPr/>
        </p:nvSpPr>
        <p:spPr>
          <a:xfrm>
            <a:off x="2338539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CDA6C793-7E99-03A2-B101-60A964FED3F6}"/>
              </a:ext>
            </a:extLst>
          </p:cNvPr>
          <p:cNvCxnSpPr>
            <a:cxnSpLocks/>
          </p:cNvCxnSpPr>
          <p:nvPr/>
        </p:nvCxnSpPr>
        <p:spPr>
          <a:xfrm>
            <a:off x="80274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apezoid 46">
            <a:extLst>
              <a:ext uri="{FF2B5EF4-FFF2-40B4-BE49-F238E27FC236}">
                <a16:creationId xmlns:a16="http://schemas.microsoft.com/office/drawing/2014/main" id="{2B7EBC1A-9438-4096-D145-534CA7ADED1C}"/>
              </a:ext>
            </a:extLst>
          </p:cNvPr>
          <p:cNvSpPr/>
          <p:nvPr/>
        </p:nvSpPr>
        <p:spPr>
          <a:xfrm>
            <a:off x="1183644" y="3304658"/>
            <a:ext cx="298992" cy="44149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EC7CC7-5A87-4A8D-8454-E2BEA90930F4}"/>
              </a:ext>
            </a:extLst>
          </p:cNvPr>
          <p:cNvSpPr/>
          <p:nvPr/>
        </p:nvSpPr>
        <p:spPr>
          <a:xfrm>
            <a:off x="2338539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5885C9-4B7D-4EA4-D434-DFC10F6BC004}"/>
              </a:ext>
            </a:extLst>
          </p:cNvPr>
          <p:cNvCxnSpPr>
            <a:cxnSpLocks/>
          </p:cNvCxnSpPr>
          <p:nvPr/>
        </p:nvCxnSpPr>
        <p:spPr>
          <a:xfrm>
            <a:off x="563478" y="4600093"/>
            <a:ext cx="94028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D5C0048-1825-CA7F-55ED-7028F6797EC3}"/>
              </a:ext>
            </a:extLst>
          </p:cNvPr>
          <p:cNvSpPr txBox="1"/>
          <p:nvPr/>
        </p:nvSpPr>
        <p:spPr>
          <a:xfrm>
            <a:off x="758122" y="4287671"/>
            <a:ext cx="54213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t_ex</a:t>
            </a:r>
            <a:endParaRPr lang="en-GB" sz="1400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08DC2A-364D-33C8-257E-A9C683C7D2E5}"/>
              </a:ext>
            </a:extLst>
          </p:cNvPr>
          <p:cNvCxnSpPr>
            <a:cxnSpLocks/>
          </p:cNvCxnSpPr>
          <p:nvPr/>
        </p:nvCxnSpPr>
        <p:spPr>
          <a:xfrm>
            <a:off x="3207213" y="1597753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D477BC-A39B-148C-6C8C-8A30337479C8}"/>
              </a:ext>
            </a:extLst>
          </p:cNvPr>
          <p:cNvCxnSpPr>
            <a:cxnSpLocks/>
          </p:cNvCxnSpPr>
          <p:nvPr/>
        </p:nvCxnSpPr>
        <p:spPr>
          <a:xfrm>
            <a:off x="1503760" y="4603197"/>
            <a:ext cx="170345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55254C-730A-6C5E-6B46-76D7B19E1199}"/>
              </a:ext>
            </a:extLst>
          </p:cNvPr>
          <p:cNvSpPr txBox="1"/>
          <p:nvPr/>
        </p:nvSpPr>
        <p:spPr>
          <a:xfrm>
            <a:off x="2071785" y="4311016"/>
            <a:ext cx="57259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t_ref</a:t>
            </a:r>
            <a:endParaRPr lang="en-GB" sz="1400" b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492E97-056C-4CAB-2AC6-54AAA63977C4}"/>
              </a:ext>
            </a:extLst>
          </p:cNvPr>
          <p:cNvCxnSpPr>
            <a:cxnSpLocks/>
          </p:cNvCxnSpPr>
          <p:nvPr/>
        </p:nvCxnSpPr>
        <p:spPr>
          <a:xfrm>
            <a:off x="1503760" y="1597753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324AF5D-96A6-72D8-78E4-78E5D4D08D33}"/>
              </a:ext>
            </a:extLst>
          </p:cNvPr>
          <p:cNvCxnSpPr>
            <a:cxnSpLocks/>
          </p:cNvCxnSpPr>
          <p:nvPr/>
        </p:nvCxnSpPr>
        <p:spPr>
          <a:xfrm>
            <a:off x="3223287" y="4600093"/>
            <a:ext cx="478738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DECBD60-A9E5-B795-E27E-0B4F6BC3712C}"/>
              </a:ext>
            </a:extLst>
          </p:cNvPr>
          <p:cNvSpPr txBox="1"/>
          <p:nvPr/>
        </p:nvSpPr>
        <p:spPr>
          <a:xfrm>
            <a:off x="5251710" y="4310207"/>
            <a:ext cx="7312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TR_fill</a:t>
            </a:r>
            <a:endParaRPr lang="en-GB" sz="1400" b="1" dirty="0"/>
          </a:p>
        </p:txBody>
      </p:sp>
      <p:sp>
        <p:nvSpPr>
          <p:cNvPr id="55" name="Trapezoid 46">
            <a:extLst>
              <a:ext uri="{FF2B5EF4-FFF2-40B4-BE49-F238E27FC236}">
                <a16:creationId xmlns:a16="http://schemas.microsoft.com/office/drawing/2014/main" id="{54161FE8-CF94-E83A-0E9B-D29D9BA1473C}"/>
              </a:ext>
            </a:extLst>
          </p:cNvPr>
          <p:cNvSpPr/>
          <p:nvPr/>
        </p:nvSpPr>
        <p:spPr>
          <a:xfrm>
            <a:off x="2011027" y="3424852"/>
            <a:ext cx="286414" cy="323999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57" name="Trapezoid 46">
            <a:extLst>
              <a:ext uri="{FF2B5EF4-FFF2-40B4-BE49-F238E27FC236}">
                <a16:creationId xmlns:a16="http://schemas.microsoft.com/office/drawing/2014/main" id="{D1D545F9-B8FA-21EF-F58F-EA8197C07598}"/>
              </a:ext>
            </a:extLst>
          </p:cNvPr>
          <p:cNvSpPr/>
          <p:nvPr/>
        </p:nvSpPr>
        <p:spPr>
          <a:xfrm>
            <a:off x="2884284" y="3424853"/>
            <a:ext cx="296918" cy="324878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11" name="Trapezoid 46">
            <a:extLst>
              <a:ext uri="{FF2B5EF4-FFF2-40B4-BE49-F238E27FC236}">
                <a16:creationId xmlns:a16="http://schemas.microsoft.com/office/drawing/2014/main" id="{E38E704E-9504-4C6F-33DE-7A6BD3FB2AF0}"/>
              </a:ext>
            </a:extLst>
          </p:cNvPr>
          <p:cNvSpPr/>
          <p:nvPr/>
        </p:nvSpPr>
        <p:spPr>
          <a:xfrm flipV="1">
            <a:off x="2009787" y="3162118"/>
            <a:ext cx="291600" cy="1800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17" name="Trapezoid 46">
            <a:extLst>
              <a:ext uri="{FF2B5EF4-FFF2-40B4-BE49-F238E27FC236}">
                <a16:creationId xmlns:a16="http://schemas.microsoft.com/office/drawing/2014/main" id="{26A85B1C-75D1-0D6C-DF1B-BC465FD70F7A}"/>
              </a:ext>
            </a:extLst>
          </p:cNvPr>
          <p:cNvSpPr/>
          <p:nvPr/>
        </p:nvSpPr>
        <p:spPr>
          <a:xfrm>
            <a:off x="2888826" y="2991178"/>
            <a:ext cx="291600" cy="1800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3" name="Trapezoid 46">
            <a:extLst>
              <a:ext uri="{FF2B5EF4-FFF2-40B4-BE49-F238E27FC236}">
                <a16:creationId xmlns:a16="http://schemas.microsoft.com/office/drawing/2014/main" id="{C32B1EE7-578D-0523-8C6E-710ED0E12B9F}"/>
              </a:ext>
            </a:extLst>
          </p:cNvPr>
          <p:cNvSpPr/>
          <p:nvPr/>
        </p:nvSpPr>
        <p:spPr>
          <a:xfrm flipV="1">
            <a:off x="2006198" y="2688142"/>
            <a:ext cx="291243" cy="180000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4" name="Trapezoid 46">
            <a:extLst>
              <a:ext uri="{FF2B5EF4-FFF2-40B4-BE49-F238E27FC236}">
                <a16:creationId xmlns:a16="http://schemas.microsoft.com/office/drawing/2014/main" id="{EEAC5539-6714-4D9A-C0B3-BD97FE784E81}"/>
              </a:ext>
            </a:extLst>
          </p:cNvPr>
          <p:cNvSpPr/>
          <p:nvPr/>
        </p:nvSpPr>
        <p:spPr>
          <a:xfrm>
            <a:off x="2885237" y="2508443"/>
            <a:ext cx="291600" cy="180000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5" name="Trapezoid 46">
            <a:extLst>
              <a:ext uri="{FF2B5EF4-FFF2-40B4-BE49-F238E27FC236}">
                <a16:creationId xmlns:a16="http://schemas.microsoft.com/office/drawing/2014/main" id="{E663E2C0-87DD-6F8F-64CA-D0442A23FEC4}"/>
              </a:ext>
            </a:extLst>
          </p:cNvPr>
          <p:cNvSpPr/>
          <p:nvPr/>
        </p:nvSpPr>
        <p:spPr>
          <a:xfrm>
            <a:off x="2323452" y="3569506"/>
            <a:ext cx="544759" cy="183600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266412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0E4CB1B-ECE2-DA63-D0F2-B9B49D3D576A}"/>
              </a:ext>
            </a:extLst>
          </p:cNvPr>
          <p:cNvCxnSpPr/>
          <p:nvPr/>
        </p:nvCxnSpPr>
        <p:spPr>
          <a:xfrm>
            <a:off x="1756792" y="961343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105FF9-E1A9-BAED-8962-7D90A16D86DB}"/>
              </a:ext>
            </a:extLst>
          </p:cNvPr>
          <p:cNvCxnSpPr/>
          <p:nvPr/>
        </p:nvCxnSpPr>
        <p:spPr>
          <a:xfrm>
            <a:off x="933894" y="940590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/>
              <a:t>s</a:t>
            </a:r>
            <a:r>
              <a:rPr lang="en-US" altLang="zh-CN" sz="2000" b="1" dirty="0"/>
              <a:t>11</a:t>
            </a:r>
            <a:r>
              <a:rPr lang="en-US" sz="2000" b="1" dirty="0"/>
              <a:t>_optimized_3d_se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30.09.24</a:t>
            </a:fld>
            <a:endParaRPr lang="de-D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>
            <a:off x="425666" y="2082547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>
            <a:off x="425666" y="2689385"/>
            <a:ext cx="8032534" cy="1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>
            <a:cxnSpLocks/>
          </p:cNvCxnSpPr>
          <p:nvPr/>
        </p:nvCxnSpPr>
        <p:spPr>
          <a:xfrm>
            <a:off x="425666" y="3170359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>
            <a:cxnSpLocks/>
          </p:cNvCxnSpPr>
          <p:nvPr/>
        </p:nvCxnSpPr>
        <p:spPr>
          <a:xfrm flipV="1">
            <a:off x="425202" y="3746149"/>
            <a:ext cx="8032998" cy="179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>
            <a:cxnSpLocks/>
          </p:cNvCxnSpPr>
          <p:nvPr/>
        </p:nvCxnSpPr>
        <p:spPr>
          <a:xfrm>
            <a:off x="425202" y="4156319"/>
            <a:ext cx="803299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00243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59405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301778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537400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934882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59898" y="833293"/>
            <a:ext cx="7467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4081941" y="54325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5EDB49-5156-FAF1-2909-630DDA18C317}"/>
              </a:ext>
            </a:extLst>
          </p:cNvPr>
          <p:cNvCxnSpPr>
            <a:cxnSpLocks/>
          </p:cNvCxnSpPr>
          <p:nvPr/>
        </p:nvCxnSpPr>
        <p:spPr>
          <a:xfrm>
            <a:off x="5598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D84C998-195D-05D1-44CA-3207EA1CF6AD}"/>
              </a:ext>
            </a:extLst>
          </p:cNvPr>
          <p:cNvSpPr/>
          <p:nvPr/>
        </p:nvSpPr>
        <p:spPr>
          <a:xfrm>
            <a:off x="716445" y="1597753"/>
            <a:ext cx="404434" cy="491994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21CC82-7D1A-FC94-C415-759EF0F542CA}"/>
              </a:ext>
            </a:extLst>
          </p:cNvPr>
          <p:cNvSpPr/>
          <p:nvPr/>
        </p:nvSpPr>
        <p:spPr>
          <a:xfrm>
            <a:off x="1554576" y="1101567"/>
            <a:ext cx="404433" cy="986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24D7A1-546A-FA2C-DA3F-A9569F30A3F4}"/>
              </a:ext>
            </a:extLst>
          </p:cNvPr>
          <p:cNvCxnSpPr>
            <a:cxnSpLocks/>
          </p:cNvCxnSpPr>
          <p:nvPr/>
        </p:nvCxnSpPr>
        <p:spPr>
          <a:xfrm>
            <a:off x="933894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5CEE5BF-F3FF-AC42-20C6-C5FB8ADE44FB}"/>
              </a:ext>
            </a:extLst>
          </p:cNvPr>
          <p:cNvSpPr txBox="1"/>
          <p:nvPr/>
        </p:nvSpPr>
        <p:spPr>
          <a:xfrm>
            <a:off x="971347" y="996393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368163A-14F1-CA8A-C344-FFDA66AB035A}"/>
              </a:ext>
            </a:extLst>
          </p:cNvPr>
          <p:cNvCxnSpPr>
            <a:cxnSpLocks/>
          </p:cNvCxnSpPr>
          <p:nvPr/>
        </p:nvCxnSpPr>
        <p:spPr>
          <a:xfrm>
            <a:off x="2582754" y="940590"/>
            <a:ext cx="0" cy="273534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45A77F-EE77-872B-BB7D-EEAD7643859B}"/>
              </a:ext>
            </a:extLst>
          </p:cNvPr>
          <p:cNvCxnSpPr>
            <a:cxnSpLocks/>
          </p:cNvCxnSpPr>
          <p:nvPr/>
        </p:nvCxnSpPr>
        <p:spPr>
          <a:xfrm>
            <a:off x="1756792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4C45F2C-E3CF-4F4E-F816-0A080C82ED70}"/>
              </a:ext>
            </a:extLst>
          </p:cNvPr>
          <p:cNvSpPr txBox="1"/>
          <p:nvPr/>
        </p:nvSpPr>
        <p:spPr>
          <a:xfrm>
            <a:off x="2013337" y="995331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A1B8F4C-3CCC-D999-A17D-F5F3C4615299}"/>
              </a:ext>
            </a:extLst>
          </p:cNvPr>
          <p:cNvSpPr/>
          <p:nvPr/>
        </p:nvSpPr>
        <p:spPr>
          <a:xfrm>
            <a:off x="2338539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CDA6C793-7E99-03A2-B101-60A964FED3F6}"/>
              </a:ext>
            </a:extLst>
          </p:cNvPr>
          <p:cNvCxnSpPr>
            <a:cxnSpLocks/>
          </p:cNvCxnSpPr>
          <p:nvPr/>
        </p:nvCxnSpPr>
        <p:spPr>
          <a:xfrm>
            <a:off x="80274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apezoid 46">
            <a:extLst>
              <a:ext uri="{FF2B5EF4-FFF2-40B4-BE49-F238E27FC236}">
                <a16:creationId xmlns:a16="http://schemas.microsoft.com/office/drawing/2014/main" id="{2B7EBC1A-9438-4096-D145-534CA7ADED1C}"/>
              </a:ext>
            </a:extLst>
          </p:cNvPr>
          <p:cNvSpPr/>
          <p:nvPr/>
        </p:nvSpPr>
        <p:spPr>
          <a:xfrm>
            <a:off x="1183644" y="3304658"/>
            <a:ext cx="298992" cy="44149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EC7CC7-5A87-4A8D-8454-E2BEA90930F4}"/>
              </a:ext>
            </a:extLst>
          </p:cNvPr>
          <p:cNvSpPr/>
          <p:nvPr/>
        </p:nvSpPr>
        <p:spPr>
          <a:xfrm>
            <a:off x="2338539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5885C9-4B7D-4EA4-D434-DFC10F6BC004}"/>
              </a:ext>
            </a:extLst>
          </p:cNvPr>
          <p:cNvCxnSpPr>
            <a:cxnSpLocks/>
          </p:cNvCxnSpPr>
          <p:nvPr/>
        </p:nvCxnSpPr>
        <p:spPr>
          <a:xfrm>
            <a:off x="563478" y="4600093"/>
            <a:ext cx="94028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D5C0048-1825-CA7F-55ED-7028F6797EC3}"/>
              </a:ext>
            </a:extLst>
          </p:cNvPr>
          <p:cNvSpPr txBox="1"/>
          <p:nvPr/>
        </p:nvSpPr>
        <p:spPr>
          <a:xfrm>
            <a:off x="758122" y="4287671"/>
            <a:ext cx="54213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t_ex</a:t>
            </a:r>
            <a:endParaRPr lang="en-GB" sz="1400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08DC2A-364D-33C8-257E-A9C683C7D2E5}"/>
              </a:ext>
            </a:extLst>
          </p:cNvPr>
          <p:cNvCxnSpPr>
            <a:cxnSpLocks/>
          </p:cNvCxnSpPr>
          <p:nvPr/>
        </p:nvCxnSpPr>
        <p:spPr>
          <a:xfrm>
            <a:off x="3207213" y="1597753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D477BC-A39B-148C-6C8C-8A30337479C8}"/>
              </a:ext>
            </a:extLst>
          </p:cNvPr>
          <p:cNvCxnSpPr>
            <a:cxnSpLocks/>
          </p:cNvCxnSpPr>
          <p:nvPr/>
        </p:nvCxnSpPr>
        <p:spPr>
          <a:xfrm>
            <a:off x="1503760" y="4603197"/>
            <a:ext cx="170345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55254C-730A-6C5E-6B46-76D7B19E1199}"/>
              </a:ext>
            </a:extLst>
          </p:cNvPr>
          <p:cNvSpPr txBox="1"/>
          <p:nvPr/>
        </p:nvSpPr>
        <p:spPr>
          <a:xfrm>
            <a:off x="2071785" y="4311016"/>
            <a:ext cx="57259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t_ref</a:t>
            </a:r>
            <a:endParaRPr lang="en-GB" sz="1400" b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492E97-056C-4CAB-2AC6-54AAA63977C4}"/>
              </a:ext>
            </a:extLst>
          </p:cNvPr>
          <p:cNvCxnSpPr>
            <a:cxnSpLocks/>
          </p:cNvCxnSpPr>
          <p:nvPr/>
        </p:nvCxnSpPr>
        <p:spPr>
          <a:xfrm>
            <a:off x="1503760" y="1597753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324AF5D-96A6-72D8-78E4-78E5D4D08D33}"/>
              </a:ext>
            </a:extLst>
          </p:cNvPr>
          <p:cNvCxnSpPr>
            <a:cxnSpLocks/>
          </p:cNvCxnSpPr>
          <p:nvPr/>
        </p:nvCxnSpPr>
        <p:spPr>
          <a:xfrm>
            <a:off x="3223287" y="4600093"/>
            <a:ext cx="478738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DECBD60-A9E5-B795-E27E-0B4F6BC3712C}"/>
              </a:ext>
            </a:extLst>
          </p:cNvPr>
          <p:cNvSpPr txBox="1"/>
          <p:nvPr/>
        </p:nvSpPr>
        <p:spPr>
          <a:xfrm>
            <a:off x="5251710" y="4310207"/>
            <a:ext cx="7312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TR_fill</a:t>
            </a:r>
            <a:endParaRPr lang="en-GB" sz="1400" b="1" dirty="0"/>
          </a:p>
        </p:txBody>
      </p:sp>
      <p:sp>
        <p:nvSpPr>
          <p:cNvPr id="55" name="Trapezoid 46">
            <a:extLst>
              <a:ext uri="{FF2B5EF4-FFF2-40B4-BE49-F238E27FC236}">
                <a16:creationId xmlns:a16="http://schemas.microsoft.com/office/drawing/2014/main" id="{54161FE8-CF94-E83A-0E9B-D29D9BA1473C}"/>
              </a:ext>
            </a:extLst>
          </p:cNvPr>
          <p:cNvSpPr/>
          <p:nvPr/>
        </p:nvSpPr>
        <p:spPr>
          <a:xfrm>
            <a:off x="2011027" y="3488420"/>
            <a:ext cx="370246" cy="260431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57" name="Trapezoid 46">
            <a:extLst>
              <a:ext uri="{FF2B5EF4-FFF2-40B4-BE49-F238E27FC236}">
                <a16:creationId xmlns:a16="http://schemas.microsoft.com/office/drawing/2014/main" id="{D1D545F9-B8FA-21EF-F58F-EA8197C07598}"/>
              </a:ext>
            </a:extLst>
          </p:cNvPr>
          <p:cNvSpPr/>
          <p:nvPr/>
        </p:nvSpPr>
        <p:spPr>
          <a:xfrm>
            <a:off x="2806802" y="3489299"/>
            <a:ext cx="374400" cy="260431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3" name="Trapezoid 46">
            <a:extLst>
              <a:ext uri="{FF2B5EF4-FFF2-40B4-BE49-F238E27FC236}">
                <a16:creationId xmlns:a16="http://schemas.microsoft.com/office/drawing/2014/main" id="{2F74C485-2B24-35CB-C63F-D9C98FDD29F0}"/>
              </a:ext>
            </a:extLst>
          </p:cNvPr>
          <p:cNvSpPr/>
          <p:nvPr/>
        </p:nvSpPr>
        <p:spPr>
          <a:xfrm flipV="1">
            <a:off x="2009786" y="3162118"/>
            <a:ext cx="328749" cy="1368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4" name="Trapezoid 46">
            <a:extLst>
              <a:ext uri="{FF2B5EF4-FFF2-40B4-BE49-F238E27FC236}">
                <a16:creationId xmlns:a16="http://schemas.microsoft.com/office/drawing/2014/main" id="{4D665274-12F8-BC8E-2FFD-37C5504D2B00}"/>
              </a:ext>
            </a:extLst>
          </p:cNvPr>
          <p:cNvSpPr/>
          <p:nvPr/>
        </p:nvSpPr>
        <p:spPr>
          <a:xfrm>
            <a:off x="2837250" y="3038869"/>
            <a:ext cx="343176" cy="1368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7" name="Trapezoid 46">
            <a:extLst>
              <a:ext uri="{FF2B5EF4-FFF2-40B4-BE49-F238E27FC236}">
                <a16:creationId xmlns:a16="http://schemas.microsoft.com/office/drawing/2014/main" id="{4FC50B6D-06DD-5440-9C54-C91B33136939}"/>
              </a:ext>
            </a:extLst>
          </p:cNvPr>
          <p:cNvSpPr/>
          <p:nvPr/>
        </p:nvSpPr>
        <p:spPr>
          <a:xfrm flipV="1">
            <a:off x="2006198" y="2688142"/>
            <a:ext cx="328749" cy="137735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9" name="Trapezoid 46">
            <a:extLst>
              <a:ext uri="{FF2B5EF4-FFF2-40B4-BE49-F238E27FC236}">
                <a16:creationId xmlns:a16="http://schemas.microsoft.com/office/drawing/2014/main" id="{51732410-DE65-4BE9-9BFE-F933585ADC7B}"/>
              </a:ext>
            </a:extLst>
          </p:cNvPr>
          <p:cNvSpPr/>
          <p:nvPr/>
        </p:nvSpPr>
        <p:spPr>
          <a:xfrm>
            <a:off x="2837250" y="2554093"/>
            <a:ext cx="339587" cy="136800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3545AA-6B7B-0594-B687-59E432C2EDC4}"/>
              </a:ext>
            </a:extLst>
          </p:cNvPr>
          <p:cNvSpPr/>
          <p:nvPr/>
        </p:nvSpPr>
        <p:spPr>
          <a:xfrm>
            <a:off x="2297447" y="3567541"/>
            <a:ext cx="586837" cy="17785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7202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0E4CB1B-ECE2-DA63-D0F2-B9B49D3D576A}"/>
              </a:ext>
            </a:extLst>
          </p:cNvPr>
          <p:cNvCxnSpPr/>
          <p:nvPr/>
        </p:nvCxnSpPr>
        <p:spPr>
          <a:xfrm>
            <a:off x="1756792" y="961343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105FF9-E1A9-BAED-8962-7D90A16D86DB}"/>
              </a:ext>
            </a:extLst>
          </p:cNvPr>
          <p:cNvCxnSpPr/>
          <p:nvPr/>
        </p:nvCxnSpPr>
        <p:spPr>
          <a:xfrm>
            <a:off x="933894" y="940590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/>
              <a:t>s</a:t>
            </a:r>
            <a:r>
              <a:rPr lang="en-US" altLang="zh-CN" sz="2000" b="1" dirty="0"/>
              <a:t>12</a:t>
            </a:r>
            <a:r>
              <a:rPr lang="en-US" sz="2000" b="1" dirty="0"/>
              <a:t>_optimized_3d_se_portableScanner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01.10.24</a:t>
            </a:fld>
            <a:endParaRPr lang="de-D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>
            <a:off x="425666" y="2082547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>
            <a:off x="425666" y="2689385"/>
            <a:ext cx="8032534" cy="1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>
            <a:cxnSpLocks/>
          </p:cNvCxnSpPr>
          <p:nvPr/>
        </p:nvCxnSpPr>
        <p:spPr>
          <a:xfrm>
            <a:off x="425666" y="3170359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>
            <a:cxnSpLocks/>
          </p:cNvCxnSpPr>
          <p:nvPr/>
        </p:nvCxnSpPr>
        <p:spPr>
          <a:xfrm flipV="1">
            <a:off x="425202" y="3746149"/>
            <a:ext cx="8032998" cy="179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>
            <a:cxnSpLocks/>
          </p:cNvCxnSpPr>
          <p:nvPr/>
        </p:nvCxnSpPr>
        <p:spPr>
          <a:xfrm>
            <a:off x="425202" y="4156319"/>
            <a:ext cx="803299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00243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59405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301778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537400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934882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59898" y="833293"/>
            <a:ext cx="7467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4081941" y="54325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5EDB49-5156-FAF1-2909-630DDA18C317}"/>
              </a:ext>
            </a:extLst>
          </p:cNvPr>
          <p:cNvCxnSpPr>
            <a:cxnSpLocks/>
          </p:cNvCxnSpPr>
          <p:nvPr/>
        </p:nvCxnSpPr>
        <p:spPr>
          <a:xfrm>
            <a:off x="5598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D84C998-195D-05D1-44CA-3207EA1CF6AD}"/>
              </a:ext>
            </a:extLst>
          </p:cNvPr>
          <p:cNvSpPr/>
          <p:nvPr/>
        </p:nvSpPr>
        <p:spPr>
          <a:xfrm>
            <a:off x="716445" y="1597753"/>
            <a:ext cx="404434" cy="491994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21CC82-7D1A-FC94-C415-759EF0F542CA}"/>
              </a:ext>
            </a:extLst>
          </p:cNvPr>
          <p:cNvSpPr/>
          <p:nvPr/>
        </p:nvSpPr>
        <p:spPr>
          <a:xfrm>
            <a:off x="1554576" y="1101567"/>
            <a:ext cx="404433" cy="986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24D7A1-546A-FA2C-DA3F-A9569F30A3F4}"/>
              </a:ext>
            </a:extLst>
          </p:cNvPr>
          <p:cNvCxnSpPr>
            <a:cxnSpLocks/>
          </p:cNvCxnSpPr>
          <p:nvPr/>
        </p:nvCxnSpPr>
        <p:spPr>
          <a:xfrm>
            <a:off x="933894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5CEE5BF-F3FF-AC42-20C6-C5FB8ADE44FB}"/>
              </a:ext>
            </a:extLst>
          </p:cNvPr>
          <p:cNvSpPr txBox="1"/>
          <p:nvPr/>
        </p:nvSpPr>
        <p:spPr>
          <a:xfrm>
            <a:off x="971347" y="996393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368163A-14F1-CA8A-C344-FFDA66AB035A}"/>
              </a:ext>
            </a:extLst>
          </p:cNvPr>
          <p:cNvCxnSpPr>
            <a:cxnSpLocks/>
          </p:cNvCxnSpPr>
          <p:nvPr/>
        </p:nvCxnSpPr>
        <p:spPr>
          <a:xfrm>
            <a:off x="2582754" y="940590"/>
            <a:ext cx="0" cy="273534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45A77F-EE77-872B-BB7D-EEAD7643859B}"/>
              </a:ext>
            </a:extLst>
          </p:cNvPr>
          <p:cNvCxnSpPr>
            <a:cxnSpLocks/>
          </p:cNvCxnSpPr>
          <p:nvPr/>
        </p:nvCxnSpPr>
        <p:spPr>
          <a:xfrm>
            <a:off x="1756792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4C45F2C-E3CF-4F4E-F816-0A080C82ED70}"/>
              </a:ext>
            </a:extLst>
          </p:cNvPr>
          <p:cNvSpPr txBox="1"/>
          <p:nvPr/>
        </p:nvSpPr>
        <p:spPr>
          <a:xfrm>
            <a:off x="2013337" y="995331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A1B8F4C-3CCC-D999-A17D-F5F3C4615299}"/>
              </a:ext>
            </a:extLst>
          </p:cNvPr>
          <p:cNvSpPr/>
          <p:nvPr/>
        </p:nvSpPr>
        <p:spPr>
          <a:xfrm>
            <a:off x="2338539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CDA6C793-7E99-03A2-B101-60A964FED3F6}"/>
              </a:ext>
            </a:extLst>
          </p:cNvPr>
          <p:cNvCxnSpPr>
            <a:cxnSpLocks/>
          </p:cNvCxnSpPr>
          <p:nvPr/>
        </p:nvCxnSpPr>
        <p:spPr>
          <a:xfrm>
            <a:off x="80274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82D7972-8FE7-9D28-5CA8-0965E0BC5B2E}"/>
              </a:ext>
            </a:extLst>
          </p:cNvPr>
          <p:cNvSpPr/>
          <p:nvPr/>
        </p:nvSpPr>
        <p:spPr>
          <a:xfrm>
            <a:off x="2858288" y="3965194"/>
            <a:ext cx="160480" cy="17785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B7A995-932F-EA97-57CF-B848F5EFBE8C}"/>
              </a:ext>
            </a:extLst>
          </p:cNvPr>
          <p:cNvSpPr txBox="1"/>
          <p:nvPr/>
        </p:nvSpPr>
        <p:spPr>
          <a:xfrm>
            <a:off x="3266581" y="3137153"/>
            <a:ext cx="94609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1.</a:t>
            </a:r>
            <a:r>
              <a:rPr lang="zh-CN" altLang="en-US" sz="1400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OS</a:t>
            </a:r>
            <a:r>
              <a:rPr lang="zh-CN" altLang="en-US" sz="1400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zh-CN" altLang="en-US" sz="1400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en-GB" sz="1400" b="1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1" name="Trapezoid 46">
            <a:extLst>
              <a:ext uri="{FF2B5EF4-FFF2-40B4-BE49-F238E27FC236}">
                <a16:creationId xmlns:a16="http://schemas.microsoft.com/office/drawing/2014/main" id="{2B7EBC1A-9438-4096-D145-534CA7ADED1C}"/>
              </a:ext>
            </a:extLst>
          </p:cNvPr>
          <p:cNvSpPr/>
          <p:nvPr/>
        </p:nvSpPr>
        <p:spPr>
          <a:xfrm>
            <a:off x="1183644" y="3304658"/>
            <a:ext cx="298992" cy="44149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EC7CC7-5A87-4A8D-8454-E2BEA90930F4}"/>
              </a:ext>
            </a:extLst>
          </p:cNvPr>
          <p:cNvSpPr/>
          <p:nvPr/>
        </p:nvSpPr>
        <p:spPr>
          <a:xfrm>
            <a:off x="2338539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5885C9-4B7D-4EA4-D434-DFC10F6BC004}"/>
              </a:ext>
            </a:extLst>
          </p:cNvPr>
          <p:cNvCxnSpPr>
            <a:cxnSpLocks/>
          </p:cNvCxnSpPr>
          <p:nvPr/>
        </p:nvCxnSpPr>
        <p:spPr>
          <a:xfrm>
            <a:off x="563478" y="4600093"/>
            <a:ext cx="94028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D5C0048-1825-CA7F-55ED-7028F6797EC3}"/>
              </a:ext>
            </a:extLst>
          </p:cNvPr>
          <p:cNvSpPr txBox="1"/>
          <p:nvPr/>
        </p:nvSpPr>
        <p:spPr>
          <a:xfrm>
            <a:off x="758122" y="4287671"/>
            <a:ext cx="54213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t_ex</a:t>
            </a:r>
            <a:endParaRPr lang="en-GB" sz="1400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08DC2A-364D-33C8-257E-A9C683C7D2E5}"/>
              </a:ext>
            </a:extLst>
          </p:cNvPr>
          <p:cNvCxnSpPr>
            <a:cxnSpLocks/>
          </p:cNvCxnSpPr>
          <p:nvPr/>
        </p:nvCxnSpPr>
        <p:spPr>
          <a:xfrm>
            <a:off x="3207213" y="1597753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D477BC-A39B-148C-6C8C-8A30337479C8}"/>
              </a:ext>
            </a:extLst>
          </p:cNvPr>
          <p:cNvCxnSpPr>
            <a:cxnSpLocks/>
          </p:cNvCxnSpPr>
          <p:nvPr/>
        </p:nvCxnSpPr>
        <p:spPr>
          <a:xfrm>
            <a:off x="1503760" y="4603197"/>
            <a:ext cx="170345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55254C-730A-6C5E-6B46-76D7B19E1199}"/>
              </a:ext>
            </a:extLst>
          </p:cNvPr>
          <p:cNvSpPr txBox="1"/>
          <p:nvPr/>
        </p:nvSpPr>
        <p:spPr>
          <a:xfrm>
            <a:off x="2071785" y="4311016"/>
            <a:ext cx="57259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t_ref</a:t>
            </a:r>
            <a:endParaRPr lang="en-GB" sz="1400" b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492E97-056C-4CAB-2AC6-54AAA63977C4}"/>
              </a:ext>
            </a:extLst>
          </p:cNvPr>
          <p:cNvCxnSpPr>
            <a:cxnSpLocks/>
          </p:cNvCxnSpPr>
          <p:nvPr/>
        </p:nvCxnSpPr>
        <p:spPr>
          <a:xfrm>
            <a:off x="1503760" y="1597753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324AF5D-96A6-72D8-78E4-78E5D4D08D33}"/>
              </a:ext>
            </a:extLst>
          </p:cNvPr>
          <p:cNvCxnSpPr>
            <a:cxnSpLocks/>
          </p:cNvCxnSpPr>
          <p:nvPr/>
        </p:nvCxnSpPr>
        <p:spPr>
          <a:xfrm>
            <a:off x="3223287" y="4600093"/>
            <a:ext cx="478738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DECBD60-A9E5-B795-E27E-0B4F6BC3712C}"/>
              </a:ext>
            </a:extLst>
          </p:cNvPr>
          <p:cNvSpPr txBox="1"/>
          <p:nvPr/>
        </p:nvSpPr>
        <p:spPr>
          <a:xfrm>
            <a:off x="5251710" y="4310207"/>
            <a:ext cx="7312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TR_fill</a:t>
            </a:r>
            <a:endParaRPr lang="en-GB" sz="14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43A9CCE-4541-4FD9-B90E-BF029F44DEC4}"/>
              </a:ext>
            </a:extLst>
          </p:cNvPr>
          <p:cNvSpPr/>
          <p:nvPr/>
        </p:nvSpPr>
        <p:spPr>
          <a:xfrm>
            <a:off x="2162424" y="3965194"/>
            <a:ext cx="160480" cy="17785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B70214-908A-797D-97E9-99B7A16AA811}"/>
              </a:ext>
            </a:extLst>
          </p:cNvPr>
          <p:cNvSpPr txBox="1"/>
          <p:nvPr/>
        </p:nvSpPr>
        <p:spPr>
          <a:xfrm>
            <a:off x="3274932" y="3420482"/>
            <a:ext cx="2268057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i="1" dirty="0">
                <a:solidFill>
                  <a:srgbClr val="FF0000"/>
                </a:solidFill>
              </a:rPr>
              <a:t>2.</a:t>
            </a:r>
            <a:r>
              <a:rPr lang="zh-CN" altLang="en-US" sz="1400" b="1" i="1" dirty="0">
                <a:solidFill>
                  <a:srgbClr val="FF0000"/>
                </a:solidFill>
              </a:rPr>
              <a:t> </a:t>
            </a:r>
            <a:r>
              <a:rPr lang="en-US" altLang="zh-CN" sz="1400" b="1" i="1" dirty="0">
                <a:solidFill>
                  <a:srgbClr val="FF0000"/>
                </a:solidFill>
              </a:rPr>
              <a:t>Additional ADC</a:t>
            </a:r>
            <a:r>
              <a:rPr lang="zh-CN" altLang="en-US" sz="1400" b="1" i="1" dirty="0">
                <a:solidFill>
                  <a:srgbClr val="FF0000"/>
                </a:solidFill>
              </a:rPr>
              <a:t> </a:t>
            </a:r>
            <a:r>
              <a:rPr lang="en-US" altLang="zh-CN" sz="1400" b="1" i="1" dirty="0">
                <a:solidFill>
                  <a:srgbClr val="FF0000"/>
                </a:solidFill>
              </a:rPr>
              <a:t>points</a:t>
            </a:r>
            <a:endParaRPr lang="en-GB" sz="1400" b="1" i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7B2B0-2B1C-2764-0CCC-9E3F1BBFC6A6}"/>
              </a:ext>
            </a:extLst>
          </p:cNvPr>
          <p:cNvSpPr txBox="1"/>
          <p:nvPr/>
        </p:nvSpPr>
        <p:spPr>
          <a:xfrm>
            <a:off x="3274932" y="3741529"/>
            <a:ext cx="356219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3.</a:t>
            </a:r>
            <a:r>
              <a:rPr lang="zh-CN" altLang="en-US" sz="1400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Heavy</a:t>
            </a:r>
            <a:r>
              <a:rPr lang="zh-CN" altLang="en-US" sz="1400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sequences</a:t>
            </a:r>
            <a:r>
              <a:rPr lang="zh-CN" altLang="en-US" sz="1400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zh-CN" altLang="en-US" sz="1400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split</a:t>
            </a:r>
            <a:r>
              <a:rPr lang="zh-CN" altLang="en-US" sz="1400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zh-CN" altLang="en-US" sz="1400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batches</a:t>
            </a:r>
            <a:endParaRPr lang="en-GB" sz="1400" b="1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55609-353E-3318-6AF6-B86E22418D36}"/>
              </a:ext>
            </a:extLst>
          </p:cNvPr>
          <p:cNvSpPr txBox="1"/>
          <p:nvPr/>
        </p:nvSpPr>
        <p:spPr>
          <a:xfrm>
            <a:off x="3257213" y="2805970"/>
            <a:ext cx="224612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50000"/>
                  </a:schemeClr>
                </a:solidFill>
              </a:rPr>
              <a:t>Hardware requirements:</a:t>
            </a:r>
            <a:endParaRPr lang="en-GB" sz="1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rapezoid 46">
            <a:extLst>
              <a:ext uri="{FF2B5EF4-FFF2-40B4-BE49-F238E27FC236}">
                <a16:creationId xmlns:a16="http://schemas.microsoft.com/office/drawing/2014/main" id="{7A59A3BF-AB1A-F988-123A-BA7A725AE113}"/>
              </a:ext>
            </a:extLst>
          </p:cNvPr>
          <p:cNvSpPr/>
          <p:nvPr/>
        </p:nvSpPr>
        <p:spPr>
          <a:xfrm>
            <a:off x="2011027" y="3488420"/>
            <a:ext cx="370246" cy="260431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10" name="Trapezoid 46">
            <a:extLst>
              <a:ext uri="{FF2B5EF4-FFF2-40B4-BE49-F238E27FC236}">
                <a16:creationId xmlns:a16="http://schemas.microsoft.com/office/drawing/2014/main" id="{1FFCF655-969F-D463-1D20-7A60094B1526}"/>
              </a:ext>
            </a:extLst>
          </p:cNvPr>
          <p:cNvSpPr/>
          <p:nvPr/>
        </p:nvSpPr>
        <p:spPr>
          <a:xfrm>
            <a:off x="2806802" y="3489299"/>
            <a:ext cx="374400" cy="260431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11" name="Trapezoid 46">
            <a:extLst>
              <a:ext uri="{FF2B5EF4-FFF2-40B4-BE49-F238E27FC236}">
                <a16:creationId xmlns:a16="http://schemas.microsoft.com/office/drawing/2014/main" id="{E7606E35-FE38-8B68-8EEC-0E1EC8E6341A}"/>
              </a:ext>
            </a:extLst>
          </p:cNvPr>
          <p:cNvSpPr/>
          <p:nvPr/>
        </p:nvSpPr>
        <p:spPr>
          <a:xfrm flipV="1">
            <a:off x="2009786" y="3162118"/>
            <a:ext cx="328749" cy="1368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17" name="Trapezoid 46">
            <a:extLst>
              <a:ext uri="{FF2B5EF4-FFF2-40B4-BE49-F238E27FC236}">
                <a16:creationId xmlns:a16="http://schemas.microsoft.com/office/drawing/2014/main" id="{3DB25C73-E77F-8D4D-8753-A370B986B278}"/>
              </a:ext>
            </a:extLst>
          </p:cNvPr>
          <p:cNvSpPr/>
          <p:nvPr/>
        </p:nvSpPr>
        <p:spPr>
          <a:xfrm>
            <a:off x="2837250" y="3038869"/>
            <a:ext cx="343176" cy="1368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5" name="Trapezoid 46">
            <a:extLst>
              <a:ext uri="{FF2B5EF4-FFF2-40B4-BE49-F238E27FC236}">
                <a16:creationId xmlns:a16="http://schemas.microsoft.com/office/drawing/2014/main" id="{56178F67-0182-ED30-F2F6-60E1D37A742A}"/>
              </a:ext>
            </a:extLst>
          </p:cNvPr>
          <p:cNvSpPr/>
          <p:nvPr/>
        </p:nvSpPr>
        <p:spPr>
          <a:xfrm flipV="1">
            <a:off x="2006198" y="2688142"/>
            <a:ext cx="328749" cy="137735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6" name="Trapezoid 46">
            <a:extLst>
              <a:ext uri="{FF2B5EF4-FFF2-40B4-BE49-F238E27FC236}">
                <a16:creationId xmlns:a16="http://schemas.microsoft.com/office/drawing/2014/main" id="{43A6CC84-0753-8016-DF9B-4A9A67C1A096}"/>
              </a:ext>
            </a:extLst>
          </p:cNvPr>
          <p:cNvSpPr/>
          <p:nvPr/>
        </p:nvSpPr>
        <p:spPr>
          <a:xfrm>
            <a:off x="2837250" y="2554093"/>
            <a:ext cx="339587" cy="136800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0EE5E-782A-721B-C3DA-6C1D032911F9}"/>
              </a:ext>
            </a:extLst>
          </p:cNvPr>
          <p:cNvSpPr/>
          <p:nvPr/>
        </p:nvSpPr>
        <p:spPr>
          <a:xfrm>
            <a:off x="2297447" y="3567541"/>
            <a:ext cx="586837" cy="17785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2966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3EDD69C-02BB-4CDF-01D2-0C8FBF3156FF}"/>
              </a:ext>
            </a:extLst>
          </p:cNvPr>
          <p:cNvCxnSpPr/>
          <p:nvPr/>
        </p:nvCxnSpPr>
        <p:spPr>
          <a:xfrm>
            <a:off x="5356073" y="957129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FA950D68-A2A7-0FC5-2339-8A90DACDD0C0}"/>
              </a:ext>
            </a:extLst>
          </p:cNvPr>
          <p:cNvCxnSpPr/>
          <p:nvPr/>
        </p:nvCxnSpPr>
        <p:spPr>
          <a:xfrm>
            <a:off x="3423828" y="957129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0E4CB1B-ECE2-DA63-D0F2-B9B49D3D576A}"/>
              </a:ext>
            </a:extLst>
          </p:cNvPr>
          <p:cNvCxnSpPr/>
          <p:nvPr/>
        </p:nvCxnSpPr>
        <p:spPr>
          <a:xfrm>
            <a:off x="1756792" y="961343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105FF9-E1A9-BAED-8962-7D90A16D86DB}"/>
              </a:ext>
            </a:extLst>
          </p:cNvPr>
          <p:cNvCxnSpPr/>
          <p:nvPr/>
        </p:nvCxnSpPr>
        <p:spPr>
          <a:xfrm>
            <a:off x="933894" y="940590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/>
              <a:t>s</a:t>
            </a:r>
            <a:r>
              <a:rPr lang="en-US" altLang="zh-CN" sz="2000" b="1" dirty="0"/>
              <a:t>20</a:t>
            </a:r>
            <a:r>
              <a:rPr lang="en-US" sz="2000" b="1" dirty="0"/>
              <a:t>_optimized_3d_mse_portableScanner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01.10.24</a:t>
            </a:fld>
            <a:endParaRPr lang="de-D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>
            <a:off x="425666" y="2082547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>
            <a:off x="425666" y="2689385"/>
            <a:ext cx="8032534" cy="1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>
            <a:cxnSpLocks/>
          </p:cNvCxnSpPr>
          <p:nvPr/>
        </p:nvCxnSpPr>
        <p:spPr>
          <a:xfrm>
            <a:off x="425666" y="3170359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>
            <a:cxnSpLocks/>
          </p:cNvCxnSpPr>
          <p:nvPr/>
        </p:nvCxnSpPr>
        <p:spPr>
          <a:xfrm flipV="1">
            <a:off x="425202" y="3746149"/>
            <a:ext cx="8032998" cy="179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>
            <a:cxnSpLocks/>
          </p:cNvCxnSpPr>
          <p:nvPr/>
        </p:nvCxnSpPr>
        <p:spPr>
          <a:xfrm>
            <a:off x="425202" y="4156319"/>
            <a:ext cx="803299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00243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59405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301778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537400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934882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59898" y="833293"/>
            <a:ext cx="7467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4081941" y="54325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5EDB49-5156-FAF1-2909-630DDA18C317}"/>
              </a:ext>
            </a:extLst>
          </p:cNvPr>
          <p:cNvCxnSpPr>
            <a:cxnSpLocks/>
          </p:cNvCxnSpPr>
          <p:nvPr/>
        </p:nvCxnSpPr>
        <p:spPr>
          <a:xfrm>
            <a:off x="5598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D84C998-195D-05D1-44CA-3207EA1CF6AD}"/>
              </a:ext>
            </a:extLst>
          </p:cNvPr>
          <p:cNvSpPr/>
          <p:nvPr/>
        </p:nvSpPr>
        <p:spPr>
          <a:xfrm>
            <a:off x="716445" y="1597753"/>
            <a:ext cx="404434" cy="491994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21CC82-7D1A-FC94-C415-759EF0F542CA}"/>
              </a:ext>
            </a:extLst>
          </p:cNvPr>
          <p:cNvSpPr/>
          <p:nvPr/>
        </p:nvSpPr>
        <p:spPr>
          <a:xfrm>
            <a:off x="1554576" y="1101567"/>
            <a:ext cx="404433" cy="986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24D7A1-546A-FA2C-DA3F-A9569F30A3F4}"/>
              </a:ext>
            </a:extLst>
          </p:cNvPr>
          <p:cNvCxnSpPr>
            <a:cxnSpLocks/>
          </p:cNvCxnSpPr>
          <p:nvPr/>
        </p:nvCxnSpPr>
        <p:spPr>
          <a:xfrm>
            <a:off x="933894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5CEE5BF-F3FF-AC42-20C6-C5FB8ADE44FB}"/>
              </a:ext>
            </a:extLst>
          </p:cNvPr>
          <p:cNvSpPr txBox="1"/>
          <p:nvPr/>
        </p:nvSpPr>
        <p:spPr>
          <a:xfrm>
            <a:off x="971347" y="996393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368163A-14F1-CA8A-C344-FFDA66AB035A}"/>
              </a:ext>
            </a:extLst>
          </p:cNvPr>
          <p:cNvCxnSpPr>
            <a:cxnSpLocks/>
          </p:cNvCxnSpPr>
          <p:nvPr/>
        </p:nvCxnSpPr>
        <p:spPr>
          <a:xfrm>
            <a:off x="2582754" y="940590"/>
            <a:ext cx="0" cy="273534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45A77F-EE77-872B-BB7D-EEAD7643859B}"/>
              </a:ext>
            </a:extLst>
          </p:cNvPr>
          <p:cNvCxnSpPr>
            <a:cxnSpLocks/>
          </p:cNvCxnSpPr>
          <p:nvPr/>
        </p:nvCxnSpPr>
        <p:spPr>
          <a:xfrm>
            <a:off x="1756792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4C45F2C-E3CF-4F4E-F816-0A080C82ED70}"/>
              </a:ext>
            </a:extLst>
          </p:cNvPr>
          <p:cNvSpPr txBox="1"/>
          <p:nvPr/>
        </p:nvSpPr>
        <p:spPr>
          <a:xfrm>
            <a:off x="2013337" y="995331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C422668-8501-5742-FD56-B87D441D9AC1}"/>
              </a:ext>
            </a:extLst>
          </p:cNvPr>
          <p:cNvCxnSpPr>
            <a:cxnSpLocks/>
          </p:cNvCxnSpPr>
          <p:nvPr/>
        </p:nvCxnSpPr>
        <p:spPr>
          <a:xfrm>
            <a:off x="2584999" y="1020853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7FCF16AD-E75D-BFBA-4C1C-F21A0D09BE5D}"/>
              </a:ext>
            </a:extLst>
          </p:cNvPr>
          <p:cNvSpPr txBox="1"/>
          <p:nvPr/>
        </p:nvSpPr>
        <p:spPr>
          <a:xfrm>
            <a:off x="2677142" y="1006503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78C7900-958E-52F9-8DC0-BF35C40F296E}"/>
              </a:ext>
            </a:extLst>
          </p:cNvPr>
          <p:cNvSpPr/>
          <p:nvPr/>
        </p:nvSpPr>
        <p:spPr>
          <a:xfrm>
            <a:off x="3221612" y="1097353"/>
            <a:ext cx="404433" cy="986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1148DF84-E0CC-FA40-75CC-C1982ADFC351}"/>
              </a:ext>
            </a:extLst>
          </p:cNvPr>
          <p:cNvCxnSpPr>
            <a:cxnSpLocks/>
          </p:cNvCxnSpPr>
          <p:nvPr/>
        </p:nvCxnSpPr>
        <p:spPr>
          <a:xfrm>
            <a:off x="3423828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D4DC61F6-7B10-670A-3A59-3D1261F69F9E}"/>
              </a:ext>
            </a:extLst>
          </p:cNvPr>
          <p:cNvCxnSpPr>
            <a:cxnSpLocks/>
          </p:cNvCxnSpPr>
          <p:nvPr/>
        </p:nvCxnSpPr>
        <p:spPr>
          <a:xfrm>
            <a:off x="4246726" y="932437"/>
            <a:ext cx="0" cy="273534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EB30F290-8D5D-D392-33F1-89F2BEC291A1}"/>
              </a:ext>
            </a:extLst>
          </p:cNvPr>
          <p:cNvSpPr txBox="1"/>
          <p:nvPr/>
        </p:nvSpPr>
        <p:spPr>
          <a:xfrm>
            <a:off x="3641045" y="1010788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EA39AEB-5522-4226-A49B-5F3E9481FA2B}"/>
              </a:ext>
            </a:extLst>
          </p:cNvPr>
          <p:cNvSpPr txBox="1"/>
          <p:nvPr/>
        </p:nvSpPr>
        <p:spPr>
          <a:xfrm>
            <a:off x="4852343" y="1367601"/>
            <a:ext cx="364202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…</a:t>
            </a:r>
            <a:endParaRPr lang="en-GB" sz="1400" b="1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C28452A-F38A-CB48-9147-0B6C047646A8}"/>
              </a:ext>
            </a:extLst>
          </p:cNvPr>
          <p:cNvSpPr txBox="1"/>
          <p:nvPr/>
        </p:nvSpPr>
        <p:spPr>
          <a:xfrm>
            <a:off x="4852343" y="2318313"/>
            <a:ext cx="364202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…</a:t>
            </a:r>
            <a:endParaRPr lang="en-GB" sz="1400" b="1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673095E-7627-DA36-93B2-7851FAFDC1BB}"/>
              </a:ext>
            </a:extLst>
          </p:cNvPr>
          <p:cNvSpPr txBox="1"/>
          <p:nvPr/>
        </p:nvSpPr>
        <p:spPr>
          <a:xfrm>
            <a:off x="4852343" y="2799211"/>
            <a:ext cx="364202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…</a:t>
            </a:r>
            <a:endParaRPr lang="en-GB" sz="1400" b="1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3AEC285-FEE7-0AB2-21D9-640F448C2AAC}"/>
              </a:ext>
            </a:extLst>
          </p:cNvPr>
          <p:cNvSpPr txBox="1"/>
          <p:nvPr/>
        </p:nvSpPr>
        <p:spPr>
          <a:xfrm>
            <a:off x="4852343" y="3362804"/>
            <a:ext cx="364202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…</a:t>
            </a:r>
            <a:endParaRPr lang="en-GB" sz="1400" b="1" dirty="0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9262CD84-3E86-DCBF-A82F-DCF09D52CA1F}"/>
              </a:ext>
            </a:extLst>
          </p:cNvPr>
          <p:cNvCxnSpPr>
            <a:cxnSpLocks/>
          </p:cNvCxnSpPr>
          <p:nvPr/>
        </p:nvCxnSpPr>
        <p:spPr>
          <a:xfrm>
            <a:off x="6196006" y="940590"/>
            <a:ext cx="0" cy="273534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7BDDD6C-4A3B-3DAB-CDCF-12D3CA7AAC5D}"/>
              </a:ext>
            </a:extLst>
          </p:cNvPr>
          <p:cNvSpPr/>
          <p:nvPr/>
        </p:nvSpPr>
        <p:spPr>
          <a:xfrm>
            <a:off x="5168861" y="1087078"/>
            <a:ext cx="404433" cy="986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2B9C54D-A7AC-4F10-FF51-5D15352A0BC2}"/>
              </a:ext>
            </a:extLst>
          </p:cNvPr>
          <p:cNvCxnSpPr>
            <a:cxnSpLocks/>
          </p:cNvCxnSpPr>
          <p:nvPr/>
        </p:nvCxnSpPr>
        <p:spPr>
          <a:xfrm>
            <a:off x="5371077" y="1006812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F59CC058-A530-B0D3-8230-5521EC7DD20A}"/>
              </a:ext>
            </a:extLst>
          </p:cNvPr>
          <p:cNvSpPr txBox="1"/>
          <p:nvPr/>
        </p:nvSpPr>
        <p:spPr>
          <a:xfrm>
            <a:off x="5588294" y="1000513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701A110-48C4-5EB9-0810-C0381845CD82}"/>
              </a:ext>
            </a:extLst>
          </p:cNvPr>
          <p:cNvCxnSpPr>
            <a:cxnSpLocks/>
          </p:cNvCxnSpPr>
          <p:nvPr/>
        </p:nvCxnSpPr>
        <p:spPr>
          <a:xfrm>
            <a:off x="6789258" y="1630281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A1B8F4C-3CCC-D999-A17D-F5F3C4615299}"/>
              </a:ext>
            </a:extLst>
          </p:cNvPr>
          <p:cNvSpPr/>
          <p:nvPr/>
        </p:nvSpPr>
        <p:spPr>
          <a:xfrm>
            <a:off x="2338539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A5547FF1-7B6A-930C-BE30-03705BC2DCA2}"/>
              </a:ext>
            </a:extLst>
          </p:cNvPr>
          <p:cNvSpPr/>
          <p:nvPr/>
        </p:nvSpPr>
        <p:spPr>
          <a:xfrm>
            <a:off x="4003685" y="397486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C9EA170B-2EF5-0603-9DF9-1DB6FE86A334}"/>
              </a:ext>
            </a:extLst>
          </p:cNvPr>
          <p:cNvSpPr/>
          <p:nvPr/>
        </p:nvSpPr>
        <p:spPr>
          <a:xfrm>
            <a:off x="5950922" y="3980290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11D1DF3-7306-E952-5F54-4666E7478091}"/>
              </a:ext>
            </a:extLst>
          </p:cNvPr>
          <p:cNvSpPr txBox="1"/>
          <p:nvPr/>
        </p:nvSpPr>
        <p:spPr>
          <a:xfrm>
            <a:off x="4850350" y="3820975"/>
            <a:ext cx="364202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…</a:t>
            </a:r>
            <a:endParaRPr lang="en-GB" sz="1400" b="1" dirty="0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CDA6C793-7E99-03A2-B101-60A964FED3F6}"/>
              </a:ext>
            </a:extLst>
          </p:cNvPr>
          <p:cNvCxnSpPr>
            <a:cxnSpLocks/>
          </p:cNvCxnSpPr>
          <p:nvPr/>
        </p:nvCxnSpPr>
        <p:spPr>
          <a:xfrm>
            <a:off x="80274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00045D5C-5510-86E3-B775-96C71F7CCBCD}"/>
              </a:ext>
            </a:extLst>
          </p:cNvPr>
          <p:cNvCxnSpPr>
            <a:cxnSpLocks/>
          </p:cNvCxnSpPr>
          <p:nvPr/>
        </p:nvCxnSpPr>
        <p:spPr>
          <a:xfrm>
            <a:off x="563478" y="4600093"/>
            <a:ext cx="622578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317BEDCF-C543-E6C6-CDB1-B1F652EE00D2}"/>
              </a:ext>
            </a:extLst>
          </p:cNvPr>
          <p:cNvSpPr txBox="1"/>
          <p:nvPr/>
        </p:nvSpPr>
        <p:spPr>
          <a:xfrm>
            <a:off x="3313810" y="4325322"/>
            <a:ext cx="7312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t_train</a:t>
            </a:r>
            <a:endParaRPr lang="en-GB" sz="1400" b="1" dirty="0"/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EB79669E-BDB0-1C6C-A8C0-FFC53998292A}"/>
              </a:ext>
            </a:extLst>
          </p:cNvPr>
          <p:cNvCxnSpPr>
            <a:cxnSpLocks/>
          </p:cNvCxnSpPr>
          <p:nvPr/>
        </p:nvCxnSpPr>
        <p:spPr>
          <a:xfrm>
            <a:off x="6789258" y="4600093"/>
            <a:ext cx="123824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C265D131-5583-7658-4BAD-6FBD92D63B1E}"/>
              </a:ext>
            </a:extLst>
          </p:cNvPr>
          <p:cNvSpPr txBox="1"/>
          <p:nvPr/>
        </p:nvSpPr>
        <p:spPr>
          <a:xfrm>
            <a:off x="7042733" y="4314814"/>
            <a:ext cx="7312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TR_fill</a:t>
            </a:r>
            <a:endParaRPr lang="en-GB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A84719-CCD3-BAEC-C23F-56B82C330976}"/>
              </a:ext>
            </a:extLst>
          </p:cNvPr>
          <p:cNvSpPr/>
          <p:nvPr/>
        </p:nvSpPr>
        <p:spPr>
          <a:xfrm>
            <a:off x="2162424" y="3965194"/>
            <a:ext cx="160480" cy="17785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D7972-8FE7-9D28-5CA8-0965E0BC5B2E}"/>
              </a:ext>
            </a:extLst>
          </p:cNvPr>
          <p:cNvSpPr/>
          <p:nvPr/>
        </p:nvSpPr>
        <p:spPr>
          <a:xfrm>
            <a:off x="2858288" y="3965194"/>
            <a:ext cx="160480" cy="17785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4C0E01-205D-A913-9238-D5594B67421C}"/>
              </a:ext>
            </a:extLst>
          </p:cNvPr>
          <p:cNvSpPr/>
          <p:nvPr/>
        </p:nvSpPr>
        <p:spPr>
          <a:xfrm>
            <a:off x="3823961" y="3969962"/>
            <a:ext cx="160480" cy="17785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549FCC-A1A8-C145-FC95-AC7CB4187494}"/>
              </a:ext>
            </a:extLst>
          </p:cNvPr>
          <p:cNvSpPr/>
          <p:nvPr/>
        </p:nvSpPr>
        <p:spPr>
          <a:xfrm>
            <a:off x="4519825" y="3969962"/>
            <a:ext cx="160480" cy="17785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D6AC63-E649-1E62-3FF9-6AFC5E892F2D}"/>
              </a:ext>
            </a:extLst>
          </p:cNvPr>
          <p:cNvSpPr/>
          <p:nvPr/>
        </p:nvSpPr>
        <p:spPr>
          <a:xfrm>
            <a:off x="5774889" y="3979377"/>
            <a:ext cx="160480" cy="17785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E72E01-E564-A596-C52F-A4B57D30F0CD}"/>
              </a:ext>
            </a:extLst>
          </p:cNvPr>
          <p:cNvSpPr/>
          <p:nvPr/>
        </p:nvSpPr>
        <p:spPr>
          <a:xfrm>
            <a:off x="6470753" y="3979377"/>
            <a:ext cx="160480" cy="17785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Trapezoid 46">
            <a:extLst>
              <a:ext uri="{FF2B5EF4-FFF2-40B4-BE49-F238E27FC236}">
                <a16:creationId xmlns:a16="http://schemas.microsoft.com/office/drawing/2014/main" id="{2B7EBC1A-9438-4096-D145-534CA7ADED1C}"/>
              </a:ext>
            </a:extLst>
          </p:cNvPr>
          <p:cNvSpPr/>
          <p:nvPr/>
        </p:nvSpPr>
        <p:spPr>
          <a:xfrm>
            <a:off x="1183644" y="3304658"/>
            <a:ext cx="298992" cy="44149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4" name="Trapezoid 46">
            <a:extLst>
              <a:ext uri="{FF2B5EF4-FFF2-40B4-BE49-F238E27FC236}">
                <a16:creationId xmlns:a16="http://schemas.microsoft.com/office/drawing/2014/main" id="{2ADB5E88-A3BB-40B1-7D66-AD7AA0AF095C}"/>
              </a:ext>
            </a:extLst>
          </p:cNvPr>
          <p:cNvSpPr/>
          <p:nvPr/>
        </p:nvSpPr>
        <p:spPr>
          <a:xfrm>
            <a:off x="2011027" y="3488420"/>
            <a:ext cx="370246" cy="260431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9" name="Trapezoid 46">
            <a:extLst>
              <a:ext uri="{FF2B5EF4-FFF2-40B4-BE49-F238E27FC236}">
                <a16:creationId xmlns:a16="http://schemas.microsoft.com/office/drawing/2014/main" id="{14B0EFF7-408B-4DEE-DA94-1C616909354F}"/>
              </a:ext>
            </a:extLst>
          </p:cNvPr>
          <p:cNvSpPr/>
          <p:nvPr/>
        </p:nvSpPr>
        <p:spPr>
          <a:xfrm>
            <a:off x="2806802" y="3489299"/>
            <a:ext cx="374400" cy="260431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33" name="Trapezoid 46">
            <a:extLst>
              <a:ext uri="{FF2B5EF4-FFF2-40B4-BE49-F238E27FC236}">
                <a16:creationId xmlns:a16="http://schemas.microsoft.com/office/drawing/2014/main" id="{926ED106-2541-BACA-A92B-8E8B74FBC75E}"/>
              </a:ext>
            </a:extLst>
          </p:cNvPr>
          <p:cNvSpPr/>
          <p:nvPr/>
        </p:nvSpPr>
        <p:spPr>
          <a:xfrm flipV="1">
            <a:off x="2009786" y="3162118"/>
            <a:ext cx="328749" cy="1368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34" name="Trapezoid 46">
            <a:extLst>
              <a:ext uri="{FF2B5EF4-FFF2-40B4-BE49-F238E27FC236}">
                <a16:creationId xmlns:a16="http://schemas.microsoft.com/office/drawing/2014/main" id="{AD94C40B-DAEC-FD55-BEB8-CBC88EFFC9B1}"/>
              </a:ext>
            </a:extLst>
          </p:cNvPr>
          <p:cNvSpPr/>
          <p:nvPr/>
        </p:nvSpPr>
        <p:spPr>
          <a:xfrm>
            <a:off x="2837250" y="3038869"/>
            <a:ext cx="343176" cy="1368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35" name="Trapezoid 46">
            <a:extLst>
              <a:ext uri="{FF2B5EF4-FFF2-40B4-BE49-F238E27FC236}">
                <a16:creationId xmlns:a16="http://schemas.microsoft.com/office/drawing/2014/main" id="{AC9099D7-334F-11B7-9F83-EF3C8885884D}"/>
              </a:ext>
            </a:extLst>
          </p:cNvPr>
          <p:cNvSpPr/>
          <p:nvPr/>
        </p:nvSpPr>
        <p:spPr>
          <a:xfrm flipV="1">
            <a:off x="2006198" y="2688142"/>
            <a:ext cx="328749" cy="137735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36" name="Trapezoid 46">
            <a:extLst>
              <a:ext uri="{FF2B5EF4-FFF2-40B4-BE49-F238E27FC236}">
                <a16:creationId xmlns:a16="http://schemas.microsoft.com/office/drawing/2014/main" id="{363F75C3-47A1-9B5F-E6C0-91F46BCF4CEA}"/>
              </a:ext>
            </a:extLst>
          </p:cNvPr>
          <p:cNvSpPr/>
          <p:nvPr/>
        </p:nvSpPr>
        <p:spPr>
          <a:xfrm>
            <a:off x="2837250" y="2554093"/>
            <a:ext cx="339587" cy="136800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852143-D83E-D497-CB59-D7564DC0CB4D}"/>
              </a:ext>
            </a:extLst>
          </p:cNvPr>
          <p:cNvSpPr/>
          <p:nvPr/>
        </p:nvSpPr>
        <p:spPr>
          <a:xfrm>
            <a:off x="2297447" y="3567541"/>
            <a:ext cx="586837" cy="17785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8" name="Trapezoid 46">
            <a:extLst>
              <a:ext uri="{FF2B5EF4-FFF2-40B4-BE49-F238E27FC236}">
                <a16:creationId xmlns:a16="http://schemas.microsoft.com/office/drawing/2014/main" id="{E5C3E715-A584-FA3C-6660-B50AB00B1F36}"/>
              </a:ext>
            </a:extLst>
          </p:cNvPr>
          <p:cNvSpPr/>
          <p:nvPr/>
        </p:nvSpPr>
        <p:spPr>
          <a:xfrm>
            <a:off x="3674912" y="3490453"/>
            <a:ext cx="370246" cy="260431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39" name="Trapezoid 46">
            <a:extLst>
              <a:ext uri="{FF2B5EF4-FFF2-40B4-BE49-F238E27FC236}">
                <a16:creationId xmlns:a16="http://schemas.microsoft.com/office/drawing/2014/main" id="{22602407-B0AC-9833-3175-7E805686EE80}"/>
              </a:ext>
            </a:extLst>
          </p:cNvPr>
          <p:cNvSpPr/>
          <p:nvPr/>
        </p:nvSpPr>
        <p:spPr>
          <a:xfrm>
            <a:off x="4470687" y="3491332"/>
            <a:ext cx="374400" cy="260431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40" name="Trapezoid 46">
            <a:extLst>
              <a:ext uri="{FF2B5EF4-FFF2-40B4-BE49-F238E27FC236}">
                <a16:creationId xmlns:a16="http://schemas.microsoft.com/office/drawing/2014/main" id="{03157C3E-64F2-53FE-7882-FDFBB1E1EF51}"/>
              </a:ext>
            </a:extLst>
          </p:cNvPr>
          <p:cNvSpPr/>
          <p:nvPr/>
        </p:nvSpPr>
        <p:spPr>
          <a:xfrm flipV="1">
            <a:off x="3673671" y="3164151"/>
            <a:ext cx="328749" cy="1368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41" name="Trapezoid 46">
            <a:extLst>
              <a:ext uri="{FF2B5EF4-FFF2-40B4-BE49-F238E27FC236}">
                <a16:creationId xmlns:a16="http://schemas.microsoft.com/office/drawing/2014/main" id="{3B008617-3AA5-E016-03F3-794070FB27A1}"/>
              </a:ext>
            </a:extLst>
          </p:cNvPr>
          <p:cNvSpPr/>
          <p:nvPr/>
        </p:nvSpPr>
        <p:spPr>
          <a:xfrm>
            <a:off x="4501135" y="3040902"/>
            <a:ext cx="343176" cy="1368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42" name="Trapezoid 46">
            <a:extLst>
              <a:ext uri="{FF2B5EF4-FFF2-40B4-BE49-F238E27FC236}">
                <a16:creationId xmlns:a16="http://schemas.microsoft.com/office/drawing/2014/main" id="{B1C6B3B6-4814-F8A9-E7F4-1BF21EBC9766}"/>
              </a:ext>
            </a:extLst>
          </p:cNvPr>
          <p:cNvSpPr/>
          <p:nvPr/>
        </p:nvSpPr>
        <p:spPr>
          <a:xfrm flipV="1">
            <a:off x="3670083" y="2690175"/>
            <a:ext cx="328749" cy="137735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43" name="Trapezoid 46">
            <a:extLst>
              <a:ext uri="{FF2B5EF4-FFF2-40B4-BE49-F238E27FC236}">
                <a16:creationId xmlns:a16="http://schemas.microsoft.com/office/drawing/2014/main" id="{4359002B-98A9-CAAA-BA6E-EDA57FEB0B5A}"/>
              </a:ext>
            </a:extLst>
          </p:cNvPr>
          <p:cNvSpPr/>
          <p:nvPr/>
        </p:nvSpPr>
        <p:spPr>
          <a:xfrm>
            <a:off x="4501135" y="2556126"/>
            <a:ext cx="339587" cy="136800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8B94A3F-4FA1-176D-321B-4BE471D2D9A3}"/>
              </a:ext>
            </a:extLst>
          </p:cNvPr>
          <p:cNvSpPr/>
          <p:nvPr/>
        </p:nvSpPr>
        <p:spPr>
          <a:xfrm>
            <a:off x="3961332" y="3569574"/>
            <a:ext cx="586837" cy="17785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1" name="Trapezoid 46">
            <a:extLst>
              <a:ext uri="{FF2B5EF4-FFF2-40B4-BE49-F238E27FC236}">
                <a16:creationId xmlns:a16="http://schemas.microsoft.com/office/drawing/2014/main" id="{C974DD52-6E80-020C-C9B6-37D8A9FE8F25}"/>
              </a:ext>
            </a:extLst>
          </p:cNvPr>
          <p:cNvSpPr/>
          <p:nvPr/>
        </p:nvSpPr>
        <p:spPr>
          <a:xfrm>
            <a:off x="5614505" y="3489030"/>
            <a:ext cx="370246" cy="260431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53" name="Trapezoid 46">
            <a:extLst>
              <a:ext uri="{FF2B5EF4-FFF2-40B4-BE49-F238E27FC236}">
                <a16:creationId xmlns:a16="http://schemas.microsoft.com/office/drawing/2014/main" id="{B50F712E-97CA-B114-E847-6AFD7C972AB4}"/>
              </a:ext>
            </a:extLst>
          </p:cNvPr>
          <p:cNvSpPr/>
          <p:nvPr/>
        </p:nvSpPr>
        <p:spPr>
          <a:xfrm>
            <a:off x="6410280" y="3489909"/>
            <a:ext cx="374400" cy="260431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54" name="Trapezoid 46">
            <a:extLst>
              <a:ext uri="{FF2B5EF4-FFF2-40B4-BE49-F238E27FC236}">
                <a16:creationId xmlns:a16="http://schemas.microsoft.com/office/drawing/2014/main" id="{CFBD7B1D-2CA7-A477-DCF1-A8A1864B1BDE}"/>
              </a:ext>
            </a:extLst>
          </p:cNvPr>
          <p:cNvSpPr/>
          <p:nvPr/>
        </p:nvSpPr>
        <p:spPr>
          <a:xfrm flipV="1">
            <a:off x="5613264" y="3162728"/>
            <a:ext cx="328749" cy="1368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55" name="Trapezoid 46">
            <a:extLst>
              <a:ext uri="{FF2B5EF4-FFF2-40B4-BE49-F238E27FC236}">
                <a16:creationId xmlns:a16="http://schemas.microsoft.com/office/drawing/2014/main" id="{652A962B-FF2B-BEAE-01F2-E0FEDF36940F}"/>
              </a:ext>
            </a:extLst>
          </p:cNvPr>
          <p:cNvSpPr/>
          <p:nvPr/>
        </p:nvSpPr>
        <p:spPr>
          <a:xfrm>
            <a:off x="6440728" y="3039479"/>
            <a:ext cx="343176" cy="1368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57" name="Trapezoid 46">
            <a:extLst>
              <a:ext uri="{FF2B5EF4-FFF2-40B4-BE49-F238E27FC236}">
                <a16:creationId xmlns:a16="http://schemas.microsoft.com/office/drawing/2014/main" id="{6ADB1C42-2145-9DC1-4A84-4D70D12BE272}"/>
              </a:ext>
            </a:extLst>
          </p:cNvPr>
          <p:cNvSpPr/>
          <p:nvPr/>
        </p:nvSpPr>
        <p:spPr>
          <a:xfrm flipV="1">
            <a:off x="5609676" y="2688752"/>
            <a:ext cx="328749" cy="137735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59" name="Trapezoid 46">
            <a:extLst>
              <a:ext uri="{FF2B5EF4-FFF2-40B4-BE49-F238E27FC236}">
                <a16:creationId xmlns:a16="http://schemas.microsoft.com/office/drawing/2014/main" id="{2875A13E-47EF-8C4F-C20A-5C559E8C2D9F}"/>
              </a:ext>
            </a:extLst>
          </p:cNvPr>
          <p:cNvSpPr/>
          <p:nvPr/>
        </p:nvSpPr>
        <p:spPr>
          <a:xfrm>
            <a:off x="6440728" y="2554703"/>
            <a:ext cx="339587" cy="136800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8ED8EC-8AF1-E26A-321F-4864C4E265AC}"/>
              </a:ext>
            </a:extLst>
          </p:cNvPr>
          <p:cNvSpPr/>
          <p:nvPr/>
        </p:nvSpPr>
        <p:spPr>
          <a:xfrm>
            <a:off x="5900925" y="3568151"/>
            <a:ext cx="586837" cy="17785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7562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/>
              <a:t>s</a:t>
            </a:r>
            <a:r>
              <a:rPr lang="en-US" altLang="zh-CN" sz="2000" b="1" dirty="0"/>
              <a:t>20</a:t>
            </a:r>
            <a:r>
              <a:rPr lang="en-US" sz="2000" b="1" dirty="0"/>
              <a:t>_optimized_3d_mse_portableScanner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30.09.24</a:t>
            </a:fld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923D0-934E-34E6-E011-3B958310A6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22" t="3674" r="8179" b="9590"/>
          <a:stretch/>
        </p:blipFill>
        <p:spPr>
          <a:xfrm>
            <a:off x="4365129" y="1122326"/>
            <a:ext cx="4234025" cy="31824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C94521C-C3D7-15D9-8D1D-2B7A4B5781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11" t="2720" r="7414" b="7630"/>
          <a:stretch/>
        </p:blipFill>
        <p:spPr>
          <a:xfrm>
            <a:off x="645946" y="1118689"/>
            <a:ext cx="3207893" cy="318603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AE8DB5F-6951-3C36-DA2B-9D7CA68FCABC}"/>
              </a:ext>
            </a:extLst>
          </p:cNvPr>
          <p:cNvSpPr txBox="1"/>
          <p:nvPr/>
        </p:nvSpPr>
        <p:spPr>
          <a:xfrm>
            <a:off x="816647" y="4334581"/>
            <a:ext cx="28664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All echoes (the </a:t>
            </a:r>
            <a:r>
              <a:rPr lang="en-US" altLang="zh-CN" sz="1400" b="1" dirty="0"/>
              <a:t>center</a:t>
            </a:r>
            <a:r>
              <a:rPr lang="en-US" sz="1400" b="1" dirty="0"/>
              <a:t> partition)</a:t>
            </a:r>
            <a:endParaRPr lang="en-GB" sz="1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91B869-2CCD-782D-7347-ACC871633C76}"/>
              </a:ext>
            </a:extLst>
          </p:cNvPr>
          <p:cNvSpPr txBox="1"/>
          <p:nvPr/>
        </p:nvSpPr>
        <p:spPr>
          <a:xfrm>
            <a:off x="5238050" y="4321864"/>
            <a:ext cx="2488182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All partitions (the 1st echo)</a:t>
            </a:r>
            <a:endParaRPr lang="en-GB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8792BC-0A09-9B59-B513-182F31C1AE7E}"/>
              </a:ext>
            </a:extLst>
          </p:cNvPr>
          <p:cNvSpPr txBox="1"/>
          <p:nvPr/>
        </p:nvSpPr>
        <p:spPr>
          <a:xfrm>
            <a:off x="2506370" y="669497"/>
            <a:ext cx="4131259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3D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SE</a:t>
            </a:r>
            <a:r>
              <a:rPr lang="zh-CN" altLang="en-US" sz="1600" b="1" dirty="0"/>
              <a:t> </a:t>
            </a:r>
            <a:r>
              <a:rPr lang="en-US" sz="1600" b="1" dirty="0"/>
              <a:t>images from the portable scanner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137707321"/>
      </p:ext>
    </p:extLst>
  </p:cSld>
  <p:clrMapOvr>
    <a:masterClrMapping/>
  </p:clrMapOvr>
</p:sld>
</file>

<file path=ppt/theme/theme1.xml><?xml version="1.0" encoding="utf-8"?>
<a:theme xmlns:a="http://schemas.openxmlformats.org/drawingml/2006/main" name="UKF_PPT_16zu9">
  <a:themeElements>
    <a:clrScheme name="UKF_Farben_PPT">
      <a:dk1>
        <a:srgbClr val="4B4B4B"/>
      </a:dk1>
      <a:lt1>
        <a:srgbClr val="FFFFFF"/>
      </a:lt1>
      <a:dk2>
        <a:srgbClr val="C8C8C8"/>
      </a:dk2>
      <a:lt2>
        <a:srgbClr val="FFFFFF"/>
      </a:lt2>
      <a:accent1>
        <a:srgbClr val="C8C8C8"/>
      </a:accent1>
      <a:accent2>
        <a:srgbClr val="767778"/>
      </a:accent2>
      <a:accent3>
        <a:srgbClr val="004B96"/>
      </a:accent3>
      <a:accent4>
        <a:srgbClr val="73AF55"/>
      </a:accent4>
      <a:accent5>
        <a:srgbClr val="F5AF32"/>
      </a:accent5>
      <a:accent6>
        <a:srgbClr val="BE0028"/>
      </a:accent6>
      <a:hlink>
        <a:srgbClr val="BE0028"/>
      </a:hlink>
      <a:folHlink>
        <a:srgbClr val="004B96"/>
      </a:folHlink>
    </a:clrScheme>
    <a:fontScheme name="UKF_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0000_____UKF_16zu9powerpoint2010</Template>
  <TotalTime>10266</TotalTime>
  <Words>578</Words>
  <Application>Microsoft Macintosh PowerPoint</Application>
  <PresentationFormat>On-screen Show (16:9)</PresentationFormat>
  <Paragraphs>185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Symbol</vt:lpstr>
      <vt:lpstr>UKF_PPT_16zu9</vt:lpstr>
      <vt:lpstr>Qingping Chen Division of Medical Physics, Dept. Of Radiology, University Medical Center Freiburg, Germany Oct. 04, 2024</vt:lpstr>
      <vt:lpstr>Outline</vt:lpstr>
      <vt:lpstr>s00_1d_fid</vt:lpstr>
      <vt:lpstr>s01_from_1d_fid_to_1d_se</vt:lpstr>
      <vt:lpstr>s10_from_1d_se_to_3d_se</vt:lpstr>
      <vt:lpstr>s11_optimized_3d_se</vt:lpstr>
      <vt:lpstr>s12_optimized_3d_se_portableScanner</vt:lpstr>
      <vt:lpstr>s20_optimized_3d_mse_portableScanner</vt:lpstr>
      <vt:lpstr>s20_optimized_3d_mse_portableScanner</vt:lpstr>
      <vt:lpstr>PowerPoint Presentation</vt:lpstr>
    </vt:vector>
  </TitlesOfParts>
  <Company>Uniklinikum Freiburg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Wechsel des CT-KM-Herstellers</dc:title>
  <dc:creator>PD Dr. Christopher L. Schlett, MPH</dc:creator>
  <cp:lastModifiedBy>Qingping Chen</cp:lastModifiedBy>
  <cp:revision>2315</cp:revision>
  <dcterms:created xsi:type="dcterms:W3CDTF">2021-04-28T05:52:54Z</dcterms:created>
  <dcterms:modified xsi:type="dcterms:W3CDTF">2024-10-01T14:07:09Z</dcterms:modified>
</cp:coreProperties>
</file>